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807" r:id="rId3"/>
    <p:sldId id="811" r:id="rId4"/>
    <p:sldId id="797" r:id="rId5"/>
    <p:sldId id="798" r:id="rId6"/>
    <p:sldId id="803" r:id="rId7"/>
    <p:sldId id="800" r:id="rId8"/>
    <p:sldId id="799" r:id="rId9"/>
    <p:sldId id="737" r:id="rId10"/>
    <p:sldId id="791" r:id="rId11"/>
    <p:sldId id="804" r:id="rId12"/>
    <p:sldId id="801" r:id="rId13"/>
    <p:sldId id="796" r:id="rId14"/>
    <p:sldId id="792" r:id="rId15"/>
    <p:sldId id="789" r:id="rId16"/>
    <p:sldId id="793" r:id="rId17"/>
    <p:sldId id="790" r:id="rId18"/>
    <p:sldId id="794" r:id="rId19"/>
    <p:sldId id="802" r:id="rId20"/>
    <p:sldId id="806" r:id="rId21"/>
    <p:sldId id="805" r:id="rId22"/>
    <p:sldId id="795" r:id="rId23"/>
    <p:sldId id="81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860D3-8322-4BD5-804D-7E772760F02F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21D082F-8FEE-4FB5-8B30-F3590526EBB5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Tishsiz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kitlar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CB8F94-48F6-4ACD-9D41-28CE09EA14AF}" type="parTrans" cxnId="{470BC2E3-8687-4F5E-B1D9-D207A1C99CC1}">
      <dgm:prSet/>
      <dgm:spPr/>
      <dgm:t>
        <a:bodyPr/>
        <a:lstStyle/>
        <a:p>
          <a:endParaRPr lang="ru-RU"/>
        </a:p>
      </dgm:t>
    </dgm:pt>
    <dgm:pt modelId="{8CB98A57-4206-48FA-8D95-6EB12AF7C20C}" type="sibTrans" cxnId="{470BC2E3-8687-4F5E-B1D9-D207A1C99CC1}">
      <dgm:prSet/>
      <dgm:spPr/>
      <dgm:t>
        <a:bodyPr/>
        <a:lstStyle/>
        <a:p>
          <a:endParaRPr lang="ru-RU"/>
        </a:p>
      </dgm:t>
    </dgm:pt>
    <dgm:pt modelId="{871FDE74-2AA6-4786-A8CE-8A2FE88AE485}">
      <dgm:prSet phldrT="[Текст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ko‘k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kit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6B4C5A-0151-41EA-A07B-DB2ADC8838C4}" type="parTrans" cxnId="{9AB46C1E-FE27-4244-B9EF-A73A30E35263}">
      <dgm:prSet/>
      <dgm:spPr/>
      <dgm:t>
        <a:bodyPr/>
        <a:lstStyle/>
        <a:p>
          <a:endParaRPr lang="ru-RU"/>
        </a:p>
      </dgm:t>
    </dgm:pt>
    <dgm:pt modelId="{CF653D1F-5E5B-4EED-A635-022584765377}" type="sibTrans" cxnId="{9AB46C1E-FE27-4244-B9EF-A73A30E35263}">
      <dgm:prSet/>
      <dgm:spPr/>
      <dgm:t>
        <a:bodyPr/>
        <a:lstStyle/>
        <a:p>
          <a:endParaRPr lang="ru-RU"/>
        </a:p>
      </dgm:t>
    </dgm:pt>
    <dgm:pt modelId="{57E2B603-4F46-4F5D-BE52-89966EAF6413}">
      <dgm:prSet phldrT="[Текст]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Tishli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kitlar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A0AB2-8E59-405B-9CF6-5F7467F011B8}" type="parTrans" cxnId="{945FC026-4590-407E-ADB2-D4EB06372FA6}">
      <dgm:prSet/>
      <dgm:spPr/>
      <dgm:t>
        <a:bodyPr/>
        <a:lstStyle/>
        <a:p>
          <a:endParaRPr lang="ru-RU"/>
        </a:p>
      </dgm:t>
    </dgm:pt>
    <dgm:pt modelId="{4A7D1532-C7FA-4FC3-BF78-A2250E4D1ECC}" type="sibTrans" cxnId="{945FC026-4590-407E-ADB2-D4EB06372FA6}">
      <dgm:prSet/>
      <dgm:spPr/>
      <dgm:t>
        <a:bodyPr/>
        <a:lstStyle/>
        <a:p>
          <a:endParaRPr lang="ru-RU"/>
        </a:p>
      </dgm:t>
    </dgm:pt>
    <dgm:pt modelId="{9D66A8AB-7492-4495-A31A-337D06FC0897}">
      <dgm:prSet phldrT="[Текст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delfin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C2AD21-E5D5-4090-BDAD-34337BFA2E4A}" type="parTrans" cxnId="{E611801D-A9A7-4AAF-9332-E64AAC49CC42}">
      <dgm:prSet/>
      <dgm:spPr/>
      <dgm:t>
        <a:bodyPr/>
        <a:lstStyle/>
        <a:p>
          <a:endParaRPr lang="ru-RU"/>
        </a:p>
      </dgm:t>
    </dgm:pt>
    <dgm:pt modelId="{2CD8A089-0154-440A-AC27-ABE4418253C9}" type="sibTrans" cxnId="{E611801D-A9A7-4AAF-9332-E64AAC49CC42}">
      <dgm:prSet/>
      <dgm:spPr/>
      <dgm:t>
        <a:bodyPr/>
        <a:lstStyle/>
        <a:p>
          <a:endParaRPr lang="ru-RU"/>
        </a:p>
      </dgm:t>
    </dgm:pt>
    <dgm:pt modelId="{54715FEC-8790-42A3-AF3F-3459EDC893C4}">
      <dgm:prSet phldrT="[Текст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kasatka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77309E-7D7A-408B-9889-9B43B99C2D95}" type="parTrans" cxnId="{73673F9E-43A6-47AA-9174-C73F1691E3A4}">
      <dgm:prSet/>
      <dgm:spPr/>
      <dgm:t>
        <a:bodyPr/>
        <a:lstStyle/>
        <a:p>
          <a:endParaRPr lang="ru-RU"/>
        </a:p>
      </dgm:t>
    </dgm:pt>
    <dgm:pt modelId="{E16051C7-5B87-45BE-8D3B-CA856C82C96E}" type="sibTrans" cxnId="{73673F9E-43A6-47AA-9174-C73F1691E3A4}">
      <dgm:prSet/>
      <dgm:spPr/>
      <dgm:t>
        <a:bodyPr/>
        <a:lstStyle/>
        <a:p>
          <a:endParaRPr lang="ru-RU"/>
        </a:p>
      </dgm:t>
    </dgm:pt>
    <dgm:pt modelId="{15D7DFAE-ED4C-4EAA-B732-0D51046F1DB2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kashalot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EE519E-BACA-4755-8077-43358E53AD8D}" type="parTrans" cxnId="{A1BAF991-F7D2-4CE7-9095-CFB3EF254927}">
      <dgm:prSet/>
      <dgm:spPr/>
      <dgm:t>
        <a:bodyPr/>
        <a:lstStyle/>
        <a:p>
          <a:endParaRPr lang="ru-RU"/>
        </a:p>
      </dgm:t>
    </dgm:pt>
    <dgm:pt modelId="{E44C17E5-E5A1-4C01-A94B-1154E635EB24}" type="sibTrans" cxnId="{A1BAF991-F7D2-4CE7-9095-CFB3EF254927}">
      <dgm:prSet/>
      <dgm:spPr/>
      <dgm:t>
        <a:bodyPr/>
        <a:lstStyle/>
        <a:p>
          <a:endParaRPr lang="ru-RU"/>
        </a:p>
      </dgm:t>
    </dgm:pt>
    <dgm:pt modelId="{AEB2C225-DB4F-4F2E-8462-E023750CEB68}" type="pres">
      <dgm:prSet presAssocID="{022860D3-8322-4BD5-804D-7E772760F02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FC7A472-36FA-419A-A8FC-045E2AB7327C}" type="pres">
      <dgm:prSet presAssocID="{F21D082F-8FEE-4FB5-8B30-F3590526EBB5}" presName="root" presStyleCnt="0"/>
      <dgm:spPr/>
    </dgm:pt>
    <dgm:pt modelId="{BE2CD55F-A468-4831-9A6C-53E644C26E36}" type="pres">
      <dgm:prSet presAssocID="{F21D082F-8FEE-4FB5-8B30-F3590526EBB5}" presName="rootComposite" presStyleCnt="0"/>
      <dgm:spPr/>
    </dgm:pt>
    <dgm:pt modelId="{A0B679BE-CF15-40E6-9490-EBC0CAA663C9}" type="pres">
      <dgm:prSet presAssocID="{F21D082F-8FEE-4FB5-8B30-F3590526EBB5}" presName="rootText" presStyleLbl="node1" presStyleIdx="0" presStyleCnt="2" custScaleX="135221"/>
      <dgm:spPr/>
      <dgm:t>
        <a:bodyPr/>
        <a:lstStyle/>
        <a:p>
          <a:endParaRPr lang="ru-RU"/>
        </a:p>
      </dgm:t>
    </dgm:pt>
    <dgm:pt modelId="{E975CD47-5DB9-4345-B11B-277445D13E50}" type="pres">
      <dgm:prSet presAssocID="{F21D082F-8FEE-4FB5-8B30-F3590526EBB5}" presName="rootConnector" presStyleLbl="node1" presStyleIdx="0" presStyleCnt="2"/>
      <dgm:spPr/>
      <dgm:t>
        <a:bodyPr/>
        <a:lstStyle/>
        <a:p>
          <a:endParaRPr lang="ru-RU"/>
        </a:p>
      </dgm:t>
    </dgm:pt>
    <dgm:pt modelId="{490FFBED-B31D-4EF6-815A-2F907469E52A}" type="pres">
      <dgm:prSet presAssocID="{F21D082F-8FEE-4FB5-8B30-F3590526EBB5}" presName="childShape" presStyleCnt="0"/>
      <dgm:spPr/>
    </dgm:pt>
    <dgm:pt modelId="{91A8271F-5293-451C-83D9-81B72E0E0ACC}" type="pres">
      <dgm:prSet presAssocID="{4E6B4C5A-0151-41EA-A07B-DB2ADC8838C4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1A4907F-53AA-45A2-8D68-12CB25C5C982}" type="pres">
      <dgm:prSet presAssocID="{871FDE74-2AA6-4786-A8CE-8A2FE88AE485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5AE0F-CFF9-4CC1-A3F0-8FEA1AE3587D}" type="pres">
      <dgm:prSet presAssocID="{57E2B603-4F46-4F5D-BE52-89966EAF6413}" presName="root" presStyleCnt="0"/>
      <dgm:spPr/>
    </dgm:pt>
    <dgm:pt modelId="{C56757D0-2FBD-4711-9182-F22D6FEF4930}" type="pres">
      <dgm:prSet presAssocID="{57E2B603-4F46-4F5D-BE52-89966EAF6413}" presName="rootComposite" presStyleCnt="0"/>
      <dgm:spPr/>
    </dgm:pt>
    <dgm:pt modelId="{E1B9677A-4239-419A-8734-4186629B6DD4}" type="pres">
      <dgm:prSet presAssocID="{57E2B603-4F46-4F5D-BE52-89966EAF6413}" presName="rootText" presStyleLbl="node1" presStyleIdx="1" presStyleCnt="2" custScaleX="149196"/>
      <dgm:spPr/>
      <dgm:t>
        <a:bodyPr/>
        <a:lstStyle/>
        <a:p>
          <a:endParaRPr lang="ru-RU"/>
        </a:p>
      </dgm:t>
    </dgm:pt>
    <dgm:pt modelId="{C517CFE1-6014-4695-87F7-DFA8699817FE}" type="pres">
      <dgm:prSet presAssocID="{57E2B603-4F46-4F5D-BE52-89966EAF6413}" presName="rootConnector" presStyleLbl="node1" presStyleIdx="1" presStyleCnt="2"/>
      <dgm:spPr/>
      <dgm:t>
        <a:bodyPr/>
        <a:lstStyle/>
        <a:p>
          <a:endParaRPr lang="ru-RU"/>
        </a:p>
      </dgm:t>
    </dgm:pt>
    <dgm:pt modelId="{9F03EBD1-8B1A-4370-874F-531E82AED456}" type="pres">
      <dgm:prSet presAssocID="{57E2B603-4F46-4F5D-BE52-89966EAF6413}" presName="childShape" presStyleCnt="0"/>
      <dgm:spPr/>
    </dgm:pt>
    <dgm:pt modelId="{EA19267F-8C72-427D-9CEA-26A896D0EB87}" type="pres">
      <dgm:prSet presAssocID="{39C2AD21-E5D5-4090-BDAD-34337BFA2E4A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94D41B4-59E6-49CD-A839-170EF51BE69A}" type="pres">
      <dgm:prSet presAssocID="{9D66A8AB-7492-4495-A31A-337D06FC0897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D0E2F-33DD-436E-89C9-62D798122251}" type="pres">
      <dgm:prSet presAssocID="{AA77309E-7D7A-408B-9889-9B43B99C2D95}" presName="Name13" presStyleLbl="parChTrans1D2" presStyleIdx="2" presStyleCnt="4"/>
      <dgm:spPr/>
      <dgm:t>
        <a:bodyPr/>
        <a:lstStyle/>
        <a:p>
          <a:endParaRPr lang="ru-RU"/>
        </a:p>
      </dgm:t>
    </dgm:pt>
    <dgm:pt modelId="{0A504C6F-7E1D-4C0F-81DD-1438F9072139}" type="pres">
      <dgm:prSet presAssocID="{54715FEC-8790-42A3-AF3F-3459EDC893C4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C61FC-240E-4F57-8FC2-97314C74A2C3}" type="pres">
      <dgm:prSet presAssocID="{08EE519E-BACA-4755-8077-43358E53AD8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6FEDE46B-D297-4279-9713-ECA453B6A6C5}" type="pres">
      <dgm:prSet presAssocID="{15D7DFAE-ED4C-4EAA-B732-0D51046F1DB2}" presName="childText" presStyleLbl="bgAcc1" presStyleIdx="3" presStyleCnt="4" custScaleY="68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764D25-DBF9-4F9E-828E-39104BE9BB94}" type="presOf" srcId="{F21D082F-8FEE-4FB5-8B30-F3590526EBB5}" destId="{E975CD47-5DB9-4345-B11B-277445D13E50}" srcOrd="1" destOrd="0" presId="urn:microsoft.com/office/officeart/2005/8/layout/hierarchy3"/>
    <dgm:cxn modelId="{470BC2E3-8687-4F5E-B1D9-D207A1C99CC1}" srcId="{022860D3-8322-4BD5-804D-7E772760F02F}" destId="{F21D082F-8FEE-4FB5-8B30-F3590526EBB5}" srcOrd="0" destOrd="0" parTransId="{7CCB8F94-48F6-4ACD-9D41-28CE09EA14AF}" sibTransId="{8CB98A57-4206-48FA-8D95-6EB12AF7C20C}"/>
    <dgm:cxn modelId="{A1BAF991-F7D2-4CE7-9095-CFB3EF254927}" srcId="{57E2B603-4F46-4F5D-BE52-89966EAF6413}" destId="{15D7DFAE-ED4C-4EAA-B732-0D51046F1DB2}" srcOrd="2" destOrd="0" parTransId="{08EE519E-BACA-4755-8077-43358E53AD8D}" sibTransId="{E44C17E5-E5A1-4C01-A94B-1154E635EB24}"/>
    <dgm:cxn modelId="{793C8995-63E0-44B5-9509-50819954EB31}" type="presOf" srcId="{4E6B4C5A-0151-41EA-A07B-DB2ADC8838C4}" destId="{91A8271F-5293-451C-83D9-81B72E0E0ACC}" srcOrd="0" destOrd="0" presId="urn:microsoft.com/office/officeart/2005/8/layout/hierarchy3"/>
    <dgm:cxn modelId="{E927A5C5-4C9E-4A54-98A4-F55A8B9E1421}" type="presOf" srcId="{871FDE74-2AA6-4786-A8CE-8A2FE88AE485}" destId="{A1A4907F-53AA-45A2-8D68-12CB25C5C982}" srcOrd="0" destOrd="0" presId="urn:microsoft.com/office/officeart/2005/8/layout/hierarchy3"/>
    <dgm:cxn modelId="{945FC026-4590-407E-ADB2-D4EB06372FA6}" srcId="{022860D3-8322-4BD5-804D-7E772760F02F}" destId="{57E2B603-4F46-4F5D-BE52-89966EAF6413}" srcOrd="1" destOrd="0" parTransId="{F10A0AB2-8E59-405B-9CF6-5F7467F011B8}" sibTransId="{4A7D1532-C7FA-4FC3-BF78-A2250E4D1ECC}"/>
    <dgm:cxn modelId="{E3194DA8-0019-4E15-B594-0CC30EED32F2}" type="presOf" srcId="{57E2B603-4F46-4F5D-BE52-89966EAF6413}" destId="{E1B9677A-4239-419A-8734-4186629B6DD4}" srcOrd="0" destOrd="0" presId="urn:microsoft.com/office/officeart/2005/8/layout/hierarchy3"/>
    <dgm:cxn modelId="{266AECC7-D283-4FA7-AB08-FECFF06845FE}" type="presOf" srcId="{54715FEC-8790-42A3-AF3F-3459EDC893C4}" destId="{0A504C6F-7E1D-4C0F-81DD-1438F9072139}" srcOrd="0" destOrd="0" presId="urn:microsoft.com/office/officeart/2005/8/layout/hierarchy3"/>
    <dgm:cxn modelId="{E611801D-A9A7-4AAF-9332-E64AAC49CC42}" srcId="{57E2B603-4F46-4F5D-BE52-89966EAF6413}" destId="{9D66A8AB-7492-4495-A31A-337D06FC0897}" srcOrd="0" destOrd="0" parTransId="{39C2AD21-E5D5-4090-BDAD-34337BFA2E4A}" sibTransId="{2CD8A089-0154-440A-AC27-ABE4418253C9}"/>
    <dgm:cxn modelId="{91A725FC-193E-4A34-B423-9D5515127513}" type="presOf" srcId="{AA77309E-7D7A-408B-9889-9B43B99C2D95}" destId="{1A8D0E2F-33DD-436E-89C9-62D798122251}" srcOrd="0" destOrd="0" presId="urn:microsoft.com/office/officeart/2005/8/layout/hierarchy3"/>
    <dgm:cxn modelId="{9AB46C1E-FE27-4244-B9EF-A73A30E35263}" srcId="{F21D082F-8FEE-4FB5-8B30-F3590526EBB5}" destId="{871FDE74-2AA6-4786-A8CE-8A2FE88AE485}" srcOrd="0" destOrd="0" parTransId="{4E6B4C5A-0151-41EA-A07B-DB2ADC8838C4}" sibTransId="{CF653D1F-5E5B-4EED-A635-022584765377}"/>
    <dgm:cxn modelId="{11231D57-9A79-48C2-B60C-D61FA95BF4FA}" type="presOf" srcId="{022860D3-8322-4BD5-804D-7E772760F02F}" destId="{AEB2C225-DB4F-4F2E-8462-E023750CEB68}" srcOrd="0" destOrd="0" presId="urn:microsoft.com/office/officeart/2005/8/layout/hierarchy3"/>
    <dgm:cxn modelId="{A0F9AC68-06B7-4D49-977D-E6507E024471}" type="presOf" srcId="{39C2AD21-E5D5-4090-BDAD-34337BFA2E4A}" destId="{EA19267F-8C72-427D-9CEA-26A896D0EB87}" srcOrd="0" destOrd="0" presId="urn:microsoft.com/office/officeart/2005/8/layout/hierarchy3"/>
    <dgm:cxn modelId="{8E127D11-B2C0-4CCD-8A4A-E5231F198FBC}" type="presOf" srcId="{F21D082F-8FEE-4FB5-8B30-F3590526EBB5}" destId="{A0B679BE-CF15-40E6-9490-EBC0CAA663C9}" srcOrd="0" destOrd="0" presId="urn:microsoft.com/office/officeart/2005/8/layout/hierarchy3"/>
    <dgm:cxn modelId="{AF1391E8-DA6F-4BE5-8371-427A416431B3}" type="presOf" srcId="{57E2B603-4F46-4F5D-BE52-89966EAF6413}" destId="{C517CFE1-6014-4695-87F7-DFA8699817FE}" srcOrd="1" destOrd="0" presId="urn:microsoft.com/office/officeart/2005/8/layout/hierarchy3"/>
    <dgm:cxn modelId="{D8C357AA-A775-446D-86FF-0929C60609C6}" type="presOf" srcId="{08EE519E-BACA-4755-8077-43358E53AD8D}" destId="{103C61FC-240E-4F57-8FC2-97314C74A2C3}" srcOrd="0" destOrd="0" presId="urn:microsoft.com/office/officeart/2005/8/layout/hierarchy3"/>
    <dgm:cxn modelId="{D47AFCF4-2021-4192-8E98-0646C4A91672}" type="presOf" srcId="{15D7DFAE-ED4C-4EAA-B732-0D51046F1DB2}" destId="{6FEDE46B-D297-4279-9713-ECA453B6A6C5}" srcOrd="0" destOrd="0" presId="urn:microsoft.com/office/officeart/2005/8/layout/hierarchy3"/>
    <dgm:cxn modelId="{530F2E2E-9C6F-4803-AD06-10ABC9A35C51}" type="presOf" srcId="{9D66A8AB-7492-4495-A31A-337D06FC0897}" destId="{594D41B4-59E6-49CD-A839-170EF51BE69A}" srcOrd="0" destOrd="0" presId="urn:microsoft.com/office/officeart/2005/8/layout/hierarchy3"/>
    <dgm:cxn modelId="{73673F9E-43A6-47AA-9174-C73F1691E3A4}" srcId="{57E2B603-4F46-4F5D-BE52-89966EAF6413}" destId="{54715FEC-8790-42A3-AF3F-3459EDC893C4}" srcOrd="1" destOrd="0" parTransId="{AA77309E-7D7A-408B-9889-9B43B99C2D95}" sibTransId="{E16051C7-5B87-45BE-8D3B-CA856C82C96E}"/>
    <dgm:cxn modelId="{2DCF215C-0D38-47B7-AF39-1DB63FF45870}" type="presParOf" srcId="{AEB2C225-DB4F-4F2E-8462-E023750CEB68}" destId="{3FC7A472-36FA-419A-A8FC-045E2AB7327C}" srcOrd="0" destOrd="0" presId="urn:microsoft.com/office/officeart/2005/8/layout/hierarchy3"/>
    <dgm:cxn modelId="{9C524085-20C9-4F77-B178-570F62499A33}" type="presParOf" srcId="{3FC7A472-36FA-419A-A8FC-045E2AB7327C}" destId="{BE2CD55F-A468-4831-9A6C-53E644C26E36}" srcOrd="0" destOrd="0" presId="urn:microsoft.com/office/officeart/2005/8/layout/hierarchy3"/>
    <dgm:cxn modelId="{D4419EB5-DD1A-4988-8970-09971F7FDACF}" type="presParOf" srcId="{BE2CD55F-A468-4831-9A6C-53E644C26E36}" destId="{A0B679BE-CF15-40E6-9490-EBC0CAA663C9}" srcOrd="0" destOrd="0" presId="urn:microsoft.com/office/officeart/2005/8/layout/hierarchy3"/>
    <dgm:cxn modelId="{BF2BA188-019B-4FB2-9E73-D82B6F3D9822}" type="presParOf" srcId="{BE2CD55F-A468-4831-9A6C-53E644C26E36}" destId="{E975CD47-5DB9-4345-B11B-277445D13E50}" srcOrd="1" destOrd="0" presId="urn:microsoft.com/office/officeart/2005/8/layout/hierarchy3"/>
    <dgm:cxn modelId="{43A7960A-B84E-49CD-AFD2-048BA26688E8}" type="presParOf" srcId="{3FC7A472-36FA-419A-A8FC-045E2AB7327C}" destId="{490FFBED-B31D-4EF6-815A-2F907469E52A}" srcOrd="1" destOrd="0" presId="urn:microsoft.com/office/officeart/2005/8/layout/hierarchy3"/>
    <dgm:cxn modelId="{7331919F-7786-49A4-8F2A-D547E9D6C1F5}" type="presParOf" srcId="{490FFBED-B31D-4EF6-815A-2F907469E52A}" destId="{91A8271F-5293-451C-83D9-81B72E0E0ACC}" srcOrd="0" destOrd="0" presId="urn:microsoft.com/office/officeart/2005/8/layout/hierarchy3"/>
    <dgm:cxn modelId="{D74931FB-FEC1-4A36-99A7-3264F7E0B0AB}" type="presParOf" srcId="{490FFBED-B31D-4EF6-815A-2F907469E52A}" destId="{A1A4907F-53AA-45A2-8D68-12CB25C5C982}" srcOrd="1" destOrd="0" presId="urn:microsoft.com/office/officeart/2005/8/layout/hierarchy3"/>
    <dgm:cxn modelId="{E34A3B91-56DA-4B5C-92A6-45B95B37805F}" type="presParOf" srcId="{AEB2C225-DB4F-4F2E-8462-E023750CEB68}" destId="{8005AE0F-CFF9-4CC1-A3F0-8FEA1AE3587D}" srcOrd="1" destOrd="0" presId="urn:microsoft.com/office/officeart/2005/8/layout/hierarchy3"/>
    <dgm:cxn modelId="{410A38A3-A4D2-488A-BF94-E19308EC8CAB}" type="presParOf" srcId="{8005AE0F-CFF9-4CC1-A3F0-8FEA1AE3587D}" destId="{C56757D0-2FBD-4711-9182-F22D6FEF4930}" srcOrd="0" destOrd="0" presId="urn:microsoft.com/office/officeart/2005/8/layout/hierarchy3"/>
    <dgm:cxn modelId="{2F0C06AB-36E7-4B6F-9385-57C37E761181}" type="presParOf" srcId="{C56757D0-2FBD-4711-9182-F22D6FEF4930}" destId="{E1B9677A-4239-419A-8734-4186629B6DD4}" srcOrd="0" destOrd="0" presId="urn:microsoft.com/office/officeart/2005/8/layout/hierarchy3"/>
    <dgm:cxn modelId="{88F31487-CAB5-4D17-8214-4A3D1ADC895D}" type="presParOf" srcId="{C56757D0-2FBD-4711-9182-F22D6FEF4930}" destId="{C517CFE1-6014-4695-87F7-DFA8699817FE}" srcOrd="1" destOrd="0" presId="urn:microsoft.com/office/officeart/2005/8/layout/hierarchy3"/>
    <dgm:cxn modelId="{C5366ABF-51E2-42D0-BAEC-6931B30243BC}" type="presParOf" srcId="{8005AE0F-CFF9-4CC1-A3F0-8FEA1AE3587D}" destId="{9F03EBD1-8B1A-4370-874F-531E82AED456}" srcOrd="1" destOrd="0" presId="urn:microsoft.com/office/officeart/2005/8/layout/hierarchy3"/>
    <dgm:cxn modelId="{5CA38C7F-BE8C-4F8E-B2A5-BDA4A3C3A68A}" type="presParOf" srcId="{9F03EBD1-8B1A-4370-874F-531E82AED456}" destId="{EA19267F-8C72-427D-9CEA-26A896D0EB87}" srcOrd="0" destOrd="0" presId="urn:microsoft.com/office/officeart/2005/8/layout/hierarchy3"/>
    <dgm:cxn modelId="{938CE129-C1C1-45CD-A66E-4344B65B9693}" type="presParOf" srcId="{9F03EBD1-8B1A-4370-874F-531E82AED456}" destId="{594D41B4-59E6-49CD-A839-170EF51BE69A}" srcOrd="1" destOrd="0" presId="urn:microsoft.com/office/officeart/2005/8/layout/hierarchy3"/>
    <dgm:cxn modelId="{C7A02CA1-3042-4EFB-AEBE-47C65A3ADF71}" type="presParOf" srcId="{9F03EBD1-8B1A-4370-874F-531E82AED456}" destId="{1A8D0E2F-33DD-436E-89C9-62D798122251}" srcOrd="2" destOrd="0" presId="urn:microsoft.com/office/officeart/2005/8/layout/hierarchy3"/>
    <dgm:cxn modelId="{8436D66A-E30E-4EC9-AC3E-AA1041F5D5C7}" type="presParOf" srcId="{9F03EBD1-8B1A-4370-874F-531E82AED456}" destId="{0A504C6F-7E1D-4C0F-81DD-1438F9072139}" srcOrd="3" destOrd="0" presId="urn:microsoft.com/office/officeart/2005/8/layout/hierarchy3"/>
    <dgm:cxn modelId="{94FDE681-E5BF-44E5-832D-6622EA9D7F55}" type="presParOf" srcId="{9F03EBD1-8B1A-4370-874F-531E82AED456}" destId="{103C61FC-240E-4F57-8FC2-97314C74A2C3}" srcOrd="4" destOrd="0" presId="urn:microsoft.com/office/officeart/2005/8/layout/hierarchy3"/>
    <dgm:cxn modelId="{C61558C1-1F8C-4DAE-B8CB-D24F1E87F181}" type="presParOf" srcId="{9F03EBD1-8B1A-4370-874F-531E82AED456}" destId="{6FEDE46B-D297-4279-9713-ECA453B6A6C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79BE-CF15-40E6-9490-EBC0CAA663C9}">
      <dsp:nvSpPr>
        <dsp:cNvPr id="0" name=""/>
        <dsp:cNvSpPr/>
      </dsp:nvSpPr>
      <dsp:spPr>
        <a:xfrm>
          <a:off x="1236456" y="1540"/>
          <a:ext cx="3056665" cy="113024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Tishsiz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kitlar</a:t>
          </a:r>
          <a:endParaRPr lang="ru-RU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9560" y="34644"/>
        <a:ext cx="2990457" cy="1064040"/>
      </dsp:txXfrm>
    </dsp:sp>
    <dsp:sp modelId="{91A8271F-5293-451C-83D9-81B72E0E0ACC}">
      <dsp:nvSpPr>
        <dsp:cNvPr id="0" name=""/>
        <dsp:cNvSpPr/>
      </dsp:nvSpPr>
      <dsp:spPr>
        <a:xfrm>
          <a:off x="1542123" y="1131788"/>
          <a:ext cx="305666" cy="847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686"/>
              </a:lnTo>
              <a:lnTo>
                <a:pt x="305666" y="84768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A4907F-53AA-45A2-8D68-12CB25C5C982}">
      <dsp:nvSpPr>
        <dsp:cNvPr id="0" name=""/>
        <dsp:cNvSpPr/>
      </dsp:nvSpPr>
      <dsp:spPr>
        <a:xfrm>
          <a:off x="1847789" y="1414350"/>
          <a:ext cx="1808397" cy="1130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ko‘k</a:t>
          </a:r>
          <a:r>
            <a:rPr lang="en-US" sz="3400" kern="1200" dirty="0">
              <a:latin typeface="Arial" panose="020B0604020202020204" pitchFamily="34" charset="0"/>
              <a:cs typeface="Arial" panose="020B0604020202020204" pitchFamily="34" charset="0"/>
            </a:rPr>
            <a:t> kit</a:t>
          </a:r>
          <a:endParaRPr lang="ru-RU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80893" y="1447454"/>
        <a:ext cx="1742189" cy="1064040"/>
      </dsp:txXfrm>
    </dsp:sp>
    <dsp:sp modelId="{E1B9677A-4239-419A-8734-4186629B6DD4}">
      <dsp:nvSpPr>
        <dsp:cNvPr id="0" name=""/>
        <dsp:cNvSpPr/>
      </dsp:nvSpPr>
      <dsp:spPr>
        <a:xfrm>
          <a:off x="4858246" y="1540"/>
          <a:ext cx="3372570" cy="1130248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Tishli</a:t>
          </a:r>
          <a:r>
            <a:rPr lang="en-US" sz="4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kitlar</a:t>
          </a:r>
          <a:endParaRPr lang="ru-RU" sz="4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91350" y="34644"/>
        <a:ext cx="3306362" cy="1064040"/>
      </dsp:txXfrm>
    </dsp:sp>
    <dsp:sp modelId="{EA19267F-8C72-427D-9CEA-26A896D0EB87}">
      <dsp:nvSpPr>
        <dsp:cNvPr id="0" name=""/>
        <dsp:cNvSpPr/>
      </dsp:nvSpPr>
      <dsp:spPr>
        <a:xfrm>
          <a:off x="5195503" y="1131788"/>
          <a:ext cx="337257" cy="847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686"/>
              </a:lnTo>
              <a:lnTo>
                <a:pt x="337257" y="84768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D41B4-59E6-49CD-A839-170EF51BE69A}">
      <dsp:nvSpPr>
        <dsp:cNvPr id="0" name=""/>
        <dsp:cNvSpPr/>
      </dsp:nvSpPr>
      <dsp:spPr>
        <a:xfrm>
          <a:off x="5532760" y="1414350"/>
          <a:ext cx="1808397" cy="1130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delfin</a:t>
          </a:r>
          <a:endParaRPr lang="ru-RU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65864" y="1447454"/>
        <a:ext cx="1742189" cy="1064040"/>
      </dsp:txXfrm>
    </dsp:sp>
    <dsp:sp modelId="{1A8D0E2F-33DD-436E-89C9-62D798122251}">
      <dsp:nvSpPr>
        <dsp:cNvPr id="0" name=""/>
        <dsp:cNvSpPr/>
      </dsp:nvSpPr>
      <dsp:spPr>
        <a:xfrm>
          <a:off x="5195503" y="1131788"/>
          <a:ext cx="337257" cy="2260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0496"/>
              </a:lnTo>
              <a:lnTo>
                <a:pt x="337257" y="22604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04C6F-7E1D-4C0F-81DD-1438F9072139}">
      <dsp:nvSpPr>
        <dsp:cNvPr id="0" name=""/>
        <dsp:cNvSpPr/>
      </dsp:nvSpPr>
      <dsp:spPr>
        <a:xfrm>
          <a:off x="5532760" y="2827160"/>
          <a:ext cx="1808397" cy="1130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kasatka</a:t>
          </a:r>
          <a:endParaRPr lang="ru-RU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65864" y="2860264"/>
        <a:ext cx="1742189" cy="1064040"/>
      </dsp:txXfrm>
    </dsp:sp>
    <dsp:sp modelId="{103C61FC-240E-4F57-8FC2-97314C74A2C3}">
      <dsp:nvSpPr>
        <dsp:cNvPr id="0" name=""/>
        <dsp:cNvSpPr/>
      </dsp:nvSpPr>
      <dsp:spPr>
        <a:xfrm>
          <a:off x="5195503" y="1131788"/>
          <a:ext cx="337257" cy="3496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6434"/>
              </a:lnTo>
              <a:lnTo>
                <a:pt x="337257" y="34964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DE46B-D297-4279-9713-ECA453B6A6C5}">
      <dsp:nvSpPr>
        <dsp:cNvPr id="0" name=""/>
        <dsp:cNvSpPr/>
      </dsp:nvSpPr>
      <dsp:spPr>
        <a:xfrm>
          <a:off x="5532760" y="4239970"/>
          <a:ext cx="1808397" cy="7765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>
              <a:latin typeface="Arial" panose="020B0604020202020204" pitchFamily="34" charset="0"/>
              <a:cs typeface="Arial" panose="020B0604020202020204" pitchFamily="34" charset="0"/>
            </a:rPr>
            <a:t>kashalot</a:t>
          </a:r>
          <a:endParaRPr lang="ru-RU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55503" y="4262713"/>
        <a:ext cx="1762911" cy="731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ABB00-8568-4846-9279-B6AAAD5D3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098239-51AD-4712-85C5-6BB74924C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6EDC5B-011F-4401-AC20-BEBED0AC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EDE7A5-60A4-42ED-9680-20F9FC69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405E1D-50A4-4C52-BB2E-CA9700C1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4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46CC8-A9E2-4C5F-A026-7EE9533B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DBED30-3B94-454E-AFD4-0FD167E8B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12A179-81A2-4358-BBD0-65338F63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074F1D-BE2A-4D8E-9216-41ABD30C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17347-235C-422D-9325-DE1B5DB2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25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90E601-B12E-4E62-BB78-ED1B62252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E01A00-4774-4172-85BC-1DC8CE39D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9B6B47-4424-40DE-A3B8-F58B96903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F2A9D7-D62C-4161-AEE1-3F7796794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FD8014-F50D-410A-9DDC-75E59B04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8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7CA75-E4F7-42AD-B25C-E5AFF138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7DBF49-5BBC-4A9E-B9A1-3AEFBC305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16E64-0254-4529-B126-3A5EA5A9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A26454-FAD6-4429-9BE4-2F415B8B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ED5939-9DEE-4732-8399-DE1CAA7E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20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AB605-2443-49F0-9C1C-3F2CC9F2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4CD2E0-D358-4D50-B2C4-6D9BCDE9A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EF1E38-80AC-4713-89E4-D5AD02A62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AC1A5-680D-41E9-8A67-C1D20FA8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865C5-B53E-4393-9215-54EB160C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7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DF94D-FE31-4901-A2EC-606307DF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663E62-4FBC-4A14-ADB5-03FC26A29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F00E8D-B5DD-44D3-B932-A11B6CCB0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C223D7-5AF7-4EAA-9D46-E0D450A7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A1BE81-D6D6-45D9-8B86-ACC47C84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E0A1A2-76F2-4C4C-B1D3-9AA99D2B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8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2F4B8-56D5-4B94-9576-E57BD1FCA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93AB6D-1C88-4477-900B-33BA62105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A1B165-E82D-4CAD-9E64-8E424F01B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E267D4-8810-4682-BBBC-2C9508808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6640A3-8EFB-436E-9A5E-A438D1B65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A0E1F4-E47E-48F5-B869-DF0E35CED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7D83C4-57D2-4108-94BC-59F04FA44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99E478-E85A-4EEF-826C-6065DFDD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706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ABA4C-A51B-4035-A16B-781CE430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EDAE6F-7DF2-4C62-8134-2CCD4218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A2C397-EC6E-4398-A2C5-6129AA35A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5D101C-1148-4066-BF9B-AF0DBA72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1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7C6071-64A1-4C03-8C55-4B3478832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A5FC12-2CD0-4FAA-A1BA-B76166AFC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4B7F32-EED0-4B25-BC7E-E7FB4D44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92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9D9FA-9E8F-4ED8-B04B-E26B6C9A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02826-1F35-43C4-BD86-D1FA4E044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F43BF6-0FD3-45BC-8CC8-3CE68CF66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A50F48-B803-4D96-A73C-22A89FE9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E73E01-AD54-4AB0-84D2-9F9D4AF3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613F9A-C28E-4423-974D-DC38391F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4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0093E-0C2D-40E9-9FD6-26A0CFCC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87852B-9FC9-49A7-98A0-8DA569437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6D3AF1-DD54-4DD9-8A60-46670A10C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7DF361-3111-4ED0-9882-871EE747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1F9A85-6BEA-4892-8816-D0C4529F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126FC6-8F91-4FFA-A32A-A7822CF8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87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3B346-F9BF-4F6F-BECF-2C67334F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8E7434-38AC-4D48-BAFB-191A300DC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A9BC18-9DDB-49D5-B04F-24618E3A1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7F89E-11D6-4A46-BD33-BCCAD6BDCA2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0FF7C-37F0-45E7-A567-811C2FF4E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422F0C-43EA-473D-BDBC-3D7E0C647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9810-DD9E-4802-813F-2902B9FB9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545" y="1419726"/>
            <a:ext cx="11941159" cy="53468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986636" y="1499808"/>
            <a:ext cx="1085327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sutemizuvchilari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kurakoyoqlilar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360772" y="4093143"/>
            <a:ext cx="608492" cy="21690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86" y="1585359"/>
            <a:ext cx="625864" cy="196494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1"/>
            <a:ext cx="12192000" cy="128978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6136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02779" y="215153"/>
            <a:ext cx="1630633" cy="90137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260531" y="327260"/>
            <a:ext cx="1607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90E702-2A4B-4895-A5BB-B3EEFD403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491" y="4015274"/>
            <a:ext cx="4131449" cy="25853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349F2C-536D-4D19-BBF0-A0BCD693F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360" y="3777867"/>
            <a:ext cx="4131449" cy="291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2A93F9-67F2-4F21-A033-2FE5B803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940" y="1629658"/>
            <a:ext cx="3358097" cy="40852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AD51B6-DAEA-4B31-B53F-FF33028B4010}"/>
              </a:ext>
            </a:extLst>
          </p:cNvPr>
          <p:cNvSpPr/>
          <p:nvPr/>
        </p:nvSpPr>
        <p:spPr>
          <a:xfrm>
            <a:off x="453727" y="1654474"/>
            <a:ext cx="769519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Kitsimonlar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batamom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yashashga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qachon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suzgichlari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suzadi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suzgichlari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turkumga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kashalotlar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8DCC7BF-5F20-4635-A643-4FB6ADF4A5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6489960"/>
              </p:ext>
            </p:extLst>
          </p:nvPr>
        </p:nvGraphicFramePr>
        <p:xfrm>
          <a:off x="738909" y="1369339"/>
          <a:ext cx="9467273" cy="5018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51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825838-208F-4A8F-B0FA-9864638BD15F}"/>
              </a:ext>
            </a:extLst>
          </p:cNvPr>
          <p:cNvSpPr/>
          <p:nvPr/>
        </p:nvSpPr>
        <p:spPr>
          <a:xfrm>
            <a:off x="360147" y="1333664"/>
            <a:ext cx="77887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kit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m,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150 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plankton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qisqichbaqasimonlar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Kitning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og‘iz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bo‘shlig‘ida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jag‘idan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pastga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popukli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muguz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plastinkalar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kit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mo‘ylovi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osilib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DC61E1-1EFC-4D1C-B787-8A3C2BA69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727" y="1694330"/>
            <a:ext cx="3532638" cy="26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2F644-3D0D-4CDD-9650-6CE1B0366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05" y="1250577"/>
            <a:ext cx="5415330" cy="36036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36FB8F-0BBF-4170-832F-3FE039532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70" y="3079550"/>
            <a:ext cx="5021077" cy="330673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A75E477-0CA4-452B-B2E1-D8B886CB95A4}"/>
              </a:ext>
            </a:extLst>
          </p:cNvPr>
          <p:cNvSpPr/>
          <p:nvPr/>
        </p:nvSpPr>
        <p:spPr>
          <a:xfrm>
            <a:off x="387042" y="1279877"/>
            <a:ext cx="5986864" cy="163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Kitlarning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tomonida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teshigi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otilib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fontan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8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825838-208F-4A8F-B0FA-9864638BD15F}"/>
              </a:ext>
            </a:extLst>
          </p:cNvPr>
          <p:cNvSpPr/>
          <p:nvPr/>
        </p:nvSpPr>
        <p:spPr>
          <a:xfrm>
            <a:off x="356107" y="1536632"/>
            <a:ext cx="69859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Kit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og‘zini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ochib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to‘ldirib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muguz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plastinkalari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o‘tkazib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ilakishib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jonivorlarni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yutib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yuboradi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Bir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kecha-kunduzda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kit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2-4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kit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jonivorlar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mo‘ylovli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tishsiz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93D65D-A4EE-487C-90CD-671C9549B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223" y="1744756"/>
            <a:ext cx="4399670" cy="32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1EA92D-F8AA-4E34-B663-80BF2C60E3D2}"/>
              </a:ext>
            </a:extLst>
          </p:cNvPr>
          <p:cNvSpPr/>
          <p:nvPr/>
        </p:nvSpPr>
        <p:spPr>
          <a:xfrm>
            <a:off x="386398" y="1568046"/>
            <a:ext cx="694224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kitlarga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kashalotlar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og‘iz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bo‘shlig‘ida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konussimon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turishga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 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o‘ljasini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ultratovushdan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10244-DAAA-46D5-BF40-0076C8D91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76564" y="1775012"/>
            <a:ext cx="4355928" cy="30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E59DA0-6E0C-4045-9428-FB2D448C6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1" t="3114" r="11197"/>
          <a:stretch/>
        </p:blipFill>
        <p:spPr>
          <a:xfrm>
            <a:off x="7661544" y="1909483"/>
            <a:ext cx="4089964" cy="33069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57206A-C08A-457D-B500-34CE0FB77E40}"/>
              </a:ext>
            </a:extLst>
          </p:cNvPr>
          <p:cNvSpPr/>
          <p:nvPr/>
        </p:nvSpPr>
        <p:spPr>
          <a:xfrm>
            <a:off x="391967" y="1806337"/>
            <a:ext cx="66273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miyasi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signallari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aloqa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bog‘laydi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birortasi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to‘dasini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topganida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to‘planishadi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00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A8CBE-6AA5-4F07-82BC-2B923B99A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5" r="15782"/>
          <a:stretch/>
        </p:blipFill>
        <p:spPr>
          <a:xfrm>
            <a:off x="7906870" y="1818374"/>
            <a:ext cx="3872344" cy="23435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6AC1FA-CEB0-4D47-AF90-7A4A1933455A}"/>
              </a:ext>
            </a:extLst>
          </p:cNvPr>
          <p:cNvSpPr/>
          <p:nvPr/>
        </p:nvSpPr>
        <p:spPr>
          <a:xfrm>
            <a:off x="560701" y="1915339"/>
            <a:ext cx="70368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Halokatga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tashvishli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signallar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chaqiradi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qo‘lga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o‘rganadi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77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B29F3-C723-43F4-8C06-C1076237C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953" y="1963270"/>
            <a:ext cx="4567734" cy="25487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B15E0E-4A45-46F9-837F-1FAFB88B29A7}"/>
              </a:ext>
            </a:extLst>
          </p:cNvPr>
          <p:cNvSpPr/>
          <p:nvPr/>
        </p:nvSpPr>
        <p:spPr>
          <a:xfrm>
            <a:off x="510987" y="1815352"/>
            <a:ext cx="6589060" cy="29404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qo‘lga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o‘rgatish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mamlakatlarda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delfinariylar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raqsini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qiziqish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tomosha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F6AA75-23AC-46F4-9135-E778E55D31B0}"/>
              </a:ext>
            </a:extLst>
          </p:cNvPr>
          <p:cNvSpPr/>
          <p:nvPr/>
        </p:nvSpPr>
        <p:spPr>
          <a:xfrm>
            <a:off x="410817" y="140255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Kasatka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 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8 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suzgichi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1,5 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13 cm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oldida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18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individdan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57D8C6-0251-4771-B08D-1CEE9D60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17" y="1235311"/>
            <a:ext cx="5352674" cy="53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6047B3-4F18-4293-81AF-BEF792D0F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704" y="1788458"/>
            <a:ext cx="4220124" cy="41033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AFB96B-9333-4AF2-A64C-1027A57F2A10}"/>
              </a:ext>
            </a:extLst>
          </p:cNvPr>
          <p:cNvSpPr/>
          <p:nvPr/>
        </p:nvSpPr>
        <p:spPr>
          <a:xfrm>
            <a:off x="350438" y="1398494"/>
            <a:ext cx="6709268" cy="43931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Kurakoyoqlilar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Kitsimonlar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F92845-B075-4059-B587-5CFBD17ED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195" y="1900237"/>
            <a:ext cx="6080769" cy="38123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1A47708-D14D-4D6D-A71F-BFBEFE6E5FC0}"/>
              </a:ext>
            </a:extLst>
          </p:cNvPr>
          <p:cNvSpPr/>
          <p:nvPr/>
        </p:nvSpPr>
        <p:spPr>
          <a:xfrm>
            <a:off x="595745" y="1731818"/>
            <a:ext cx="4551692" cy="4364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Kashalot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18-20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ovlangan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boshoyoqli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mollyuskalar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5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C9E487-14B3-4178-ACF8-35B6C96AB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40" y="1769190"/>
            <a:ext cx="5710812" cy="43527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261E7A-FF24-4910-A2D4-E3AAEAD16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179" y="1785141"/>
            <a:ext cx="5375562" cy="40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CA7FD1-5EF8-40AB-BA90-03B31270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76400"/>
            <a:ext cx="5715000" cy="381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EBEC97-1B90-4B13-90E8-41102A33EB53}"/>
              </a:ext>
            </a:extLst>
          </p:cNvPr>
          <p:cNvSpPr/>
          <p:nvPr/>
        </p:nvSpPr>
        <p:spPr>
          <a:xfrm>
            <a:off x="735920" y="2030506"/>
            <a:ext cx="4862946" cy="1922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Kashalot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tuzilishiga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8148" y="1973409"/>
            <a:ext cx="98296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187-, 189-sahifalarini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8148" y="1613359"/>
            <a:ext cx="9829642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ko‘rsating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bo‘rilar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       1)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ingichka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tulkilar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        2)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faslida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uyquga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mushuksimonlar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3)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suvsarlar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           4)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                5)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tirnoqlari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xaltachaga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a-3, b-4, d-5, e-1, f-2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KURAKOYOQLILAR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D7F608-7658-454D-82D9-48A8CF597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144" y="1559859"/>
            <a:ext cx="3022506" cy="35480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21FEE2-754D-403E-9375-3C79C360489A}"/>
              </a:ext>
            </a:extLst>
          </p:cNvPr>
          <p:cNvSpPr/>
          <p:nvPr/>
        </p:nvSpPr>
        <p:spPr>
          <a:xfrm>
            <a:off x="498355" y="1326071"/>
            <a:ext cx="75967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Kurakoyoqlilar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suzgich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kurakka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vaqtini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Kurakoyoqlilarga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tyulenlar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morj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KURAKOYOQLILAR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995EE4-975D-4A60-9B96-BC6B33A1AAC6}"/>
              </a:ext>
            </a:extLst>
          </p:cNvPr>
          <p:cNvSpPr/>
          <p:nvPr/>
        </p:nvSpPr>
        <p:spPr>
          <a:xfrm>
            <a:off x="360219" y="1484309"/>
            <a:ext cx="78828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Grenlandiya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tyuleni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orqaga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suzish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dag‘al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tyulenlarning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quloq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suprasi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mollyuskalar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qisqichbaqasimonlar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DEAC6-5AD8-4657-8BDD-938520B78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84536" y="1855693"/>
            <a:ext cx="3480324" cy="24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KURAKOYOQLILAR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E32EB2-166F-47BA-AA9D-002B66457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9" t="-97" b="-1"/>
          <a:stretch/>
        </p:blipFill>
        <p:spPr>
          <a:xfrm>
            <a:off x="8137573" y="1627094"/>
            <a:ext cx="3681984" cy="2847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E5C464-AD4F-4836-8E72-1F604E9E770A}"/>
              </a:ext>
            </a:extLst>
          </p:cNvPr>
          <p:cNvSpPr/>
          <p:nvPr/>
        </p:nvSpPr>
        <p:spPr>
          <a:xfrm>
            <a:off x="357842" y="1325811"/>
            <a:ext cx="76700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tyulenlar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qirg‘oqqa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muzlikka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bittadan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tug‘adi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Tyulen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momiq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Momiq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sovuqdan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sezdirmaydi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7462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Momiq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junlari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to‘kilib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dag‘al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almashgandan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suza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KURAKOYOQLILAR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3D35D6-091F-4DF8-9BE4-8FF7AF4C54B7}"/>
              </a:ext>
            </a:extLst>
          </p:cNvPr>
          <p:cNvSpPr/>
          <p:nvPr/>
        </p:nvSpPr>
        <p:spPr>
          <a:xfrm>
            <a:off x="293390" y="1617498"/>
            <a:ext cx="76672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podasi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qirg‘oqqa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tug‘adi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suza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boshlagach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ketishadi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7A6992-2761-444B-8CC3-B8B6ED968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6" r="939" b="5256"/>
          <a:stretch/>
        </p:blipFill>
        <p:spPr>
          <a:xfrm>
            <a:off x="8511988" y="1809650"/>
            <a:ext cx="3268043" cy="29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KURAKOYOQLILAR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27B7AF-EEB8-49C5-8B6C-52F099DB8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911" y="2043953"/>
            <a:ext cx="3534616" cy="220291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86FC25-A9C9-4FD4-8994-ABF15D6F4221}"/>
              </a:ext>
            </a:extLst>
          </p:cNvPr>
          <p:cNvSpPr/>
          <p:nvPr/>
        </p:nvSpPr>
        <p:spPr>
          <a:xfrm>
            <a:off x="433960" y="1910722"/>
            <a:ext cx="7217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Morjning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jag‘larida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qoziq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fil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suyagi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qadrlanadi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mushuklarining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ketganligi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KURAKOYOQLILAR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6ADD08-E843-47DD-A04A-68A5CFDD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206" y="1653989"/>
            <a:ext cx="3238500" cy="380855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DBD9A5-82D4-472A-B7ED-6F41A5684BAE}"/>
              </a:ext>
            </a:extLst>
          </p:cNvPr>
          <p:cNvSpPr/>
          <p:nvPr/>
        </p:nvSpPr>
        <p:spPr>
          <a:xfrm>
            <a:off x="4931300" y="1957220"/>
            <a:ext cx="53691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Tyulen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morj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yog‘i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mo‘ynasi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ovlanadi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725</Words>
  <Application>Microsoft Office PowerPoint</Application>
  <PresentationFormat>Широкоэкранный</PresentationFormat>
  <Paragraphs>71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TOPSHIRIQNI TEKSHIRISH</vt:lpstr>
      <vt:lpstr>KURAKOYOQLILAR TURKUMI</vt:lpstr>
      <vt:lpstr>KURAKOYOQLILAR TURKUMI</vt:lpstr>
      <vt:lpstr>KURAKOYOQLILAR TURKUMI</vt:lpstr>
      <vt:lpstr>KURAKOYOQLILAR TURKUMI</vt:lpstr>
      <vt:lpstr>KURAKOYOQLILAR TURKUMI</vt:lpstr>
      <vt:lpstr>KURAKOYOQLILAR TURKUMI</vt:lpstr>
      <vt:lpstr>KITSIMONLAR TURKUMI</vt:lpstr>
      <vt:lpstr>KITSIMONLAR TURKUMI</vt:lpstr>
      <vt:lpstr>KITSIMONLAR TURKUMI</vt:lpstr>
      <vt:lpstr>KITSIMONLAR TURKUMI</vt:lpstr>
      <vt:lpstr>KITSIMONLAR TURKUMI</vt:lpstr>
      <vt:lpstr>KITSIMONLAR TURKUMI</vt:lpstr>
      <vt:lpstr>KITSIMONLAR TURKUMI</vt:lpstr>
      <vt:lpstr>KITSIMONLAR TURKUMI</vt:lpstr>
      <vt:lpstr>KITSIMONLAR TURKUMI</vt:lpstr>
      <vt:lpstr>KITSIMONLAR TURKUMI</vt:lpstr>
      <vt:lpstr>KITSIMONLAR TURKUMI</vt:lpstr>
      <vt:lpstr>KITSIMONLAR TURKUMI</vt:lpstr>
      <vt:lpstr>KITSIMONLAR TURKUMI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19</cp:revision>
  <dcterms:created xsi:type="dcterms:W3CDTF">2021-03-15T18:21:42Z</dcterms:created>
  <dcterms:modified xsi:type="dcterms:W3CDTF">2021-03-18T12:01:25Z</dcterms:modified>
</cp:coreProperties>
</file>