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737" r:id="rId3"/>
    <p:sldId id="809" r:id="rId4"/>
    <p:sldId id="789" r:id="rId5"/>
    <p:sldId id="792" r:id="rId6"/>
    <p:sldId id="793" r:id="rId7"/>
    <p:sldId id="794" r:id="rId8"/>
    <p:sldId id="795" r:id="rId9"/>
    <p:sldId id="808" r:id="rId10"/>
    <p:sldId id="790" r:id="rId11"/>
    <p:sldId id="796" r:id="rId12"/>
    <p:sldId id="797" r:id="rId13"/>
    <p:sldId id="798" r:id="rId14"/>
    <p:sldId id="799" r:id="rId15"/>
    <p:sldId id="800" r:id="rId16"/>
    <p:sldId id="801" r:id="rId17"/>
    <p:sldId id="802" r:id="rId18"/>
    <p:sldId id="803" r:id="rId19"/>
    <p:sldId id="807" r:id="rId20"/>
    <p:sldId id="791" r:id="rId21"/>
    <p:sldId id="747" r:id="rId22"/>
    <p:sldId id="81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82B037-B308-46B8-B39C-A06F1E1C7AA6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F5AFE1-2306-4A97-9157-1B53D81EE607}">
      <dgm:prSet phldrT="[Текст]"/>
      <dgm:spPr>
        <a:solidFill>
          <a:srgbClr val="C00000"/>
        </a:solidFill>
      </dgm:spPr>
      <dgm:t>
        <a:bodyPr/>
        <a:lstStyle/>
        <a:p>
          <a:r>
            <a:rPr lang="en-US" dirty="0" err="1"/>
            <a:t>yirtqich</a:t>
          </a:r>
          <a:endParaRPr lang="ru-RU" dirty="0"/>
        </a:p>
      </dgm:t>
    </dgm:pt>
    <dgm:pt modelId="{6F8DA802-1EEB-45AB-A3F6-C3FA373AE553}" type="parTrans" cxnId="{53881B20-6C3D-444C-9EA2-FD895AB94A03}">
      <dgm:prSet/>
      <dgm:spPr/>
      <dgm:t>
        <a:bodyPr/>
        <a:lstStyle/>
        <a:p>
          <a:endParaRPr lang="ru-RU"/>
        </a:p>
      </dgm:t>
    </dgm:pt>
    <dgm:pt modelId="{529CFE8D-D43F-4295-9D6F-BC1D235F696B}" type="sibTrans" cxnId="{53881B20-6C3D-444C-9EA2-FD895AB94A03}">
      <dgm:prSet/>
      <dgm:spPr/>
      <dgm:t>
        <a:bodyPr/>
        <a:lstStyle/>
        <a:p>
          <a:endParaRPr lang="ru-RU"/>
        </a:p>
      </dgm:t>
    </dgm:pt>
    <dgm:pt modelId="{9E4641A1-6F4C-4463-B82E-5AD2CAC0BCEA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bo‘risimonlar</a:t>
          </a:r>
          <a:endParaRPr lang="ru-RU" sz="3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CA0B28-40D0-4F71-9A24-F15728429624}" type="parTrans" cxnId="{EBE41AD9-CEC4-4698-96A7-A7EE069D639A}">
      <dgm:prSet/>
      <dgm:spPr/>
      <dgm:t>
        <a:bodyPr/>
        <a:lstStyle/>
        <a:p>
          <a:endParaRPr lang="ru-RU"/>
        </a:p>
      </dgm:t>
    </dgm:pt>
    <dgm:pt modelId="{F0821675-82B0-446C-9124-C7614D97A4C8}" type="sibTrans" cxnId="{EBE41AD9-CEC4-4698-96A7-A7EE069D639A}">
      <dgm:prSet/>
      <dgm:spPr/>
      <dgm:t>
        <a:bodyPr/>
        <a:lstStyle/>
        <a:p>
          <a:endParaRPr lang="ru-RU"/>
        </a:p>
      </dgm:t>
    </dgm:pt>
    <dgm:pt modelId="{9D26F39A-982F-4DE5-B168-5B88E4D841B4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tx1"/>
              </a:solidFill>
            </a:rPr>
            <a:t>mushuksimonlar</a:t>
          </a:r>
          <a:endParaRPr lang="ru-RU" sz="2800" dirty="0">
            <a:solidFill>
              <a:schemeClr val="tx1"/>
            </a:solidFill>
          </a:endParaRPr>
        </a:p>
      </dgm:t>
    </dgm:pt>
    <dgm:pt modelId="{52EF5679-408E-4AE2-A3E5-1F433BD72451}" type="parTrans" cxnId="{F6DC9C85-67B0-4B50-8891-C9292DF1BB3D}">
      <dgm:prSet/>
      <dgm:spPr/>
      <dgm:t>
        <a:bodyPr/>
        <a:lstStyle/>
        <a:p>
          <a:endParaRPr lang="ru-RU"/>
        </a:p>
      </dgm:t>
    </dgm:pt>
    <dgm:pt modelId="{097C3DF5-E9AA-4EC9-ADCC-A933542F0862}" type="sibTrans" cxnId="{F6DC9C85-67B0-4B50-8891-C9292DF1BB3D}">
      <dgm:prSet/>
      <dgm:spPr/>
      <dgm:t>
        <a:bodyPr/>
        <a:lstStyle/>
        <a:p>
          <a:endParaRPr lang="ru-RU"/>
        </a:p>
      </dgm:t>
    </dgm:pt>
    <dgm:pt modelId="{E9FA3903-CBB5-4304-B719-8B631E916E7F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suvsarsimonlar</a:t>
          </a:r>
          <a:endParaRPr lang="ru-RU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EE6B0-1DBD-467D-A854-1972BB068162}" type="parTrans" cxnId="{56F00A9E-100A-418B-8F01-E2FCCE98A5DA}">
      <dgm:prSet/>
      <dgm:spPr/>
      <dgm:t>
        <a:bodyPr/>
        <a:lstStyle/>
        <a:p>
          <a:endParaRPr lang="ru-RU"/>
        </a:p>
      </dgm:t>
    </dgm:pt>
    <dgm:pt modelId="{DA5F14E3-8D33-46C9-9B24-E4AD83472C5E}" type="sibTrans" cxnId="{56F00A9E-100A-418B-8F01-E2FCCE98A5DA}">
      <dgm:prSet/>
      <dgm:spPr/>
      <dgm:t>
        <a:bodyPr/>
        <a:lstStyle/>
        <a:p>
          <a:endParaRPr lang="ru-RU"/>
        </a:p>
      </dgm:t>
    </dgm:pt>
    <dgm:pt modelId="{7F026580-371F-4032-A230-2763D1D70BF3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ayiqsimonlar</a:t>
          </a:r>
          <a:endParaRPr lang="ru-RU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8B74A-DE7C-451C-9753-2DE06A233422}" type="parTrans" cxnId="{4A9AF1B7-9A07-438D-AB97-A175BAFE8F6D}">
      <dgm:prSet/>
      <dgm:spPr/>
      <dgm:t>
        <a:bodyPr/>
        <a:lstStyle/>
        <a:p>
          <a:endParaRPr lang="ru-RU"/>
        </a:p>
      </dgm:t>
    </dgm:pt>
    <dgm:pt modelId="{266B7C2B-8234-4A46-AEA4-09AB3BF40082}" type="sibTrans" cxnId="{4A9AF1B7-9A07-438D-AB97-A175BAFE8F6D}">
      <dgm:prSet/>
      <dgm:spPr/>
      <dgm:t>
        <a:bodyPr/>
        <a:lstStyle/>
        <a:p>
          <a:endParaRPr lang="ru-RU"/>
        </a:p>
      </dgm:t>
    </dgm:pt>
    <dgm:pt modelId="{508BA166-24B9-455B-8FE0-B9886DB7E2CC}" type="pres">
      <dgm:prSet presAssocID="{3382B037-B308-46B8-B39C-A06F1E1C7AA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2329A6-4A6A-48EE-A93A-5B6316622B9A}" type="pres">
      <dgm:prSet presAssocID="{3BF5AFE1-2306-4A97-9157-1B53D81EE607}" presName="centerShape" presStyleLbl="node0" presStyleIdx="0" presStyleCnt="1" custScaleX="119389"/>
      <dgm:spPr/>
      <dgm:t>
        <a:bodyPr/>
        <a:lstStyle/>
        <a:p>
          <a:endParaRPr lang="ru-RU"/>
        </a:p>
      </dgm:t>
    </dgm:pt>
    <dgm:pt modelId="{093377EC-1FA3-4E89-AD20-91E2557988DD}" type="pres">
      <dgm:prSet presAssocID="{F4CA0B28-40D0-4F71-9A24-F15728429624}" presName="Name9" presStyleLbl="parChTrans1D2" presStyleIdx="0" presStyleCnt="4"/>
      <dgm:spPr/>
      <dgm:t>
        <a:bodyPr/>
        <a:lstStyle/>
        <a:p>
          <a:endParaRPr lang="ru-RU"/>
        </a:p>
      </dgm:t>
    </dgm:pt>
    <dgm:pt modelId="{D6DD3E9D-D43C-42DF-81B0-3C5B37F8FB6C}" type="pres">
      <dgm:prSet presAssocID="{F4CA0B28-40D0-4F71-9A24-F15728429624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CFFDAB9-FE9E-4788-8D4C-EE5473ED5D42}" type="pres">
      <dgm:prSet presAssocID="{9E4641A1-6F4C-4463-B82E-5AD2CAC0BCEA}" presName="node" presStyleLbl="node1" presStyleIdx="0" presStyleCnt="4" custScaleX="233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A846C7-48E3-4B48-8782-D588845D303F}" type="pres">
      <dgm:prSet presAssocID="{52EF5679-408E-4AE2-A3E5-1F433BD72451}" presName="Name9" presStyleLbl="parChTrans1D2" presStyleIdx="1" presStyleCnt="4"/>
      <dgm:spPr/>
      <dgm:t>
        <a:bodyPr/>
        <a:lstStyle/>
        <a:p>
          <a:endParaRPr lang="ru-RU"/>
        </a:p>
      </dgm:t>
    </dgm:pt>
    <dgm:pt modelId="{9421FCBE-D5CB-4ECC-91A4-DC4DAEECD17A}" type="pres">
      <dgm:prSet presAssocID="{52EF5679-408E-4AE2-A3E5-1F433BD72451}" presName="connTx" presStyleLbl="parChTrans1D2" presStyleIdx="1" presStyleCnt="4"/>
      <dgm:spPr/>
      <dgm:t>
        <a:bodyPr/>
        <a:lstStyle/>
        <a:p>
          <a:endParaRPr lang="ru-RU"/>
        </a:p>
      </dgm:t>
    </dgm:pt>
    <dgm:pt modelId="{6DEFD075-0991-4E21-AE36-D7E681EB61F4}" type="pres">
      <dgm:prSet presAssocID="{9D26F39A-982F-4DE5-B168-5B88E4D841B4}" presName="node" presStyleLbl="node1" presStyleIdx="1" presStyleCnt="4" custScaleX="250471" custRadScaleRad="187687" custRadScaleInc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1665ED-B202-4620-821D-28DA895CE1C6}" type="pres">
      <dgm:prSet presAssocID="{560EE6B0-1DBD-467D-A854-1972BB068162}" presName="Name9" presStyleLbl="parChTrans1D2" presStyleIdx="2" presStyleCnt="4"/>
      <dgm:spPr/>
      <dgm:t>
        <a:bodyPr/>
        <a:lstStyle/>
        <a:p>
          <a:endParaRPr lang="ru-RU"/>
        </a:p>
      </dgm:t>
    </dgm:pt>
    <dgm:pt modelId="{0CF90B67-E669-4CC7-B07A-29BAA3B6F2B9}" type="pres">
      <dgm:prSet presAssocID="{560EE6B0-1DBD-467D-A854-1972BB068162}" presName="connTx" presStyleLbl="parChTrans1D2" presStyleIdx="2" presStyleCnt="4"/>
      <dgm:spPr/>
      <dgm:t>
        <a:bodyPr/>
        <a:lstStyle/>
        <a:p>
          <a:endParaRPr lang="ru-RU"/>
        </a:p>
      </dgm:t>
    </dgm:pt>
    <dgm:pt modelId="{C3803A79-9AC8-4393-A6D7-1A44ABBF7808}" type="pres">
      <dgm:prSet presAssocID="{E9FA3903-CBB5-4304-B719-8B631E916E7F}" presName="node" presStyleLbl="node1" presStyleIdx="2" presStyleCnt="4" custScaleX="232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D1D79-EF93-4FE5-A154-D2BF51E24BFF}" type="pres">
      <dgm:prSet presAssocID="{9FC8B74A-DE7C-451C-9753-2DE06A233422}" presName="Name9" presStyleLbl="parChTrans1D2" presStyleIdx="3" presStyleCnt="4"/>
      <dgm:spPr/>
      <dgm:t>
        <a:bodyPr/>
        <a:lstStyle/>
        <a:p>
          <a:endParaRPr lang="ru-RU"/>
        </a:p>
      </dgm:t>
    </dgm:pt>
    <dgm:pt modelId="{615C37A5-758D-405E-81BF-405945CAB25F}" type="pres">
      <dgm:prSet presAssocID="{9FC8B74A-DE7C-451C-9753-2DE06A233422}" presName="connTx" presStyleLbl="parChTrans1D2" presStyleIdx="3" presStyleCnt="4"/>
      <dgm:spPr/>
      <dgm:t>
        <a:bodyPr/>
        <a:lstStyle/>
        <a:p>
          <a:endParaRPr lang="ru-RU"/>
        </a:p>
      </dgm:t>
    </dgm:pt>
    <dgm:pt modelId="{CB07D872-B864-4323-80F8-C49DF4EC7725}" type="pres">
      <dgm:prSet presAssocID="{7F026580-371F-4032-A230-2763D1D70BF3}" presName="node" presStyleLbl="node1" presStyleIdx="3" presStyleCnt="4" custScaleX="218424" custRadScaleRad="169382" custRadScaleInc="2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4D2532-9EDA-4502-91F7-1D763C7AB657}" type="presOf" srcId="{F4CA0B28-40D0-4F71-9A24-F15728429624}" destId="{D6DD3E9D-D43C-42DF-81B0-3C5B37F8FB6C}" srcOrd="1" destOrd="0" presId="urn:microsoft.com/office/officeart/2005/8/layout/radial1"/>
    <dgm:cxn modelId="{D4231739-4AFA-4E47-81F0-D13DD957BCDF}" type="presOf" srcId="{52EF5679-408E-4AE2-A3E5-1F433BD72451}" destId="{9421FCBE-D5CB-4ECC-91A4-DC4DAEECD17A}" srcOrd="1" destOrd="0" presId="urn:microsoft.com/office/officeart/2005/8/layout/radial1"/>
    <dgm:cxn modelId="{A98C7784-13A5-4BCD-BE89-0A52D6BF8D66}" type="presOf" srcId="{9FC8B74A-DE7C-451C-9753-2DE06A233422}" destId="{615C37A5-758D-405E-81BF-405945CAB25F}" srcOrd="1" destOrd="0" presId="urn:microsoft.com/office/officeart/2005/8/layout/radial1"/>
    <dgm:cxn modelId="{EAC2C727-1407-4E77-A4FA-C96032A4454C}" type="presOf" srcId="{E9FA3903-CBB5-4304-B719-8B631E916E7F}" destId="{C3803A79-9AC8-4393-A6D7-1A44ABBF7808}" srcOrd="0" destOrd="0" presId="urn:microsoft.com/office/officeart/2005/8/layout/radial1"/>
    <dgm:cxn modelId="{20F83D02-5145-40E6-BA9E-47CC2F5EE024}" type="presOf" srcId="{3382B037-B308-46B8-B39C-A06F1E1C7AA6}" destId="{508BA166-24B9-455B-8FE0-B9886DB7E2CC}" srcOrd="0" destOrd="0" presId="urn:microsoft.com/office/officeart/2005/8/layout/radial1"/>
    <dgm:cxn modelId="{EBE41AD9-CEC4-4698-96A7-A7EE069D639A}" srcId="{3BF5AFE1-2306-4A97-9157-1B53D81EE607}" destId="{9E4641A1-6F4C-4463-B82E-5AD2CAC0BCEA}" srcOrd="0" destOrd="0" parTransId="{F4CA0B28-40D0-4F71-9A24-F15728429624}" sibTransId="{F0821675-82B0-446C-9124-C7614D97A4C8}"/>
    <dgm:cxn modelId="{26BE577E-99B1-4E11-873A-13FF2E68D814}" type="presOf" srcId="{3BF5AFE1-2306-4A97-9157-1B53D81EE607}" destId="{F92329A6-4A6A-48EE-A93A-5B6316622B9A}" srcOrd="0" destOrd="0" presId="urn:microsoft.com/office/officeart/2005/8/layout/radial1"/>
    <dgm:cxn modelId="{F6DC9C85-67B0-4B50-8891-C9292DF1BB3D}" srcId="{3BF5AFE1-2306-4A97-9157-1B53D81EE607}" destId="{9D26F39A-982F-4DE5-B168-5B88E4D841B4}" srcOrd="1" destOrd="0" parTransId="{52EF5679-408E-4AE2-A3E5-1F433BD72451}" sibTransId="{097C3DF5-E9AA-4EC9-ADCC-A933542F0862}"/>
    <dgm:cxn modelId="{56F00A9E-100A-418B-8F01-E2FCCE98A5DA}" srcId="{3BF5AFE1-2306-4A97-9157-1B53D81EE607}" destId="{E9FA3903-CBB5-4304-B719-8B631E916E7F}" srcOrd="2" destOrd="0" parTransId="{560EE6B0-1DBD-467D-A854-1972BB068162}" sibTransId="{DA5F14E3-8D33-46C9-9B24-E4AD83472C5E}"/>
    <dgm:cxn modelId="{F2C8CFC7-CA7A-4DCB-BEFD-69C4E08A4B1B}" type="presOf" srcId="{52EF5679-408E-4AE2-A3E5-1F433BD72451}" destId="{86A846C7-48E3-4B48-8782-D588845D303F}" srcOrd="0" destOrd="0" presId="urn:microsoft.com/office/officeart/2005/8/layout/radial1"/>
    <dgm:cxn modelId="{4A9AF1B7-9A07-438D-AB97-A175BAFE8F6D}" srcId="{3BF5AFE1-2306-4A97-9157-1B53D81EE607}" destId="{7F026580-371F-4032-A230-2763D1D70BF3}" srcOrd="3" destOrd="0" parTransId="{9FC8B74A-DE7C-451C-9753-2DE06A233422}" sibTransId="{266B7C2B-8234-4A46-AEA4-09AB3BF40082}"/>
    <dgm:cxn modelId="{B7C42F9F-1B33-42C5-9C54-45809B3ADEEE}" type="presOf" srcId="{560EE6B0-1DBD-467D-A854-1972BB068162}" destId="{0A1665ED-B202-4620-821D-28DA895CE1C6}" srcOrd="0" destOrd="0" presId="urn:microsoft.com/office/officeart/2005/8/layout/radial1"/>
    <dgm:cxn modelId="{53881B20-6C3D-444C-9EA2-FD895AB94A03}" srcId="{3382B037-B308-46B8-B39C-A06F1E1C7AA6}" destId="{3BF5AFE1-2306-4A97-9157-1B53D81EE607}" srcOrd="0" destOrd="0" parTransId="{6F8DA802-1EEB-45AB-A3F6-C3FA373AE553}" sibTransId="{529CFE8D-D43F-4295-9D6F-BC1D235F696B}"/>
    <dgm:cxn modelId="{217A6182-5C61-4199-8EA4-EBF9C125048C}" type="presOf" srcId="{9D26F39A-982F-4DE5-B168-5B88E4D841B4}" destId="{6DEFD075-0991-4E21-AE36-D7E681EB61F4}" srcOrd="0" destOrd="0" presId="urn:microsoft.com/office/officeart/2005/8/layout/radial1"/>
    <dgm:cxn modelId="{0E6D843A-F1AB-41FA-BBD9-CFC9C06BD34E}" type="presOf" srcId="{F4CA0B28-40D0-4F71-9A24-F15728429624}" destId="{093377EC-1FA3-4E89-AD20-91E2557988DD}" srcOrd="0" destOrd="0" presId="urn:microsoft.com/office/officeart/2005/8/layout/radial1"/>
    <dgm:cxn modelId="{08E94C86-9548-4D39-9885-7641D309B0DC}" type="presOf" srcId="{7F026580-371F-4032-A230-2763D1D70BF3}" destId="{CB07D872-B864-4323-80F8-C49DF4EC7725}" srcOrd="0" destOrd="0" presId="urn:microsoft.com/office/officeart/2005/8/layout/radial1"/>
    <dgm:cxn modelId="{9BE8C5B8-9375-46B5-ADBC-FA4E98BCFB29}" type="presOf" srcId="{560EE6B0-1DBD-467D-A854-1972BB068162}" destId="{0CF90B67-E669-4CC7-B07A-29BAA3B6F2B9}" srcOrd="1" destOrd="0" presId="urn:microsoft.com/office/officeart/2005/8/layout/radial1"/>
    <dgm:cxn modelId="{B1FB82ED-F0B1-4664-811B-BC1890C81517}" type="presOf" srcId="{9E4641A1-6F4C-4463-B82E-5AD2CAC0BCEA}" destId="{8CFFDAB9-FE9E-4788-8D4C-EE5473ED5D42}" srcOrd="0" destOrd="0" presId="urn:microsoft.com/office/officeart/2005/8/layout/radial1"/>
    <dgm:cxn modelId="{D0A50F00-91E7-4FBE-A6CF-2D161AFAD164}" type="presOf" srcId="{9FC8B74A-DE7C-451C-9753-2DE06A233422}" destId="{700D1D79-EF93-4FE5-A154-D2BF51E24BFF}" srcOrd="0" destOrd="0" presId="urn:microsoft.com/office/officeart/2005/8/layout/radial1"/>
    <dgm:cxn modelId="{27D6C36D-A7D6-46C8-8CEA-7A41CE7F48D8}" type="presParOf" srcId="{508BA166-24B9-455B-8FE0-B9886DB7E2CC}" destId="{F92329A6-4A6A-48EE-A93A-5B6316622B9A}" srcOrd="0" destOrd="0" presId="urn:microsoft.com/office/officeart/2005/8/layout/radial1"/>
    <dgm:cxn modelId="{A2ED247C-3B21-49EA-B130-36BF94EC3408}" type="presParOf" srcId="{508BA166-24B9-455B-8FE0-B9886DB7E2CC}" destId="{093377EC-1FA3-4E89-AD20-91E2557988DD}" srcOrd="1" destOrd="0" presId="urn:microsoft.com/office/officeart/2005/8/layout/radial1"/>
    <dgm:cxn modelId="{14E55B6C-DA6D-4848-A8B1-55FF1B106D00}" type="presParOf" srcId="{093377EC-1FA3-4E89-AD20-91E2557988DD}" destId="{D6DD3E9D-D43C-42DF-81B0-3C5B37F8FB6C}" srcOrd="0" destOrd="0" presId="urn:microsoft.com/office/officeart/2005/8/layout/radial1"/>
    <dgm:cxn modelId="{B4512025-1FFB-4609-8C0F-AE10BED38835}" type="presParOf" srcId="{508BA166-24B9-455B-8FE0-B9886DB7E2CC}" destId="{8CFFDAB9-FE9E-4788-8D4C-EE5473ED5D42}" srcOrd="2" destOrd="0" presId="urn:microsoft.com/office/officeart/2005/8/layout/radial1"/>
    <dgm:cxn modelId="{89A26DF9-0256-40F3-A05C-025E5D1B77B9}" type="presParOf" srcId="{508BA166-24B9-455B-8FE0-B9886DB7E2CC}" destId="{86A846C7-48E3-4B48-8782-D588845D303F}" srcOrd="3" destOrd="0" presId="urn:microsoft.com/office/officeart/2005/8/layout/radial1"/>
    <dgm:cxn modelId="{1AF1CA36-B837-4D82-B2E0-B526C00759E2}" type="presParOf" srcId="{86A846C7-48E3-4B48-8782-D588845D303F}" destId="{9421FCBE-D5CB-4ECC-91A4-DC4DAEECD17A}" srcOrd="0" destOrd="0" presId="urn:microsoft.com/office/officeart/2005/8/layout/radial1"/>
    <dgm:cxn modelId="{B6BF5545-F39A-4B32-82AF-E6CF1E60AE41}" type="presParOf" srcId="{508BA166-24B9-455B-8FE0-B9886DB7E2CC}" destId="{6DEFD075-0991-4E21-AE36-D7E681EB61F4}" srcOrd="4" destOrd="0" presId="urn:microsoft.com/office/officeart/2005/8/layout/radial1"/>
    <dgm:cxn modelId="{C4F39487-0793-4BDF-9A34-E9CC46A11483}" type="presParOf" srcId="{508BA166-24B9-455B-8FE0-B9886DB7E2CC}" destId="{0A1665ED-B202-4620-821D-28DA895CE1C6}" srcOrd="5" destOrd="0" presId="urn:microsoft.com/office/officeart/2005/8/layout/radial1"/>
    <dgm:cxn modelId="{A84C3D0C-34AC-4C5E-BF2E-254C841A008E}" type="presParOf" srcId="{0A1665ED-B202-4620-821D-28DA895CE1C6}" destId="{0CF90B67-E669-4CC7-B07A-29BAA3B6F2B9}" srcOrd="0" destOrd="0" presId="urn:microsoft.com/office/officeart/2005/8/layout/radial1"/>
    <dgm:cxn modelId="{29BCB08A-EF31-45C0-9ECD-4FF11CD0207E}" type="presParOf" srcId="{508BA166-24B9-455B-8FE0-B9886DB7E2CC}" destId="{C3803A79-9AC8-4393-A6D7-1A44ABBF7808}" srcOrd="6" destOrd="0" presId="urn:microsoft.com/office/officeart/2005/8/layout/radial1"/>
    <dgm:cxn modelId="{E9E2EE42-AEE2-445E-94D2-678A3FE8855A}" type="presParOf" srcId="{508BA166-24B9-455B-8FE0-B9886DB7E2CC}" destId="{700D1D79-EF93-4FE5-A154-D2BF51E24BFF}" srcOrd="7" destOrd="0" presId="urn:microsoft.com/office/officeart/2005/8/layout/radial1"/>
    <dgm:cxn modelId="{D5B83DDB-C581-4DE5-8747-4CF8D5A70966}" type="presParOf" srcId="{700D1D79-EF93-4FE5-A154-D2BF51E24BFF}" destId="{615C37A5-758D-405E-81BF-405945CAB25F}" srcOrd="0" destOrd="0" presId="urn:microsoft.com/office/officeart/2005/8/layout/radial1"/>
    <dgm:cxn modelId="{1B291AA5-2EA8-44E2-BD57-6429DB0B9949}" type="presParOf" srcId="{508BA166-24B9-455B-8FE0-B9886DB7E2CC}" destId="{CB07D872-B864-4323-80F8-C49DF4EC7725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329A6-4A6A-48EE-A93A-5B6316622B9A}">
      <dsp:nvSpPr>
        <dsp:cNvPr id="0" name=""/>
        <dsp:cNvSpPr/>
      </dsp:nvSpPr>
      <dsp:spPr>
        <a:xfrm>
          <a:off x="4812948" y="1963111"/>
          <a:ext cx="1781813" cy="1492443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/>
            <a:t>yirtqich</a:t>
          </a:r>
          <a:endParaRPr lang="ru-RU" sz="3000" kern="1200" dirty="0"/>
        </a:p>
      </dsp:txBody>
      <dsp:txXfrm>
        <a:off x="5073888" y="2181674"/>
        <a:ext cx="1259933" cy="1055317"/>
      </dsp:txXfrm>
    </dsp:sp>
    <dsp:sp modelId="{093377EC-1FA3-4E89-AD20-91E2557988DD}">
      <dsp:nvSpPr>
        <dsp:cNvPr id="0" name=""/>
        <dsp:cNvSpPr/>
      </dsp:nvSpPr>
      <dsp:spPr>
        <a:xfrm rot="16200000">
          <a:off x="5478786" y="1726510"/>
          <a:ext cx="450136" cy="23065"/>
        </a:xfrm>
        <a:custGeom>
          <a:avLst/>
          <a:gdLst/>
          <a:ahLst/>
          <a:cxnLst/>
          <a:rect l="0" t="0" r="0" b="0"/>
          <a:pathLst>
            <a:path>
              <a:moveTo>
                <a:pt x="0" y="11532"/>
              </a:moveTo>
              <a:lnTo>
                <a:pt x="450136" y="11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92601" y="1726789"/>
        <a:ext cx="22506" cy="22506"/>
      </dsp:txXfrm>
    </dsp:sp>
    <dsp:sp modelId="{8CFFDAB9-FE9E-4788-8D4C-EE5473ED5D42}">
      <dsp:nvSpPr>
        <dsp:cNvPr id="0" name=""/>
        <dsp:cNvSpPr/>
      </dsp:nvSpPr>
      <dsp:spPr>
        <a:xfrm>
          <a:off x="3964538" y="20531"/>
          <a:ext cx="3478633" cy="1492443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bo‘risimonlar</a:t>
          </a:r>
          <a:endParaRPr lang="ru-RU" sz="3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3972" y="239094"/>
        <a:ext cx="2459765" cy="1055317"/>
      </dsp:txXfrm>
    </dsp:sp>
    <dsp:sp modelId="{86A846C7-48E3-4B48-8782-D588845D303F}">
      <dsp:nvSpPr>
        <dsp:cNvPr id="0" name=""/>
        <dsp:cNvSpPr/>
      </dsp:nvSpPr>
      <dsp:spPr>
        <a:xfrm rot="39177">
          <a:off x="6594650" y="2713005"/>
          <a:ext cx="886658" cy="23065"/>
        </a:xfrm>
        <a:custGeom>
          <a:avLst/>
          <a:gdLst/>
          <a:ahLst/>
          <a:cxnLst/>
          <a:rect l="0" t="0" r="0" b="0"/>
          <a:pathLst>
            <a:path>
              <a:moveTo>
                <a:pt x="0" y="11532"/>
              </a:moveTo>
              <a:lnTo>
                <a:pt x="886658" y="11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15813" y="2702371"/>
        <a:ext cx="44332" cy="44332"/>
      </dsp:txXfrm>
    </dsp:sp>
    <dsp:sp modelId="{6DEFD075-0991-4E21-AE36-D7E681EB61F4}">
      <dsp:nvSpPr>
        <dsp:cNvPr id="0" name=""/>
        <dsp:cNvSpPr/>
      </dsp:nvSpPr>
      <dsp:spPr>
        <a:xfrm>
          <a:off x="7480519" y="2004660"/>
          <a:ext cx="3738139" cy="1492443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tx1"/>
              </a:solidFill>
            </a:rPr>
            <a:t>mushuksimonlar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8027957" y="2223223"/>
        <a:ext cx="2643263" cy="1055317"/>
      </dsp:txXfrm>
    </dsp:sp>
    <dsp:sp modelId="{0A1665ED-B202-4620-821D-28DA895CE1C6}">
      <dsp:nvSpPr>
        <dsp:cNvPr id="0" name=""/>
        <dsp:cNvSpPr/>
      </dsp:nvSpPr>
      <dsp:spPr>
        <a:xfrm rot="5400000">
          <a:off x="5478786" y="3669090"/>
          <a:ext cx="450136" cy="23065"/>
        </a:xfrm>
        <a:custGeom>
          <a:avLst/>
          <a:gdLst/>
          <a:ahLst/>
          <a:cxnLst/>
          <a:rect l="0" t="0" r="0" b="0"/>
          <a:pathLst>
            <a:path>
              <a:moveTo>
                <a:pt x="0" y="11532"/>
              </a:moveTo>
              <a:lnTo>
                <a:pt x="450136" y="11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92601" y="3669370"/>
        <a:ext cx="22506" cy="22506"/>
      </dsp:txXfrm>
    </dsp:sp>
    <dsp:sp modelId="{C3803A79-9AC8-4393-A6D7-1A44ABBF7808}">
      <dsp:nvSpPr>
        <dsp:cNvPr id="0" name=""/>
        <dsp:cNvSpPr/>
      </dsp:nvSpPr>
      <dsp:spPr>
        <a:xfrm>
          <a:off x="3971344" y="3905691"/>
          <a:ext cx="3465022" cy="1492443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suvsarsimonlar</a:t>
          </a:r>
          <a:endParaRPr lang="ru-RU" sz="2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8785" y="4124254"/>
        <a:ext cx="2450140" cy="1055317"/>
      </dsp:txXfrm>
    </dsp:sp>
    <dsp:sp modelId="{700D1D79-EF93-4FE5-A154-D2BF51E24BFF}">
      <dsp:nvSpPr>
        <dsp:cNvPr id="0" name=""/>
        <dsp:cNvSpPr/>
      </dsp:nvSpPr>
      <dsp:spPr>
        <a:xfrm rot="10859454">
          <a:off x="4042673" y="2675732"/>
          <a:ext cx="770521" cy="23065"/>
        </a:xfrm>
        <a:custGeom>
          <a:avLst/>
          <a:gdLst/>
          <a:ahLst/>
          <a:cxnLst/>
          <a:rect l="0" t="0" r="0" b="0"/>
          <a:pathLst>
            <a:path>
              <a:moveTo>
                <a:pt x="0" y="11532"/>
              </a:moveTo>
              <a:lnTo>
                <a:pt x="770521" y="11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408671" y="2668001"/>
        <a:ext cx="38526" cy="38526"/>
      </dsp:txXfrm>
    </dsp:sp>
    <dsp:sp modelId="{CB07D872-B864-4323-80F8-C49DF4EC7725}">
      <dsp:nvSpPr>
        <dsp:cNvPr id="0" name=""/>
        <dsp:cNvSpPr/>
      </dsp:nvSpPr>
      <dsp:spPr>
        <a:xfrm>
          <a:off x="784037" y="1906208"/>
          <a:ext cx="3259855" cy="1492443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ayiqsimonlar</a:t>
          </a:r>
          <a:endParaRPr lang="ru-RU" sz="2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1432" y="2124771"/>
        <a:ext cx="2305065" cy="1055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72FA7-C3C7-431C-B858-65271DAE9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11D66E-3647-4795-B8C6-12EAD646F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228631-5A2A-439F-BA82-49852A1E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960965-8974-4B02-8564-7B5EA962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B07EB-B81B-45EF-A0C6-D7FF4871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9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57C0B-1712-49D3-A635-0F3359FE6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B85313-BAEC-4913-B182-E2AA532E1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52703F-38B3-41DC-ACA1-DDA5FF18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6B0ACE-B33D-428D-A140-314C0DE9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40D5C-E47F-4C4C-9D07-F968066A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3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E4F75B-C7B5-4DB0-BD6D-A1B35D08CD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FC7A4C-F036-4FD0-A18D-14E8BADFB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5A8E65-701D-4849-866B-883D1590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02E06B-8A82-4AD2-B25B-62340C3B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F92C66-1A2C-410B-B16B-65A5B19E8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54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6E92C-2C1E-41A3-8386-A5D6E2873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FFF57-01D2-4CDF-B533-E6160CB5B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09BD5-CA8C-407E-8FDE-78135FF8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06B0E-26B2-48FE-B985-6123E3EF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95E1A2-CE99-4A2B-8EAD-B268FC7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78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8ED03-7D2A-46CD-A7EC-DA8C1107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E57C8C-B5D3-4C39-9AD6-70FD862CB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940AB-7389-48BE-90E7-36BE7B2B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A08461-7003-426A-A3E1-AA6377CFE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4D36F-3739-42A4-A22C-3571B2E3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43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C0F8B-2F27-4428-A4D0-7FAB7CE4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69DCB-4609-4C13-852A-9528FB2F1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DE6E57-03D9-4E11-8147-37A15C6EE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3B5DF-7BE4-45D4-8549-5B7B93776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40CA5F-E5B2-40A2-B046-E79E6237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0058E6-722C-46D8-BB1E-9D53F0D8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71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A8E38-5915-4E3A-907E-127106CC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F242E0-687E-437D-A460-E1F7418A9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712EAA-7BBF-4EAC-B1FB-BA6253F8B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4DD8-3053-4D01-A283-4CE43C74A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7A80C-5345-48CD-96FB-1E8DA48D1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424700-0B60-4B46-AD13-DE26CBAA0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D8DE5F-9345-48D6-ABFA-042CEF14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6AE5C1-0658-46B5-84AB-C7EBD33A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09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CB20B-5DB5-4405-9370-BB5E0AF8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06571A-8AAE-4ED5-8B33-17AF8E17A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872567-EBB2-4C71-AD84-1A0D81B4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20555A-9B05-4A64-ACC0-D0534162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93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1F7FC4-F8E9-4FBE-B3CD-174A10CE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597A41-4491-4C30-9232-56C42E7A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F3CEB8-50F1-4739-BB6E-67ED0F32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78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19F0D-6096-45FD-8141-74AE01222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D3B8D9-05AD-45C5-AAE7-71B95A8F1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7248A4-A0F1-4264-B1D9-25D7E88FF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7A1F22-ED5C-4317-888E-EBFC370F1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F8BD51-A7C8-4E0B-834F-D881CEA5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CB29AC-B228-49E0-9667-88276D32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0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C5379-A7A9-4BCA-BDF4-FD54A0C2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623721-2137-4E32-A547-616334899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5C579F-C700-4059-972B-BE2C801DC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B2A974-2E0D-40BA-82F5-39BD1905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01ED94-49CD-4FCE-B767-DCFEF14DF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9CCED3-E2DD-4917-84DF-C499DE0C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29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E18B4-1629-4BEF-89EA-3D93FAC4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E04415-37FA-4CA4-A8BE-51A55E2B2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080F1-CA66-4C87-8B30-0F2701AFF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BAAD8-70CD-41C2-B5B1-2E11619977FC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7F848-F5DE-49FB-98AF-B4FA2B6D6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75D90C-F97E-4970-88F6-C4C5D5AD7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9F5E0-5155-4D49-BFAF-97C612535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9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545" y="1799924"/>
            <a:ext cx="11941159" cy="49666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977950" y="1991389"/>
            <a:ext cx="5556227" cy="367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408899" y="4324150"/>
            <a:ext cx="601754" cy="170126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36" y="2141189"/>
            <a:ext cx="625641" cy="185188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1"/>
            <a:ext cx="12192000" cy="166517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61365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02779" y="215153"/>
            <a:ext cx="1630633" cy="90137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260531" y="327260"/>
            <a:ext cx="1607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F5BE7E-707F-4B58-BD2F-AF8FCCCE4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77" y="2173855"/>
            <a:ext cx="5333772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585F74-7B5D-442F-8420-D04AB32BB46D}"/>
              </a:ext>
            </a:extLst>
          </p:cNvPr>
          <p:cNvSpPr/>
          <p:nvPr/>
        </p:nvSpPr>
        <p:spPr>
          <a:xfrm>
            <a:off x="431752" y="245834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oilaga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korsak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yenotsimon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hidni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sezadi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o‘ljasini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39FB03-42FC-482F-A1C1-5390D153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721" y="1187313"/>
            <a:ext cx="5232496" cy="54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E6D3D8-D6A4-46E2-B13D-C06F10DD9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" r="22155"/>
          <a:stretch/>
        </p:blipFill>
        <p:spPr>
          <a:xfrm flipH="1">
            <a:off x="6192981" y="1606382"/>
            <a:ext cx="5599833" cy="461053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D5D3F1-C8BC-4665-B0E3-563783B2F286}"/>
              </a:ext>
            </a:extLst>
          </p:cNvPr>
          <p:cNvSpPr/>
          <p:nvPr/>
        </p:nvSpPr>
        <p:spPr>
          <a:xfrm>
            <a:off x="295764" y="1430363"/>
            <a:ext cx="56703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bo‘rilar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3–4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yumuq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bola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tug‘adi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35–40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kun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onasini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keltirgan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parchalari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chalajon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yilgacha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umr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4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1312B5-DE40-4FC2-805F-DE45CCEDC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4" t="450" r="8998" b="1"/>
          <a:stretch/>
        </p:blipFill>
        <p:spPr>
          <a:xfrm>
            <a:off x="6968835" y="1495602"/>
            <a:ext cx="4849093" cy="42169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031BFF-6DDC-4C4F-AF51-41B12CF386CD}"/>
              </a:ext>
            </a:extLst>
          </p:cNvPr>
          <p:cNvSpPr/>
          <p:nvPr/>
        </p:nvSpPr>
        <p:spPr>
          <a:xfrm>
            <a:off x="374072" y="1242593"/>
            <a:ext cx="639296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Bo‘rilar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bekinib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Bo‘rilar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chaqqon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ovlashi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Bo‘rilar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sanitarlari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yarador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kasallangan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2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ujum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47C59B-6616-4CF7-B3F2-982F8BDD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428" y="1922804"/>
            <a:ext cx="3737771" cy="280332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DDED5E-3C4A-4A4A-AD7F-F67F45D50F96}"/>
              </a:ext>
            </a:extLst>
          </p:cNvPr>
          <p:cNvSpPr/>
          <p:nvPr/>
        </p:nvSpPr>
        <p:spPr>
          <a:xfrm>
            <a:off x="304800" y="1287577"/>
            <a:ext cx="76061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dashtlarda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qishloqlar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tulkilar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4–5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yumuq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tug‘adi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kirmaydi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8775"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Tulkilar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xo‘jaligiga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fasllarida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poliz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mevalarni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yeyaveradi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parrandalariga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mo‘ynasi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2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E3C474-37CE-4ED1-AF74-9753B0EBA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2" y="1199621"/>
            <a:ext cx="3616036" cy="54240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5107CD-E340-4168-BDB0-CDBF5D462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927" y="1574915"/>
            <a:ext cx="6449291" cy="33858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494284-4E28-49B0-BCA2-E408021B1F3A}"/>
              </a:ext>
            </a:extLst>
          </p:cNvPr>
          <p:cNvSpPr/>
          <p:nvPr/>
        </p:nvSpPr>
        <p:spPr>
          <a:xfrm>
            <a:off x="7786255" y="4960505"/>
            <a:ext cx="2105891" cy="572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FC5DBC-B5D3-40A9-ACFE-124F5766202A}"/>
              </a:ext>
            </a:extLst>
          </p:cNvPr>
          <p:cNvSpPr/>
          <p:nvPr/>
        </p:nvSpPr>
        <p:spPr>
          <a:xfrm>
            <a:off x="4017818" y="5533063"/>
            <a:ext cx="2202873" cy="64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Korsak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SUVSARSIMONLAR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EBABA8-1B9D-4A06-9B90-72D7C8CEF0AA}"/>
              </a:ext>
            </a:extLst>
          </p:cNvPr>
          <p:cNvSpPr/>
          <p:nvPr/>
        </p:nvSpPr>
        <p:spPr>
          <a:xfrm>
            <a:off x="647511" y="2017134"/>
            <a:ext cx="62147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Suvsarsimonlar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oilasiga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yirtqichlarning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ingichka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yoriqlarga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kirishga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suvsarlardan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suvsar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qunduz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olaqo‘zan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latcha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norka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BCEC19-B8C6-41DB-B3A5-588B9635E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219" y="1246908"/>
            <a:ext cx="4326270" cy="534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SUVSARSIMONLAR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B1150B-05AD-4AF7-9D24-52CCDBB20475}"/>
              </a:ext>
            </a:extLst>
          </p:cNvPr>
          <p:cNvSpPr/>
          <p:nvPr/>
        </p:nvSpPr>
        <p:spPr>
          <a:xfrm>
            <a:off x="162371" y="2056473"/>
            <a:ext cx="71220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qashqaldoq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tog‘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o‘rmonlari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dashtlarda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jarliklar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tepaliklar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yonbag‘riga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to‘kilgan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tuganaklari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11B50A-B1AC-4265-8F5A-24C13BA69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1" t="7027" r="13199"/>
          <a:stretch/>
        </p:blipFill>
        <p:spPr>
          <a:xfrm>
            <a:off x="7207215" y="1884219"/>
            <a:ext cx="4585856" cy="429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SUVSARSIMONLAR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A22C4E-A9D7-494C-8209-29BC665E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726" y="1667090"/>
            <a:ext cx="3298222" cy="3828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257550-9B98-4B22-B1B9-6DF7A503C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5964" y="2000250"/>
            <a:ext cx="5140036" cy="31623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3C358-9342-42E9-A3E5-1745896DBF22}"/>
              </a:ext>
            </a:extLst>
          </p:cNvPr>
          <p:cNvSpPr/>
          <p:nvPr/>
        </p:nvSpPr>
        <p:spPr>
          <a:xfrm>
            <a:off x="2606645" y="5162550"/>
            <a:ext cx="1690255" cy="56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Qunduz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9EF9117-E30C-4388-ABA3-3496A3043485}"/>
              </a:ext>
            </a:extLst>
          </p:cNvPr>
          <p:cNvSpPr/>
          <p:nvPr/>
        </p:nvSpPr>
        <p:spPr>
          <a:xfrm>
            <a:off x="8506691" y="5569661"/>
            <a:ext cx="1926203" cy="517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Suvsa</a:t>
            </a:r>
            <a:r>
              <a:rPr lang="en-US" sz="2800" dirty="0" err="1"/>
              <a:t>r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033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SUVSARSIMONLAR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1B644F-F52E-4487-9A79-8D80C580B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90" y="1226345"/>
            <a:ext cx="5915891" cy="332768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CCD411-464E-4625-9C06-96B9138BC395}"/>
              </a:ext>
            </a:extLst>
          </p:cNvPr>
          <p:cNvSpPr/>
          <p:nvPr/>
        </p:nvSpPr>
        <p:spPr>
          <a:xfrm>
            <a:off x="1191490" y="4554035"/>
            <a:ext cx="2313709" cy="572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Olaqo‘zan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B6ABC-3FA0-4B11-9550-4515A6BBB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08" y="2268711"/>
            <a:ext cx="5805902" cy="30882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B64289-6B79-42E8-BB41-CA2E76BF8594}"/>
              </a:ext>
            </a:extLst>
          </p:cNvPr>
          <p:cNvSpPr/>
          <p:nvPr/>
        </p:nvSpPr>
        <p:spPr>
          <a:xfrm>
            <a:off x="8756071" y="5385307"/>
            <a:ext cx="1607127" cy="563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Norka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D42CCD-0A10-4798-80D7-E601D82D77EA}"/>
              </a:ext>
            </a:extLst>
          </p:cNvPr>
          <p:cNvSpPr/>
          <p:nvPr/>
        </p:nvSpPr>
        <p:spPr>
          <a:xfrm>
            <a:off x="421570" y="1536076"/>
            <a:ext cx="56288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Ayiqlar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baquvvat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ildizi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nihollari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sug‘urlarni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taqchil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faslida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uyquga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257785-9577-42B7-9EE6-B311BC3CA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418" y="1569122"/>
            <a:ext cx="5969303" cy="44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A372FE-96DE-4CCF-9AA3-6E11DFF4B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473" y="1669403"/>
            <a:ext cx="6733309" cy="448448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AFB96B-9333-4AF2-A64C-1027A57F2A10}"/>
              </a:ext>
            </a:extLst>
          </p:cNvPr>
          <p:cNvSpPr/>
          <p:nvPr/>
        </p:nvSpPr>
        <p:spPr>
          <a:xfrm>
            <a:off x="484909" y="1482436"/>
            <a:ext cx="4419600" cy="47798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Mushuksimonlar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Bo‘risimonlar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Suvsarsimonlar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Ayiqsimonlar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C69916-22F5-48C6-AAF9-61E6DF714947}"/>
              </a:ext>
            </a:extLst>
          </p:cNvPr>
          <p:cNvSpPr/>
          <p:nvPr/>
        </p:nvSpPr>
        <p:spPr>
          <a:xfrm>
            <a:off x="748146" y="2523989"/>
            <a:ext cx="4031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muzliklarida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800 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suzadi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sho‘ng‘iydi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tyulenlar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CD30C3-D7BE-46DD-8D07-E7A56443E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683" y="2212407"/>
            <a:ext cx="5924174" cy="39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8148" y="1973409"/>
            <a:ext cx="9829642" cy="390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ko‘rsating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bo‘rilar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       1)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ingichka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tulkilar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        2)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faslida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uyquga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mushuksimonlar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3)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suvsarlar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   4)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ayiqlar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                  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tirnoqlari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xaltachaga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42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8148" y="1973409"/>
            <a:ext cx="98296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183-186-sahifalarini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9504" y="1627046"/>
            <a:ext cx="117902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Qo‘lqanotlilarning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skeleti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muskullarining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tuzilishidagi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uchishiga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toji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barmoqlar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borligi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qo‘lqanotlilarning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quloq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suprasi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Ultratovushni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buAutoNum type="arabicPeriod" startAt="3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tovushqonlar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in 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39750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yumuq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zaif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tovushqon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onasiga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ergashib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ketaveradi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6761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971ABC4-F53E-4938-86FC-307E3144A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079690"/>
              </p:ext>
            </p:extLst>
          </p:nvPr>
        </p:nvGraphicFramePr>
        <p:xfrm>
          <a:off x="346365" y="1259224"/>
          <a:ext cx="116468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12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" y="0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MUSHUKSIMONLAR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F4B429-49D5-4B57-8270-180620B39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66" y="1295276"/>
            <a:ext cx="4903508" cy="523274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5822A39-48EA-448F-9A46-1A4E5C34B32F}"/>
              </a:ext>
            </a:extLst>
          </p:cNvPr>
          <p:cNvSpPr/>
          <p:nvPr/>
        </p:nvSpPr>
        <p:spPr>
          <a:xfrm>
            <a:off x="5748634" y="1324683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8775"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Mushuksimonlarning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ilmoqqa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o‘xshab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tirnoqlari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xaltachaga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O‘ljasini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tirnoqlari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358775"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mushuksimonlar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hidni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sezmaydi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eshitadi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o‘ljasini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poylab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Mushuksimonlar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oilasiga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yo‘lbars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gepard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silovsin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ilvirs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mushuklar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0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MUSHUKSIMONLAR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E4B5B8-FB9E-4CF4-AE90-01E7F3502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418" y="2082848"/>
            <a:ext cx="4876800" cy="36576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BE1DCE-91B7-447B-860A-F5BFF8D92096}"/>
              </a:ext>
            </a:extLst>
          </p:cNvPr>
          <p:cNvSpPr/>
          <p:nvPr/>
        </p:nvSpPr>
        <p:spPr>
          <a:xfrm>
            <a:off x="314448" y="2736502"/>
            <a:ext cx="6795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Yo‘lbars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bug‘u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MUSHUKSIMONLAR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30EC77-AEC4-41AF-8DB1-C412766CB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3" r="21170"/>
          <a:stretch/>
        </p:blipFill>
        <p:spPr>
          <a:xfrm flipH="1">
            <a:off x="5611091" y="1537301"/>
            <a:ext cx="6382126" cy="474869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05095D-CF98-4E04-8F3F-43839AADDEE6}"/>
              </a:ext>
            </a:extLst>
          </p:cNvPr>
          <p:cNvSpPr/>
          <p:nvPr/>
        </p:nvSpPr>
        <p:spPr>
          <a:xfrm>
            <a:off x="362628" y="1976608"/>
            <a:ext cx="50846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o‘zanlarida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ilvirs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silovsin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ketganligi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kitob”iga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MUSHUKSIMONLAR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3CA4D3-9000-462F-A031-28B48CF72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212" y="2030459"/>
            <a:ext cx="7034005" cy="3762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AD31EC-F4EA-4C9E-82A6-AF83A12FB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20" y="1616121"/>
            <a:ext cx="62865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MUSHUKSIMONLAR OILASI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27EC22-1669-40DD-8C95-12538B398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36" y="1306606"/>
            <a:ext cx="7758545" cy="500482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2E9F0E-4F5B-471F-B838-826CCD3BE714}"/>
              </a:ext>
            </a:extLst>
          </p:cNvPr>
          <p:cNvSpPr/>
          <p:nvPr/>
        </p:nvSpPr>
        <p:spPr>
          <a:xfrm>
            <a:off x="2223052" y="6175320"/>
            <a:ext cx="7772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Leopard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Gepard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Yaguar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631</Words>
  <Application>Microsoft Office PowerPoint</Application>
  <PresentationFormat>Широкоэкранный</PresentationFormat>
  <Paragraphs>74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TOPSHIRIQNI TEKSHIRISH</vt:lpstr>
      <vt:lpstr>Yirtqich sutemizuvchilar</vt:lpstr>
      <vt:lpstr>MUSHUKSIMONLAR OILASI</vt:lpstr>
      <vt:lpstr>MUSHUKSIMONLAR OILASI</vt:lpstr>
      <vt:lpstr>MUSHUKSIMONLAR OILASI</vt:lpstr>
      <vt:lpstr>MUSHUKSIMONLAR OILASI</vt:lpstr>
      <vt:lpstr>MUSHUKSIMONLAR OILASI</vt:lpstr>
      <vt:lpstr>BO‘RISIMONLAR OILASI</vt:lpstr>
      <vt:lpstr>BO‘RISIMONLAR OILASI</vt:lpstr>
      <vt:lpstr>BO‘RISIMONLAR OILASI</vt:lpstr>
      <vt:lpstr>BO‘RISIMONLAR OILASI</vt:lpstr>
      <vt:lpstr>BO‘RISIMONLAR OILASI</vt:lpstr>
      <vt:lpstr>SUVSARSIMONLAR OILASI</vt:lpstr>
      <vt:lpstr>SUVSARSIMONLAR OILASI</vt:lpstr>
      <vt:lpstr>SUVSARSIMONLAR OILASI</vt:lpstr>
      <vt:lpstr>SUVSARSIMONLAR OILASI</vt:lpstr>
      <vt:lpstr>AYIQSIMONLAR OILASI</vt:lpstr>
      <vt:lpstr>AYIQSIMONLAR OILASI</vt:lpstr>
      <vt:lpstr>Mustaqil bajarish uchun topshiriq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2021-03-15T18:19:05Z</dcterms:created>
  <dcterms:modified xsi:type="dcterms:W3CDTF">2021-03-18T11:49:14Z</dcterms:modified>
</cp:coreProperties>
</file>