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16" r:id="rId2"/>
    <p:sldId id="737" r:id="rId3"/>
    <p:sldId id="802" r:id="rId4"/>
    <p:sldId id="811" r:id="rId5"/>
    <p:sldId id="790" r:id="rId6"/>
    <p:sldId id="789" r:id="rId7"/>
    <p:sldId id="792" r:id="rId8"/>
    <p:sldId id="793" r:id="rId9"/>
    <p:sldId id="791" r:id="rId10"/>
    <p:sldId id="800" r:id="rId11"/>
    <p:sldId id="794" r:id="rId12"/>
    <p:sldId id="795" r:id="rId13"/>
    <p:sldId id="796" r:id="rId14"/>
    <p:sldId id="797" r:id="rId15"/>
    <p:sldId id="798" r:id="rId16"/>
    <p:sldId id="813" r:id="rId17"/>
    <p:sldId id="812" r:id="rId18"/>
    <p:sldId id="815" r:id="rId19"/>
    <p:sldId id="801" r:id="rId20"/>
    <p:sldId id="799" r:id="rId21"/>
    <p:sldId id="747" r:id="rId22"/>
    <p:sldId id="81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D8B0F-84CA-402A-A753-3039E4F09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2FD850-D97B-46E5-AF1E-9CDC32E4D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071037-5CE9-4DCD-86DF-E1835EB10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7255C4-C256-4BCE-8963-DF82DA78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DDFC49-C862-46C2-B208-A00ECF3B0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1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C86E2-9022-4556-894C-38B6FAEA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23F2D9-F948-40C5-B3CD-5C9F9B37E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DE99-A993-4559-A850-857A57247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C4CDD5-036A-453E-8F35-4AE4D5B82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4DB00A-DBEF-47C8-B38C-0D0BC62C3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03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BDB6CA-8800-4DC0-BC77-8A475FAE5C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28654A-96A2-4FF8-878A-9FB797066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0A10C-3D37-438D-9DF4-25D558AF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02B0F5-41DE-44DF-96B7-B6635E5DB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1E6C9-8AA4-46D5-9AD6-F7B7342AF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664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54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5471D-F887-4330-9128-85C875B87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FCA05C-C32F-4174-8570-38BCCDDFA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9843FF-74E8-4010-9403-543B38120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58010-74E4-4031-893B-AA0E7E656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72917E-A77D-48B0-A441-F6A8A5823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34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245CF-6769-445C-AA1F-B39A549E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AEF617-891E-4B6B-89A0-866AC93EF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75CE41-758A-43BF-B55E-6BD55D283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F02CA5-5B0D-4DFE-A18A-2FD61F655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E40F01-6FE5-4C0E-9120-6CB460935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68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38068-FF16-4AC2-918E-7CEBF239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9FDBFF-48BE-49F6-ABF4-1897B6C1F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815874-0FC5-4BB2-970B-F3EC70B55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06B6F3-A6F8-4A94-BE47-4FA57B12C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8F1DE6-2E65-47B2-81FB-BDFA3A89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06194D-FAB8-4146-B7F4-702CC525A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5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80B11-96B4-4CA8-9233-9C229153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308A80-6AC0-475C-9573-1EFD2D20A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AA1835-1E00-4B40-BF40-B46110878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CFB4FFD-21DF-4D06-8D9C-503D1C133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3679FB6-1699-4EB3-8AF8-5A88F6FF6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E3A346-283F-4704-A72D-BAB7E229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7211C0D-1796-47DF-B4DE-0D4B7D57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E84083-7B74-4BDB-BAAB-5FA84169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79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B437E-521A-4B2E-99C8-DD2643C2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4C4D3E-4D78-4B58-B3CA-143C7C17F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5797C3-C2CC-4B67-AC40-A6DC48765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AD616F-2BA4-4A0E-A51B-D9EFA7D1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93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814A82-6810-4307-B661-8F3C3CAAF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7AFB51A-CE09-47A4-B687-B8BF74083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5DAC27-7D67-4E37-8B30-D5B407EC9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887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D9948-0854-4B52-B050-16D33E7E3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1B173F-E796-4922-BBBB-836575385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A6652E-7999-4711-B099-83397B5B4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0AD734-3765-42C5-BC0A-87E304DF3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79B6E1-8B87-4FD9-A130-078773838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057F6F-0DC2-4E91-BBF3-2007BD6A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1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424B2-FA8B-4A81-8879-D2EEA3C84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83466AE-C474-4CA7-9340-7B495882F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8BA795-1326-41CA-980A-8DD5938A3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B9BA3E-478C-4F59-8B93-E3A2AFDAC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D5A330-BE67-44BE-B8DB-742D58D12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17DCBF-1BDD-4735-9F61-47642FBB5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5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3EA4B-404B-4B7F-A168-6EF35CAC5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371C8B-85AA-4503-BC3A-C78D6DF98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844F53-1866-49ED-992C-5857E0C9B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F0EF9-A6B0-4F57-8E64-5D22E7BAC18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09E0C-F0F9-4330-A522-25404F30A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1821B0-5751-45F0-A111-FC4047F88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64B27-85E3-4773-9E10-87ADDB32A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552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" y="1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653020" y="2318028"/>
            <a:ext cx="9395881" cy="169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US" sz="5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pc="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</a:t>
            </a: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pc="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pc="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spc="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5400" b="1" spc="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497392" y="2587791"/>
            <a:ext cx="590056" cy="16146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14059" y="4341813"/>
            <a:ext cx="591344" cy="16146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126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8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8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10537" y="83013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7-sinf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AE68E58-4CAE-4D50-8AB9-7E246BDC4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080" y="4237008"/>
            <a:ext cx="3269708" cy="217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4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BDCFAF-54B5-45EA-999A-A2C91B3A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963" y="1777525"/>
            <a:ext cx="2568067" cy="386750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B6B37C5-3498-40D2-93D8-3C2837A2722E}"/>
              </a:ext>
            </a:extLst>
          </p:cNvPr>
          <p:cNvSpPr/>
          <p:nvPr/>
        </p:nvSpPr>
        <p:spPr>
          <a:xfrm>
            <a:off x="266098" y="1397874"/>
            <a:ext cx="899668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yedirilib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o‘tmaslashmaydi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ishqalanishi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charxlanib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o‘tkirlashadi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4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F6F623-77DD-4A7A-92B0-95A5B1501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74" t="1550" r="10914"/>
          <a:stretch/>
        </p:blipFill>
        <p:spPr>
          <a:xfrm>
            <a:off x="8031925" y="1504103"/>
            <a:ext cx="3812290" cy="315155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96BB31-C722-4BFE-B38C-8D6430315E37}"/>
              </a:ext>
            </a:extLst>
          </p:cNvPr>
          <p:cNvSpPr/>
          <p:nvPr/>
        </p:nvSpPr>
        <p:spPr>
          <a:xfrm>
            <a:off x="376527" y="1331856"/>
            <a:ext cx="73740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serpusht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Turarjoylar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kalamushlar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A3734A-34FA-4FEA-BE2A-5C4AB86384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39" t="9252" r="10155"/>
          <a:stretch/>
        </p:blipFill>
        <p:spPr>
          <a:xfrm flipH="1">
            <a:off x="4030864" y="3809772"/>
            <a:ext cx="4130272" cy="27702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5B263E-FC78-40AB-A330-F72E583A8A26}"/>
              </a:ext>
            </a:extLst>
          </p:cNvPr>
          <p:cNvSpPr/>
          <p:nvPr/>
        </p:nvSpPr>
        <p:spPr>
          <a:xfrm>
            <a:off x="304800" y="1101338"/>
            <a:ext cx="1165076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zararkunanda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hayvonlardir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kalamushlar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omborxonalarda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saqlanayotgan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kemirib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Kalamushlar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o‘lat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tarqatishi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E8069E-7FB3-4C5C-AD90-BF04471E7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61" y="1740121"/>
            <a:ext cx="6846193" cy="434305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C41609-68F2-45C9-9D45-5F3AE0ACDA19}"/>
              </a:ext>
            </a:extLst>
          </p:cNvPr>
          <p:cNvSpPr/>
          <p:nvPr/>
        </p:nvSpPr>
        <p:spPr>
          <a:xfrm>
            <a:off x="7472908" y="1740121"/>
            <a:ext cx="45382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Burunduq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olmaxonlar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4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5DC3EF-C33A-4A06-B64D-5D9399C27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074" y="3673906"/>
            <a:ext cx="4255806" cy="27170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CA1DD4-18AA-4AEE-84DD-6D2FF8E69B1B}"/>
              </a:ext>
            </a:extLst>
          </p:cNvPr>
          <p:cNvSpPr/>
          <p:nvPr/>
        </p:nvSpPr>
        <p:spPr>
          <a:xfrm>
            <a:off x="232967" y="1143441"/>
            <a:ext cx="117055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Burunduqlar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Homiladorlik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muddati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kun.</a:t>
            </a:r>
          </a:p>
          <a:p>
            <a:pPr indent="358775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4-6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E46E86-E16A-48DF-A8AC-DE8E1A257B5F}"/>
              </a:ext>
            </a:extLst>
          </p:cNvPr>
          <p:cNvSpPr/>
          <p:nvPr/>
        </p:nvSpPr>
        <p:spPr>
          <a:xfrm>
            <a:off x="468344" y="1460715"/>
            <a:ext cx="75874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tiyinsimonlar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14-40 cm;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4- 25 cm;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choʻl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tundra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togʻlarda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koʻproq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4458E9-6541-4D99-A0C1-8E6AD5EF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591" y="1252897"/>
            <a:ext cx="4436791" cy="531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E46E86-E16A-48DF-A8AC-DE8E1A257B5F}"/>
              </a:ext>
            </a:extLst>
          </p:cNvPr>
          <p:cNvSpPr/>
          <p:nvPr/>
        </p:nvSpPr>
        <p:spPr>
          <a:xfrm>
            <a:off x="468344" y="1460715"/>
            <a:ext cx="64339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Oʻsimliklarning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urugʻlarini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yigʻadi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urchiydi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5-8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tugʻadi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oʻsimliklarning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zararkunandasi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qoʻzgʻatuvchilarning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4F66B8-7415-49A9-9C1B-1404EEEE8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236" y="1887878"/>
            <a:ext cx="5580438" cy="372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E46E86-E16A-48DF-A8AC-DE8E1A257B5F}"/>
              </a:ext>
            </a:extLst>
          </p:cNvPr>
          <p:cNvSpPr/>
          <p:nvPr/>
        </p:nvSpPr>
        <p:spPr>
          <a:xfrm>
            <a:off x="512618" y="1561576"/>
            <a:ext cx="64522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bor. Ondatra,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nutriya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Ondatra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nutriya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mo‘ynachilik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xo‘jaliklari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58CB54-A39E-4C29-BF91-11AF9AE8A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464" y="2252400"/>
            <a:ext cx="4613592" cy="346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4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E46E86-E16A-48DF-A8AC-DE8E1A257B5F}"/>
              </a:ext>
            </a:extLst>
          </p:cNvPr>
          <p:cNvSpPr/>
          <p:nvPr/>
        </p:nvSpPr>
        <p:spPr>
          <a:xfrm>
            <a:off x="540327" y="1145406"/>
            <a:ext cx="6567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1,6-2,5 kg;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3-7 kg;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AB8B54-A6AB-4A98-B640-977AC7798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127136"/>
            <a:ext cx="5897217" cy="406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CD9136-4DC1-49F9-842F-75C08E25A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09" y="1298118"/>
            <a:ext cx="6116619" cy="37861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2DBAE8-A787-45F8-800E-9EFAE6EDD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091" y="2258289"/>
            <a:ext cx="5745019" cy="430876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46C17DD-8968-4529-A640-AC52DF860876}"/>
              </a:ext>
            </a:extLst>
          </p:cNvPr>
          <p:cNvSpPr/>
          <p:nvPr/>
        </p:nvSpPr>
        <p:spPr>
          <a:xfrm>
            <a:off x="1952519" y="5248545"/>
            <a:ext cx="2632363" cy="928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ONDATRA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1C24EA-1EAC-4384-90FD-E8C8414BB17F}"/>
              </a:ext>
            </a:extLst>
          </p:cNvPr>
          <p:cNvSpPr/>
          <p:nvPr/>
        </p:nvSpPr>
        <p:spPr>
          <a:xfrm>
            <a:off x="7190509" y="1372273"/>
            <a:ext cx="3629891" cy="775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NUTRIYA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16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4996455" y="1262091"/>
            <a:ext cx="6827713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C1973D-F946-4A98-86BC-E2803F73E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19" y="1271549"/>
            <a:ext cx="4465480" cy="528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053A59-90C3-422E-812A-E453E1100C70}"/>
              </a:ext>
            </a:extLst>
          </p:cNvPr>
          <p:cNvSpPr/>
          <p:nvPr/>
        </p:nvSpPr>
        <p:spPr>
          <a:xfrm>
            <a:off x="283091" y="1369122"/>
            <a:ext cx="67768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sug‘urlarnikiga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baholanadi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tabobatida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dori-darmon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kitob”ga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1C7F4E-4A7C-4666-9B3F-C41865144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063598" y="1388196"/>
            <a:ext cx="4860330" cy="381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8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9504" y="1627046"/>
            <a:ext cx="117902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skeleti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muskullarining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tuzilishidagi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tovushqonlar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98296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180-182-sahifalarini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5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D975C9-7F52-4E1B-9FDD-F862A6BF9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3" y="1322687"/>
            <a:ext cx="4156363" cy="519545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578F95-FAAA-4699-A81E-2D7FC76EE596}"/>
              </a:ext>
            </a:extLst>
          </p:cNvPr>
          <p:cNvSpPr/>
          <p:nvPr/>
        </p:nvSpPr>
        <p:spPr>
          <a:xfrm>
            <a:off x="5430982" y="1468582"/>
            <a:ext cx="5555673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B922878-8D18-48F3-8926-C71B9A68C0AB}"/>
              </a:ext>
            </a:extLst>
          </p:cNvPr>
          <p:cNvSpPr/>
          <p:nvPr/>
        </p:nvSpPr>
        <p:spPr>
          <a:xfrm>
            <a:off x="5735782" y="3920414"/>
            <a:ext cx="5389418" cy="1524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4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535C2B-E93A-4632-9B18-92DA50E77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97" r="5091" b="4271"/>
          <a:stretch/>
        </p:blipFill>
        <p:spPr>
          <a:xfrm>
            <a:off x="6816438" y="1377683"/>
            <a:ext cx="4156363" cy="50854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0B6A96-A031-435C-9BFA-EEAC14EE044B}"/>
              </a:ext>
            </a:extLst>
          </p:cNvPr>
          <p:cNvSpPr/>
          <p:nvPr/>
        </p:nvSpPr>
        <p:spPr>
          <a:xfrm>
            <a:off x="1078439" y="3109923"/>
            <a:ext cx="4627419" cy="1620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B0C909B-76E8-46CD-BADC-6E153BD96C35}"/>
              </a:ext>
            </a:extLst>
          </p:cNvPr>
          <p:cNvCxnSpPr/>
          <p:nvPr/>
        </p:nvCxnSpPr>
        <p:spPr>
          <a:xfrm>
            <a:off x="8285018" y="1995055"/>
            <a:ext cx="1357746" cy="19253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EBB76B9-43A8-49F9-83F9-3119FE9D9096}"/>
              </a:ext>
            </a:extLst>
          </p:cNvPr>
          <p:cNvCxnSpPr/>
          <p:nvPr/>
        </p:nvCxnSpPr>
        <p:spPr>
          <a:xfrm>
            <a:off x="8285018" y="3117273"/>
            <a:ext cx="1482437" cy="2812472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CEB786A-777B-4CD2-A952-B5B1E20BFA90}"/>
              </a:ext>
            </a:extLst>
          </p:cNvPr>
          <p:cNvCxnSpPr/>
          <p:nvPr/>
        </p:nvCxnSpPr>
        <p:spPr>
          <a:xfrm flipV="1">
            <a:off x="8285018" y="3117273"/>
            <a:ext cx="1233055" cy="8031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200B8F6-061D-472D-AC1E-73F7B0BADEA7}"/>
              </a:ext>
            </a:extLst>
          </p:cNvPr>
          <p:cNvCxnSpPr/>
          <p:nvPr/>
        </p:nvCxnSpPr>
        <p:spPr>
          <a:xfrm flipV="1">
            <a:off x="8285018" y="2161309"/>
            <a:ext cx="1233055" cy="28956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F8EDC90-E595-481F-865A-51B761E05FEF}"/>
              </a:ext>
            </a:extLst>
          </p:cNvPr>
          <p:cNvCxnSpPr/>
          <p:nvPr/>
        </p:nvCxnSpPr>
        <p:spPr>
          <a:xfrm flipV="1">
            <a:off x="8548255" y="5056909"/>
            <a:ext cx="831272" cy="108065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55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BA7B74-CFF8-466D-966D-DFF8CB1D4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203" y="2367630"/>
            <a:ext cx="4526077" cy="297768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615A24-52CA-46D8-9553-DFCD27AFD3C6}"/>
              </a:ext>
            </a:extLst>
          </p:cNvPr>
          <p:cNvSpPr/>
          <p:nvPr/>
        </p:nvSpPr>
        <p:spPr>
          <a:xfrm>
            <a:off x="371662" y="1711045"/>
            <a:ext cx="70375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qanotga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suyaklari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oralig‘iga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yoni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tortilgan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7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2A4647-B1DE-44E1-BBAD-8F0B7E8266C0}"/>
              </a:ext>
            </a:extLst>
          </p:cNvPr>
          <p:cNvSpPr/>
          <p:nvPr/>
        </p:nvSpPr>
        <p:spPr>
          <a:xfrm>
            <a:off x="401010" y="1411942"/>
            <a:ext cx="520503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barmog‘i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panjasi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panjalari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yopishib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chirmashib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FC6788-37BF-4A2C-A9C4-EF2E5EBB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957" y="1278328"/>
            <a:ext cx="6239597" cy="410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0BB05A-6BBF-4F71-A299-C4DF47B40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145" y="2076626"/>
            <a:ext cx="3711739" cy="279447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B2F887B-E45C-47C9-84E4-A852E52A3BEE}"/>
              </a:ext>
            </a:extLst>
          </p:cNvPr>
          <p:cNvSpPr/>
          <p:nvPr/>
        </p:nvSpPr>
        <p:spPr>
          <a:xfrm>
            <a:off x="316453" y="1130597"/>
            <a:ext cx="79216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Ko‘rshapalaklarning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ojiz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ko‘rolmaydi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urilmasdan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Ko‘rshapalaklarning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mo‘ljal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og‘zidan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uzuq-yuluq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to‘siqdan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aks-sado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BA4E08-11D3-4DF9-8A89-B6C8F0B7D07F}"/>
              </a:ext>
            </a:extLst>
          </p:cNvPr>
          <p:cNvSpPr/>
          <p:nvPr/>
        </p:nvSpPr>
        <p:spPr>
          <a:xfrm>
            <a:off x="319664" y="1479789"/>
            <a:ext cx="76441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to‘lqinlarini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to‘siqni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sezadi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Ko‘rshapalaklar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zararkunanda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Ko‘rshapalaklarni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buzmaslik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68C548-91E7-4DBD-8653-ABA251E85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851" y="1375602"/>
            <a:ext cx="3034496" cy="45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6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Qo‘lqanotlilar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15D161-B422-4476-9F73-32D1E6409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59515"/>
            <a:ext cx="5771418" cy="48611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E490E35-6F0B-48B4-8A33-BC5600B188F4}"/>
              </a:ext>
            </a:extLst>
          </p:cNvPr>
          <p:cNvSpPr/>
          <p:nvPr/>
        </p:nvSpPr>
        <p:spPr>
          <a:xfrm>
            <a:off x="482579" y="1895711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shomshapalak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taqaburun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quloqdor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shomshapalak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2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731</Words>
  <Application>Microsoft Office PowerPoint</Application>
  <PresentationFormat>Широкоэкранный</PresentationFormat>
  <Paragraphs>91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</vt:lpstr>
      <vt:lpstr>Qo‘lqanotlilar turkumi</vt:lpstr>
      <vt:lpstr>Qo‘lqanotlilar turkumi</vt:lpstr>
      <vt:lpstr>Qo‘lqanotlilar turkumi</vt:lpstr>
      <vt:lpstr>Qo‘lqanotlilar turkumi</vt:lpstr>
      <vt:lpstr>Qo‘lqanotlilar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Kemiruvchilar turkumi</vt:lpstr>
      <vt:lpstr>Mustaqil bajarish uchun topshiriqlar: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24</cp:revision>
  <dcterms:created xsi:type="dcterms:W3CDTF">2021-03-15T15:13:01Z</dcterms:created>
  <dcterms:modified xsi:type="dcterms:W3CDTF">2021-03-18T11:28:15Z</dcterms:modified>
</cp:coreProperties>
</file>