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816" r:id="rId2"/>
    <p:sldId id="737" r:id="rId3"/>
    <p:sldId id="802" r:id="rId4"/>
    <p:sldId id="811" r:id="rId5"/>
    <p:sldId id="790" r:id="rId6"/>
    <p:sldId id="789" r:id="rId7"/>
    <p:sldId id="792" r:id="rId8"/>
    <p:sldId id="793" r:id="rId9"/>
    <p:sldId id="791" r:id="rId10"/>
    <p:sldId id="800" r:id="rId11"/>
    <p:sldId id="794" r:id="rId12"/>
    <p:sldId id="795" r:id="rId13"/>
    <p:sldId id="796" r:id="rId14"/>
    <p:sldId id="797" r:id="rId15"/>
    <p:sldId id="798" r:id="rId16"/>
    <p:sldId id="813" r:id="rId17"/>
    <p:sldId id="812" r:id="rId18"/>
    <p:sldId id="815" r:id="rId19"/>
    <p:sldId id="801" r:id="rId20"/>
    <p:sldId id="799" r:id="rId21"/>
    <p:sldId id="747" r:id="rId22"/>
    <p:sldId id="814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2D8B0F-84CA-402A-A753-3039E4F09E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2FD850-D97B-46E5-AF1E-9CDC32E4D0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071037-5CE9-4DCD-86DF-E1835EB10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F0EF9-A6B0-4F57-8E64-5D22E7BAC188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7255C4-C256-4BCE-8963-DF82DA785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DDFC49-C862-46C2-B208-A00ECF3B0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4B27-85E3-4773-9E10-87ADDB32A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616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5C86E2-9022-4556-894C-38B6FAEA9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23F2D9-F948-40C5-B3CD-5C9F9B37E1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5EDE99-A993-4559-A850-857A57247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F0EF9-A6B0-4F57-8E64-5D22E7BAC188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4CDD5-036A-453E-8F35-4AE4D5B82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4DB00A-DBEF-47C8-B38C-0D0BC62C3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4B27-85E3-4773-9E10-87ADDB32A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032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0BDB6CA-8800-4DC0-BC77-8A475FAE5C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E28654A-96A2-4FF8-878A-9FB7970667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60A10C-3D37-438D-9DF4-25D558AFD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F0EF9-A6B0-4F57-8E64-5D22E7BAC188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02B0F5-41DE-44DF-96B7-B6635E5DB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F1E6C9-8AA4-46D5-9AD6-F7B7342AF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4B27-85E3-4773-9E10-87ADDB32A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664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8544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95471D-F887-4330-9128-85C875B87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FCA05C-C32F-4174-8570-38BCCDDFA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9843FF-74E8-4010-9403-543B38120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F0EF9-A6B0-4F57-8E64-5D22E7BAC188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A58010-74E4-4031-893B-AA0E7E656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72917E-A77D-48B0-A441-F6A8A5823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4B27-85E3-4773-9E10-87ADDB32A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834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2245CF-6769-445C-AA1F-B39A549ED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AEF617-891E-4B6B-89A0-866AC93EF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75CE41-758A-43BF-B55E-6BD55D283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F0EF9-A6B0-4F57-8E64-5D22E7BAC188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F02CA5-5B0D-4DFE-A18A-2FD61F655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E40F01-6FE5-4C0E-9120-6CB460935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4B27-85E3-4773-9E10-87ADDB32A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686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D38068-FF16-4AC2-918E-7CEBF239E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9FDBFF-48BE-49F6-ABF4-1897B6C1F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815874-0FC5-4BB2-970B-F3EC70B55F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06B6F3-A6F8-4A94-BE47-4FA57B12C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F0EF9-A6B0-4F57-8E64-5D22E7BAC188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8F1DE6-2E65-47B2-81FB-BDFA3A89D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06194D-FAB8-4146-B7F4-702CC525A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4B27-85E3-4773-9E10-87ADDB32A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152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080B11-96B4-4CA8-9233-9C2291534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308A80-6AC0-475C-9573-1EFD2D20A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4AA1835-1E00-4B40-BF40-B46110878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CFB4FFD-21DF-4D06-8D9C-503D1C133E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3679FB6-1699-4EB3-8AF8-5A88F6FF6D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AE3A346-283F-4704-A72D-BAB7E229E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F0EF9-A6B0-4F57-8E64-5D22E7BAC188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7211C0D-1796-47DF-B4DE-0D4B7D574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6E84083-7B74-4BDB-BAAB-5FA84169D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4B27-85E3-4773-9E10-87ADDB32A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791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1B437E-521A-4B2E-99C8-DD2643C2A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4C4D3E-4D78-4B58-B3CA-143C7C17F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F0EF9-A6B0-4F57-8E64-5D22E7BAC188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5797C3-C2CC-4B67-AC40-A6DC48765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AD616F-2BA4-4A0E-A51B-D9EFA7D1F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4B27-85E3-4773-9E10-87ADDB32A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938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C814A82-6810-4307-B661-8F3C3CAAF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F0EF9-A6B0-4F57-8E64-5D22E7BAC188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7AFB51A-CE09-47A4-B687-B8BF74083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55DAC27-7D67-4E37-8B30-D5B407EC9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4B27-85E3-4773-9E10-87ADDB32A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887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9D9948-0854-4B52-B050-16D33E7E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1B173F-E796-4922-BBBB-836575385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A6652E-7999-4711-B099-83397B5B44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0AD734-3765-42C5-BC0A-87E304DF3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F0EF9-A6B0-4F57-8E64-5D22E7BAC188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79B6E1-8B87-4FD9-A130-078773838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057F6F-0DC2-4E91-BBF3-2007BD6A2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4B27-85E3-4773-9E10-87ADDB32A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511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4424B2-FA8B-4A81-8879-D2EEA3C84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83466AE-C474-4CA7-9340-7B495882F4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68BA795-1326-41CA-980A-8DD5938A3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B9BA3E-478C-4F59-8B93-E3A2AFDAC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F0EF9-A6B0-4F57-8E64-5D22E7BAC188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D5A330-BE67-44BE-B8DB-742D58D12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17DCBF-1BDD-4735-9F61-47642FBB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4B27-85E3-4773-9E10-87ADDB32A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658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73EA4B-404B-4B7F-A168-6EF35CAC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371C8B-85AA-4503-BC3A-C78D6DF98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844F53-1866-49ED-992C-5857E0C9B4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F0EF9-A6B0-4F57-8E64-5D22E7BAC188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109E0C-F0F9-4330-A522-25404F30A2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1821B0-5751-45F0-A111-FC4047F88E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64B27-85E3-4773-9E10-87ADDB32A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552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1" y="1"/>
            <a:ext cx="12192000" cy="218598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653020" y="2318028"/>
            <a:ext cx="9395881" cy="169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marL="381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5400" b="1" spc="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5400" b="1" spc="3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5400" b="1" spc="3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spc="3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Qo‘lqanotli</a:t>
            </a:r>
            <a:r>
              <a:rPr lang="en-US" sz="5400" b="1" spc="3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spc="3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5400" b="1" spc="3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spc="3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kemiruvchilar</a:t>
            </a:r>
            <a:r>
              <a:rPr lang="en-US" sz="5400" b="1" spc="3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spc="3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turkumi</a:t>
            </a:r>
            <a:endParaRPr lang="en-US" sz="5400" b="1" spc="3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5"/>
          <p:cNvSpPr/>
          <p:nvPr/>
        </p:nvSpPr>
        <p:spPr>
          <a:xfrm>
            <a:off x="497392" y="2587791"/>
            <a:ext cx="590056" cy="161460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7" name="object 6"/>
          <p:cNvSpPr/>
          <p:nvPr/>
        </p:nvSpPr>
        <p:spPr>
          <a:xfrm>
            <a:off x="514059" y="4341813"/>
            <a:ext cx="591344" cy="161460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22" name="object 2"/>
          <p:cNvSpPr txBox="1">
            <a:spLocks/>
          </p:cNvSpPr>
          <p:nvPr/>
        </p:nvSpPr>
        <p:spPr bwMode="auto">
          <a:xfrm>
            <a:off x="1993901" y="527050"/>
            <a:ext cx="7524750" cy="1262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0911" rIns="0" bIns="0">
            <a:spAutoFit/>
          </a:bodyPr>
          <a:lstStyle>
            <a:lvl1pPr marL="25400" defTabSz="1935163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defTabSz="1935163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defTabSz="1935163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238"/>
              </a:spcBef>
            </a:pPr>
            <a:r>
              <a:rPr lang="en-US" altLang="ru-RU" sz="8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BIOLOGIYA</a:t>
            </a:r>
            <a:endParaRPr lang="uz-Cyrl-UZ" altLang="ru-RU" sz="8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3" name="object 11"/>
          <p:cNvSpPr>
            <a:spLocks noChangeArrowheads="1"/>
          </p:cNvSpPr>
          <p:nvPr/>
        </p:nvSpPr>
        <p:spPr bwMode="auto">
          <a:xfrm>
            <a:off x="1042988" y="584200"/>
            <a:ext cx="241300" cy="4968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1165225" y="896938"/>
            <a:ext cx="452438" cy="601662"/>
          </a:xfrm>
          <a:custGeom>
            <a:avLst/>
            <a:gdLst/>
            <a:ahLst/>
            <a:cxnLst/>
            <a:rect l="l" t="t" r="r" b="b"/>
            <a:pathLst>
              <a:path w="213359" h="284480">
                <a:moveTo>
                  <a:pt x="138573" y="0"/>
                </a:moveTo>
                <a:lnTo>
                  <a:pt x="73845" y="0"/>
                </a:lnTo>
                <a:lnTo>
                  <a:pt x="66311" y="1380"/>
                </a:lnTo>
                <a:lnTo>
                  <a:pt x="60292" y="5191"/>
                </a:lnTo>
                <a:lnTo>
                  <a:pt x="56302" y="10942"/>
                </a:lnTo>
                <a:lnTo>
                  <a:pt x="55041" y="17230"/>
                </a:lnTo>
                <a:lnTo>
                  <a:pt x="54958" y="27298"/>
                </a:lnTo>
                <a:lnTo>
                  <a:pt x="61212" y="34757"/>
                </a:lnTo>
                <a:lnTo>
                  <a:pt x="69683" y="36658"/>
                </a:lnTo>
                <a:lnTo>
                  <a:pt x="69683" y="80002"/>
                </a:lnTo>
                <a:lnTo>
                  <a:pt x="6603" y="211507"/>
                </a:lnTo>
                <a:lnTo>
                  <a:pt x="0" y="236544"/>
                </a:lnTo>
                <a:lnTo>
                  <a:pt x="6546" y="260064"/>
                </a:lnTo>
                <a:lnTo>
                  <a:pt x="23619" y="277514"/>
                </a:lnTo>
                <a:lnTo>
                  <a:pt x="48583" y="284342"/>
                </a:lnTo>
                <a:lnTo>
                  <a:pt x="164190" y="284342"/>
                </a:lnTo>
                <a:lnTo>
                  <a:pt x="189161" y="277510"/>
                </a:lnTo>
                <a:lnTo>
                  <a:pt x="194858" y="271688"/>
                </a:lnTo>
                <a:lnTo>
                  <a:pt x="48583" y="271688"/>
                </a:lnTo>
                <a:lnTo>
                  <a:pt x="30127" y="266638"/>
                </a:lnTo>
                <a:lnTo>
                  <a:pt x="17508" y="253735"/>
                </a:lnTo>
                <a:lnTo>
                  <a:pt x="12672" y="236350"/>
                </a:lnTo>
                <a:lnTo>
                  <a:pt x="17554" y="217850"/>
                </a:lnTo>
                <a:lnTo>
                  <a:pt x="75807" y="117302"/>
                </a:lnTo>
                <a:lnTo>
                  <a:pt x="78923" y="108660"/>
                </a:lnTo>
                <a:lnTo>
                  <a:pt x="80936" y="97586"/>
                </a:lnTo>
                <a:lnTo>
                  <a:pt x="82017" y="87044"/>
                </a:lnTo>
                <a:lnTo>
                  <a:pt x="82340" y="80002"/>
                </a:lnTo>
                <a:lnTo>
                  <a:pt x="82340" y="37127"/>
                </a:lnTo>
                <a:lnTo>
                  <a:pt x="102619" y="37127"/>
                </a:lnTo>
                <a:lnTo>
                  <a:pt x="105456" y="34293"/>
                </a:lnTo>
                <a:lnTo>
                  <a:pt x="105337" y="27179"/>
                </a:lnTo>
                <a:lnTo>
                  <a:pt x="102623" y="24469"/>
                </a:lnTo>
                <a:lnTo>
                  <a:pt x="70352" y="24469"/>
                </a:lnTo>
                <a:lnTo>
                  <a:pt x="67515" y="21631"/>
                </a:lnTo>
                <a:lnTo>
                  <a:pt x="67515" y="14375"/>
                </a:lnTo>
                <a:lnTo>
                  <a:pt x="70795" y="12658"/>
                </a:lnTo>
                <a:lnTo>
                  <a:pt x="156737" y="12658"/>
                </a:lnTo>
                <a:lnTo>
                  <a:pt x="156164" y="10394"/>
                </a:lnTo>
                <a:lnTo>
                  <a:pt x="152018" y="4932"/>
                </a:lnTo>
                <a:lnTo>
                  <a:pt x="145979" y="1311"/>
                </a:lnTo>
                <a:lnTo>
                  <a:pt x="138573" y="0"/>
                </a:lnTo>
                <a:close/>
              </a:path>
              <a:path w="213359" h="284480">
                <a:moveTo>
                  <a:pt x="156737" y="12658"/>
                </a:moveTo>
                <a:lnTo>
                  <a:pt x="141675" y="12658"/>
                </a:lnTo>
                <a:lnTo>
                  <a:pt x="145084" y="14273"/>
                </a:lnTo>
                <a:lnTo>
                  <a:pt x="145223" y="17230"/>
                </a:lnTo>
                <a:lnTo>
                  <a:pt x="145260" y="21631"/>
                </a:lnTo>
                <a:lnTo>
                  <a:pt x="142421" y="24469"/>
                </a:lnTo>
                <a:lnTo>
                  <a:pt x="120911" y="24469"/>
                </a:lnTo>
                <a:lnTo>
                  <a:pt x="118197" y="27179"/>
                </a:lnTo>
                <a:lnTo>
                  <a:pt x="118077" y="34293"/>
                </a:lnTo>
                <a:lnTo>
                  <a:pt x="120911" y="37127"/>
                </a:lnTo>
                <a:lnTo>
                  <a:pt x="130432" y="37127"/>
                </a:lnTo>
                <a:lnTo>
                  <a:pt x="130432" y="80002"/>
                </a:lnTo>
                <a:lnTo>
                  <a:pt x="195218" y="217850"/>
                </a:lnTo>
                <a:lnTo>
                  <a:pt x="200103" y="236350"/>
                </a:lnTo>
                <a:lnTo>
                  <a:pt x="195264" y="253741"/>
                </a:lnTo>
                <a:lnTo>
                  <a:pt x="182645" y="266640"/>
                </a:lnTo>
                <a:lnTo>
                  <a:pt x="164190" y="271688"/>
                </a:lnTo>
                <a:lnTo>
                  <a:pt x="194858" y="271688"/>
                </a:lnTo>
                <a:lnTo>
                  <a:pt x="206234" y="260054"/>
                </a:lnTo>
                <a:lnTo>
                  <a:pt x="212780" y="236544"/>
                </a:lnTo>
                <a:lnTo>
                  <a:pt x="206170" y="211507"/>
                </a:lnTo>
                <a:lnTo>
                  <a:pt x="147916" y="110956"/>
                </a:lnTo>
                <a:lnTo>
                  <a:pt x="146077" y="105444"/>
                </a:lnTo>
                <a:lnTo>
                  <a:pt x="144537" y="97008"/>
                </a:lnTo>
                <a:lnTo>
                  <a:pt x="143479" y="87808"/>
                </a:lnTo>
                <a:lnTo>
                  <a:pt x="143086" y="80002"/>
                </a:lnTo>
                <a:lnTo>
                  <a:pt x="143086" y="36658"/>
                </a:lnTo>
                <a:lnTo>
                  <a:pt x="151561" y="34757"/>
                </a:lnTo>
                <a:lnTo>
                  <a:pt x="157815" y="27298"/>
                </a:lnTo>
                <a:lnTo>
                  <a:pt x="157893" y="17230"/>
                </a:lnTo>
                <a:lnTo>
                  <a:pt x="156737" y="1265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5" name="object 13"/>
          <p:cNvSpPr>
            <a:spLocks noChangeArrowheads="1"/>
          </p:cNvSpPr>
          <p:nvPr/>
        </p:nvSpPr>
        <p:spPr bwMode="auto">
          <a:xfrm>
            <a:off x="1220788" y="1255713"/>
            <a:ext cx="339725" cy="1889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" name="object 14"/>
          <p:cNvSpPr/>
          <p:nvPr/>
        </p:nvSpPr>
        <p:spPr>
          <a:xfrm>
            <a:off x="701675" y="896938"/>
            <a:ext cx="474663" cy="603250"/>
          </a:xfrm>
          <a:custGeom>
            <a:avLst/>
            <a:gdLst/>
            <a:ahLst/>
            <a:cxnLst/>
            <a:rect l="l" t="t" r="r" b="b"/>
            <a:pathLst>
              <a:path w="224154" h="285115">
                <a:moveTo>
                  <a:pt x="143981" y="0"/>
                </a:moveTo>
                <a:lnTo>
                  <a:pt x="74177" y="0"/>
                </a:lnTo>
                <a:lnTo>
                  <a:pt x="69411" y="1973"/>
                </a:lnTo>
                <a:lnTo>
                  <a:pt x="62240" y="9147"/>
                </a:lnTo>
                <a:lnTo>
                  <a:pt x="60267" y="13910"/>
                </a:lnTo>
                <a:lnTo>
                  <a:pt x="60267" y="24055"/>
                </a:lnTo>
                <a:lnTo>
                  <a:pt x="62240" y="28821"/>
                </a:lnTo>
                <a:lnTo>
                  <a:pt x="68406" y="34988"/>
                </a:lnTo>
                <a:lnTo>
                  <a:pt x="71607" y="36720"/>
                </a:lnTo>
                <a:lnTo>
                  <a:pt x="75085" y="37494"/>
                </a:lnTo>
                <a:lnTo>
                  <a:pt x="75048" y="67359"/>
                </a:lnTo>
                <a:lnTo>
                  <a:pt x="44385" y="83762"/>
                </a:lnTo>
                <a:lnTo>
                  <a:pt x="20689" y="108191"/>
                </a:lnTo>
                <a:lnTo>
                  <a:pt x="5413" y="138604"/>
                </a:lnTo>
                <a:lnTo>
                  <a:pt x="0" y="172968"/>
                </a:lnTo>
                <a:lnTo>
                  <a:pt x="8792" y="216446"/>
                </a:lnTo>
                <a:lnTo>
                  <a:pt x="32765" y="251986"/>
                </a:lnTo>
                <a:lnTo>
                  <a:pt x="68303" y="275966"/>
                </a:lnTo>
                <a:lnTo>
                  <a:pt x="111791" y="284764"/>
                </a:lnTo>
                <a:lnTo>
                  <a:pt x="112158" y="284764"/>
                </a:lnTo>
                <a:lnTo>
                  <a:pt x="155489" y="275855"/>
                </a:lnTo>
                <a:lnTo>
                  <a:pt x="161012" y="272110"/>
                </a:lnTo>
                <a:lnTo>
                  <a:pt x="112115" y="272110"/>
                </a:lnTo>
                <a:lnTo>
                  <a:pt x="73492" y="264406"/>
                </a:lnTo>
                <a:lnTo>
                  <a:pt x="41867" y="243186"/>
                </a:lnTo>
                <a:lnTo>
                  <a:pt x="20502" y="211642"/>
                </a:lnTo>
                <a:lnTo>
                  <a:pt x="12657" y="172966"/>
                </a:lnTo>
                <a:lnTo>
                  <a:pt x="17458" y="142490"/>
                </a:lnTo>
                <a:lnTo>
                  <a:pt x="31006" y="115519"/>
                </a:lnTo>
                <a:lnTo>
                  <a:pt x="52017" y="93857"/>
                </a:lnTo>
                <a:lnTo>
                  <a:pt x="79210" y="79311"/>
                </a:lnTo>
                <a:lnTo>
                  <a:pt x="84316" y="77537"/>
                </a:lnTo>
                <a:lnTo>
                  <a:pt x="87746" y="72731"/>
                </a:lnTo>
                <a:lnTo>
                  <a:pt x="87746" y="37969"/>
                </a:lnTo>
                <a:lnTo>
                  <a:pt x="102628" y="37959"/>
                </a:lnTo>
                <a:lnTo>
                  <a:pt x="105457" y="35133"/>
                </a:lnTo>
                <a:lnTo>
                  <a:pt x="105422" y="28112"/>
                </a:lnTo>
                <a:lnTo>
                  <a:pt x="102631" y="25312"/>
                </a:lnTo>
                <a:lnTo>
                  <a:pt x="75765" y="25300"/>
                </a:lnTo>
                <a:lnTo>
                  <a:pt x="72931" y="22467"/>
                </a:lnTo>
                <a:lnTo>
                  <a:pt x="72931" y="15501"/>
                </a:lnTo>
                <a:lnTo>
                  <a:pt x="75765" y="12665"/>
                </a:lnTo>
                <a:lnTo>
                  <a:pt x="162007" y="12658"/>
                </a:lnTo>
                <a:lnTo>
                  <a:pt x="161781" y="11563"/>
                </a:lnTo>
                <a:lnTo>
                  <a:pt x="157609" y="5533"/>
                </a:lnTo>
                <a:lnTo>
                  <a:pt x="151457" y="1481"/>
                </a:lnTo>
                <a:lnTo>
                  <a:pt x="143981" y="0"/>
                </a:lnTo>
                <a:close/>
              </a:path>
              <a:path w="224154" h="285115">
                <a:moveTo>
                  <a:pt x="162007" y="12658"/>
                </a:moveTo>
                <a:lnTo>
                  <a:pt x="147427" y="12658"/>
                </a:lnTo>
                <a:lnTo>
                  <a:pt x="150659" y="15314"/>
                </a:lnTo>
                <a:lnTo>
                  <a:pt x="150655" y="22467"/>
                </a:lnTo>
                <a:lnTo>
                  <a:pt x="147816" y="25300"/>
                </a:lnTo>
                <a:lnTo>
                  <a:pt x="144334" y="25312"/>
                </a:lnTo>
                <a:lnTo>
                  <a:pt x="120974" y="25312"/>
                </a:lnTo>
                <a:lnTo>
                  <a:pt x="118170" y="28112"/>
                </a:lnTo>
                <a:lnTo>
                  <a:pt x="118127" y="35133"/>
                </a:lnTo>
                <a:lnTo>
                  <a:pt x="120974" y="37969"/>
                </a:lnTo>
                <a:lnTo>
                  <a:pt x="135834" y="37969"/>
                </a:lnTo>
                <a:lnTo>
                  <a:pt x="135837" y="72731"/>
                </a:lnTo>
                <a:lnTo>
                  <a:pt x="139272" y="77537"/>
                </a:lnTo>
                <a:lnTo>
                  <a:pt x="144384" y="79319"/>
                </a:lnTo>
                <a:lnTo>
                  <a:pt x="171573" y="93864"/>
                </a:lnTo>
                <a:lnTo>
                  <a:pt x="192581" y="115525"/>
                </a:lnTo>
                <a:lnTo>
                  <a:pt x="206127" y="142494"/>
                </a:lnTo>
                <a:lnTo>
                  <a:pt x="210927" y="172968"/>
                </a:lnTo>
                <a:lnTo>
                  <a:pt x="203151" y="211424"/>
                </a:lnTo>
                <a:lnTo>
                  <a:pt x="181954" y="242909"/>
                </a:lnTo>
                <a:lnTo>
                  <a:pt x="150541" y="264209"/>
                </a:lnTo>
                <a:lnTo>
                  <a:pt x="112115" y="272110"/>
                </a:lnTo>
                <a:lnTo>
                  <a:pt x="161012" y="272110"/>
                </a:lnTo>
                <a:lnTo>
                  <a:pt x="190912" y="251836"/>
                </a:lnTo>
                <a:lnTo>
                  <a:pt x="214815" y="216333"/>
                </a:lnTo>
                <a:lnTo>
                  <a:pt x="223585" y="172966"/>
                </a:lnTo>
                <a:lnTo>
                  <a:pt x="218169" y="138601"/>
                </a:lnTo>
                <a:lnTo>
                  <a:pt x="202887" y="108188"/>
                </a:lnTo>
                <a:lnTo>
                  <a:pt x="179183" y="83761"/>
                </a:lnTo>
                <a:lnTo>
                  <a:pt x="148511" y="67359"/>
                </a:lnTo>
                <a:lnTo>
                  <a:pt x="148510" y="37494"/>
                </a:lnTo>
                <a:lnTo>
                  <a:pt x="156934" y="35618"/>
                </a:lnTo>
                <a:lnTo>
                  <a:pt x="163280" y="28155"/>
                </a:lnTo>
                <a:lnTo>
                  <a:pt x="163317" y="18982"/>
                </a:lnTo>
                <a:lnTo>
                  <a:pt x="162007" y="12658"/>
                </a:lnTo>
                <a:close/>
              </a:path>
              <a:path w="224154" h="285115">
                <a:moveTo>
                  <a:pt x="99154" y="37969"/>
                </a:moveTo>
                <a:lnTo>
                  <a:pt x="99017" y="37969"/>
                </a:lnTo>
                <a:lnTo>
                  <a:pt x="99154" y="37969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7" name="object 15"/>
          <p:cNvSpPr>
            <a:spLocks noChangeArrowheads="1"/>
          </p:cNvSpPr>
          <p:nvPr/>
        </p:nvSpPr>
        <p:spPr bwMode="auto">
          <a:xfrm>
            <a:off x="755650" y="1179513"/>
            <a:ext cx="365125" cy="26511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object 9"/>
          <p:cNvSpPr/>
          <p:nvPr/>
        </p:nvSpPr>
        <p:spPr>
          <a:xfrm>
            <a:off x="10009188" y="526188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20" name="object 10"/>
          <p:cNvSpPr/>
          <p:nvPr/>
        </p:nvSpPr>
        <p:spPr>
          <a:xfrm>
            <a:off x="10015538" y="527050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30" name="object 12"/>
          <p:cNvSpPr txBox="1">
            <a:spLocks noChangeArrowheads="1"/>
          </p:cNvSpPr>
          <p:nvPr/>
        </p:nvSpPr>
        <p:spPr bwMode="auto">
          <a:xfrm>
            <a:off x="10010537" y="830130"/>
            <a:ext cx="16573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3552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263"/>
              </a:spcBef>
            </a:pPr>
            <a:r>
              <a:rPr lang="en-US" altLang="ru-RU" sz="3600" b="1" dirty="0" smtClean="0">
                <a:solidFill>
                  <a:srgbClr val="FEFEFE"/>
                </a:solidFill>
                <a:latin typeface="Arial" charset="0"/>
                <a:cs typeface="Arial" charset="0"/>
              </a:rPr>
              <a:t>7-sinf</a:t>
            </a:r>
            <a:endParaRPr lang="ru-RU" altLang="ru-RU" sz="2800" dirty="0">
              <a:latin typeface="Arial" charset="0"/>
              <a:cs typeface="Arial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E68E58-4CAE-4D50-8AB9-7E246BDC4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080" y="4237008"/>
            <a:ext cx="3269708" cy="217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4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Kemiruvchilar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turkumi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BDCFAF-54B5-45EA-999A-A2C91B3A1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963" y="1777525"/>
            <a:ext cx="2568067" cy="386750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B6B37C5-3498-40D2-93D8-3C2837A2722E}"/>
              </a:ext>
            </a:extLst>
          </p:cNvPr>
          <p:cNvSpPr/>
          <p:nvPr/>
        </p:nvSpPr>
        <p:spPr>
          <a:xfrm>
            <a:off x="266098" y="1397874"/>
            <a:ext cx="899668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Kemiruvchilarning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yirtqich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qoziq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tishlari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bo‘lmaydi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Kurak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tishlari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o‘tkir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Qattiq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oziqni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o‘tkir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kurak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tishlari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uzib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oziq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tishlari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ezib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maydalaydi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8775" algn="just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kurak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tishlari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doimo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yedirilib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o‘tmaslashmaydi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Chunki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kurak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tishlarining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orqa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tomonida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emali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bo‘lmaydi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8775" algn="just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pastki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kurak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tishlar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bir-biriga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ishqalanishi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charxlanib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o‘tkirlashadi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Kurak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tishlar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hayvonning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hayoti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o‘sib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4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Kemiruvchilar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turkumi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F6F623-77DD-4A7A-92B0-95A5B15013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4" t="1550" r="10914"/>
          <a:stretch/>
        </p:blipFill>
        <p:spPr>
          <a:xfrm>
            <a:off x="8031925" y="1504103"/>
            <a:ext cx="3812290" cy="315155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696BB31-C722-4BFE-B38C-8D6430315E37}"/>
              </a:ext>
            </a:extLst>
          </p:cNvPr>
          <p:cNvSpPr/>
          <p:nvPr/>
        </p:nvSpPr>
        <p:spPr>
          <a:xfrm>
            <a:off x="376527" y="1331856"/>
            <a:ext cx="737401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Kemiruvchilar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xilma-xil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serpusht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Ko‘pchilik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yilda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bolalaydi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8775" algn="just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Shuning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ayrim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yillari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tez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ko‘payib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ketib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ziyon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yetkazadi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Turarjoylar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yaqinida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sichqonlar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kalamushlar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cho‘llarda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yumronqoziqlar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05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Kemiruvchilar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turkumi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A3734A-34FA-4FEA-BE2A-5C4AB86384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9" t="9252" r="10155"/>
          <a:stretch/>
        </p:blipFill>
        <p:spPr>
          <a:xfrm flipH="1">
            <a:off x="4030864" y="3809772"/>
            <a:ext cx="4130272" cy="277023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A5B263E-FC78-40AB-A330-F72E583A8A26}"/>
              </a:ext>
            </a:extLst>
          </p:cNvPr>
          <p:cNvSpPr/>
          <p:nvPr/>
        </p:nvSpPr>
        <p:spPr>
          <a:xfrm>
            <a:off x="304800" y="1101338"/>
            <a:ext cx="11650766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Ko‘pchilik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kemiruvchilar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zararkunanda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hayvonlardir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Sichqonlar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kalamushlar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omborxonalarda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saqlanayotgan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don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oziq-ovqat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mahsulotlari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mollarini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kemirib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ziyon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keltiradi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Kalamushlar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o‘lat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kasalligini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tarqatishi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1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Kemiruvchilar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turkumi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E8069E-7FB3-4C5C-AD90-BF04471E7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61" y="1740121"/>
            <a:ext cx="6846193" cy="434305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EC41609-68F2-45C9-9D45-5F3AE0ACDA19}"/>
              </a:ext>
            </a:extLst>
          </p:cNvPr>
          <p:cNvSpPr/>
          <p:nvPr/>
        </p:nvSpPr>
        <p:spPr>
          <a:xfrm>
            <a:off x="7472908" y="1740121"/>
            <a:ext cx="453826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just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Burunduq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olmaxonlar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oilasiga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Amerika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Yevrosiyo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hududida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Og‘ziga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to‘plab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uyasiga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tashiydi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Qishki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uyquga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Yirtqich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qushlar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tulki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848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KEMIRUVCHILAR TURKUMI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5DC3EF-C33A-4A06-B64D-5D9399C27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074" y="3673906"/>
            <a:ext cx="4255806" cy="271706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2CA1DD4-18AA-4AEE-84DD-6D2FF8E69B1B}"/>
              </a:ext>
            </a:extLst>
          </p:cNvPr>
          <p:cNvSpPr/>
          <p:nvPr/>
        </p:nvSpPr>
        <p:spPr>
          <a:xfrm>
            <a:off x="232967" y="1143441"/>
            <a:ext cx="1170550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Burunduqlar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mahsulotlari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yong‘oq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pista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Ayrim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holatlarda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hasharot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mollyuskalarni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yeydi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8775" algn="just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Homiladorlik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muddati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kun.</a:t>
            </a:r>
          </a:p>
          <a:p>
            <a:pPr indent="358775" algn="just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4-6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tagacha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bolalaydi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Bolalari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oyda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voyaga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yetadi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80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Kemiruvchilar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turkumi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0E46E86-E16A-48DF-A8AC-DE8E1A257B5F}"/>
              </a:ext>
            </a:extLst>
          </p:cNvPr>
          <p:cNvSpPr/>
          <p:nvPr/>
        </p:nvSpPr>
        <p:spPr>
          <a:xfrm>
            <a:off x="468344" y="1460715"/>
            <a:ext cx="75874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Yumronqoziq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tiyinsimonlar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oilasiga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mansub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tanasi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14-40 cm;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dumi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4- 25 cm;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rangi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rangda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choʻl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tundra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togʻlarda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20 dan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koʻproq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kunduzi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faol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kechiradi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qishki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uyquga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koloniya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boʻlib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4458E9-6541-4D99-A0C1-8E6AD5EFF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591" y="1252897"/>
            <a:ext cx="4436791" cy="531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Kemiruvchilar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turkumi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0E46E86-E16A-48DF-A8AC-DE8E1A257B5F}"/>
              </a:ext>
            </a:extLst>
          </p:cNvPr>
          <p:cNvSpPr/>
          <p:nvPr/>
        </p:nvSpPr>
        <p:spPr>
          <a:xfrm>
            <a:off x="468344" y="1460715"/>
            <a:ext cx="643390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Oʻsimliklarning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usti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osti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qismlari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urugʻlarini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yigʻadi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yiliga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urchiydi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5-8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bola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tugʻadi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donli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oʻsimliklarning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xavfli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zararkunandasi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kasallik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qoʻzgʻatuvchilarning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tashib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yuruvchisi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terisi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ovlanadi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4F66B8-7415-49A9-9C1B-1404EEEE8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236" y="1887878"/>
            <a:ext cx="5580438" cy="372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72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Kemiruvchilar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turkumi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0E46E86-E16A-48DF-A8AC-DE8E1A257B5F}"/>
              </a:ext>
            </a:extLst>
          </p:cNvPr>
          <p:cNvSpPr/>
          <p:nvPr/>
        </p:nvSpPr>
        <p:spPr>
          <a:xfrm>
            <a:off x="512618" y="1561576"/>
            <a:ext cx="645220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Kemiruvchilardan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foydalilari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ham bor. Ondatra,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nutriya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sug‘ur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yumronqoziq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yinlar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mo‘yna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ovlanadi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Ondatra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nutriya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qimmatli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mo‘yna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358775" algn="just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vatani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Amerika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Respublikamizda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ko‘paytiriladigan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mo‘ynachilik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xo‘jaliklari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etilgan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58CB54-A39E-4C29-BF91-11AF9AE8A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4464" y="2252400"/>
            <a:ext cx="4613592" cy="346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4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Kemiruvchilar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turkumi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0E46E86-E16A-48DF-A8AC-DE8E1A257B5F}"/>
              </a:ext>
            </a:extLst>
          </p:cNvPr>
          <p:cNvSpPr/>
          <p:nvPr/>
        </p:nvSpPr>
        <p:spPr>
          <a:xfrm>
            <a:off x="540327" y="1145406"/>
            <a:ext cx="656705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Quyon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Og‘irligi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1,6-2,5 kg;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Qulog‘i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oyoqlari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kalta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qazib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bolalaydi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Bolalarining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ko‘zi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yumuq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junsiz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bola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Tovushqon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Og‘irligi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3-7 kg;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Qulog‘i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oyoqlari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qazimaydi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Bolalarining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ko‘zi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ochiq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qoplangan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AB8B54-A6AB-4A98-B640-977AC7798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127136"/>
            <a:ext cx="5897217" cy="406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5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Kemiruvchilar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turkumi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CD9136-4DC1-49F9-842F-75C08E25A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9" y="1298118"/>
            <a:ext cx="6116619" cy="37861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2DBAE8-A787-45F8-800E-9EFAE6EDD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091" y="2258289"/>
            <a:ext cx="5745019" cy="430876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46C17DD-8968-4529-A640-AC52DF860876}"/>
              </a:ext>
            </a:extLst>
          </p:cNvPr>
          <p:cNvSpPr/>
          <p:nvPr/>
        </p:nvSpPr>
        <p:spPr>
          <a:xfrm>
            <a:off x="1952519" y="5248545"/>
            <a:ext cx="2632363" cy="9280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ONDATRA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51C24EA-1EAC-4384-90FD-E8C8414BB17F}"/>
              </a:ext>
            </a:extLst>
          </p:cNvPr>
          <p:cNvSpPr/>
          <p:nvPr/>
        </p:nvSpPr>
        <p:spPr>
          <a:xfrm>
            <a:off x="7190509" y="1372273"/>
            <a:ext cx="3629891" cy="7751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NUTRIYA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16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rejasi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163BF66-2872-45BD-A713-32C3D068ABD0}"/>
              </a:ext>
            </a:extLst>
          </p:cNvPr>
          <p:cNvSpPr/>
          <p:nvPr/>
        </p:nvSpPr>
        <p:spPr>
          <a:xfrm>
            <a:off x="4996455" y="1262091"/>
            <a:ext cx="6827713" cy="445207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Qo‘lqanotlilar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turkumi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Kemiruvchilar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turkumi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C1973D-F946-4A98-86BC-E2803F73E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19" y="1271549"/>
            <a:ext cx="4465480" cy="528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2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Kemiruvchilar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turkumi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1053A59-90C3-422E-812A-E453E1100C70}"/>
              </a:ext>
            </a:extLst>
          </p:cNvPr>
          <p:cNvSpPr/>
          <p:nvPr/>
        </p:nvSpPr>
        <p:spPr>
          <a:xfrm>
            <a:off x="283091" y="1369122"/>
            <a:ext cx="677681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Tog‘larda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sug‘ur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terisi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sug‘urlarnikiga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baholanadi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yog‘idan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xalq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tabobatida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dori-darmon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o‘rnida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foydalaniladi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8775" algn="just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Hozir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kamayib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ketganligi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sug‘ur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Qizil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kitob”ga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kiritilgan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1C7F4E-4A7C-4666-9B3F-C41865144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063598" y="1388196"/>
            <a:ext cx="4860330" cy="381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8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05345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r>
              <a:rPr lang="uz-Latn-UZ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385456"/>
            <a:ext cx="11820939" cy="52206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29504" y="1627046"/>
            <a:ext cx="1179021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Qo‘lqanotlilarning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skeleti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muskullarining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tuzilishidagi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xususiyatlar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qushlar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singari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uchishiga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yordam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742950" indent="-742950">
              <a:buAutoNum type="arabicPeriod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sababdan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qo‘lqanotlilarning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quloq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suprasi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742950" indent="-742950">
              <a:buAutoNum type="arabicPeriod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sababdan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quyonlar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quradi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tovushqonlar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qurmaydi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86428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05345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r>
              <a:rPr lang="uz-Latn-UZ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385456"/>
            <a:ext cx="11820939" cy="52206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58148" y="1973409"/>
            <a:ext cx="98296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Darslikning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180-182-sahifalarini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200000"/>
              </a:lnSpc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oxiridagi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topshiriqlarni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65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Topshiriqni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tekshirish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30" y="1190647"/>
            <a:ext cx="11820939" cy="545953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D975C9-7F52-4E1B-9FDD-F862A6BF9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73" y="1322687"/>
            <a:ext cx="4156363" cy="519545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2578F95-FAAA-4699-A81E-2D7FC76EE596}"/>
              </a:ext>
            </a:extLst>
          </p:cNvPr>
          <p:cNvSpPr/>
          <p:nvPr/>
        </p:nvSpPr>
        <p:spPr>
          <a:xfrm>
            <a:off x="5430982" y="1468582"/>
            <a:ext cx="5555673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Hayvonlarning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juftini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toping.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CB922878-8D18-48F3-8926-C71B9A68C0AB}"/>
              </a:ext>
            </a:extLst>
          </p:cNvPr>
          <p:cNvSpPr/>
          <p:nvPr/>
        </p:nvSpPr>
        <p:spPr>
          <a:xfrm>
            <a:off x="5735782" y="3920414"/>
            <a:ext cx="5389418" cy="1524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hayvon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jufti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84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30" y="1190647"/>
            <a:ext cx="11820939" cy="545953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535C2B-E93A-4632-9B18-92DA50E774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97" r="5091" b="4271"/>
          <a:stretch/>
        </p:blipFill>
        <p:spPr>
          <a:xfrm>
            <a:off x="6816438" y="1377683"/>
            <a:ext cx="4156363" cy="508546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70B6A96-A031-435C-9BFA-EEAC14EE044B}"/>
              </a:ext>
            </a:extLst>
          </p:cNvPr>
          <p:cNvSpPr/>
          <p:nvPr/>
        </p:nvSpPr>
        <p:spPr>
          <a:xfrm>
            <a:off x="1078439" y="3109923"/>
            <a:ext cx="4627419" cy="1620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soyasini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toping.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3B0C909B-76E8-46CD-BADC-6E153BD96C35}"/>
              </a:ext>
            </a:extLst>
          </p:cNvPr>
          <p:cNvCxnSpPr/>
          <p:nvPr/>
        </p:nvCxnSpPr>
        <p:spPr>
          <a:xfrm>
            <a:off x="8285018" y="1995055"/>
            <a:ext cx="1357746" cy="19253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7EBB76B9-43A8-49F9-83F9-3119FE9D9096}"/>
              </a:ext>
            </a:extLst>
          </p:cNvPr>
          <p:cNvCxnSpPr/>
          <p:nvPr/>
        </p:nvCxnSpPr>
        <p:spPr>
          <a:xfrm>
            <a:off x="8285018" y="3117273"/>
            <a:ext cx="1482437" cy="2812472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1CEB786A-777B-4CD2-A952-B5B1E20BFA90}"/>
              </a:ext>
            </a:extLst>
          </p:cNvPr>
          <p:cNvCxnSpPr/>
          <p:nvPr/>
        </p:nvCxnSpPr>
        <p:spPr>
          <a:xfrm flipV="1">
            <a:off x="8285018" y="3117273"/>
            <a:ext cx="1233055" cy="8031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B200B8F6-061D-472D-AC1E-73F7B0BADEA7}"/>
              </a:ext>
            </a:extLst>
          </p:cNvPr>
          <p:cNvCxnSpPr/>
          <p:nvPr/>
        </p:nvCxnSpPr>
        <p:spPr>
          <a:xfrm flipV="1">
            <a:off x="8285018" y="2161309"/>
            <a:ext cx="1233055" cy="2895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7F8EDC90-E595-481F-865A-51B761E05FEF}"/>
              </a:ext>
            </a:extLst>
          </p:cNvPr>
          <p:cNvCxnSpPr/>
          <p:nvPr/>
        </p:nvCxnSpPr>
        <p:spPr>
          <a:xfrm flipV="1">
            <a:off x="8548255" y="5056909"/>
            <a:ext cx="831272" cy="108065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55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Qo‘lqanotlilar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turkumi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BA7B74-CFF8-466D-966D-DFF8CB1D4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203" y="2367630"/>
            <a:ext cx="4526077" cy="297768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E615A24-52CA-46D8-9553-DFCD27AFD3C6}"/>
              </a:ext>
            </a:extLst>
          </p:cNvPr>
          <p:cNvSpPr/>
          <p:nvPr/>
        </p:nvSpPr>
        <p:spPr>
          <a:xfrm>
            <a:off x="371662" y="1711045"/>
            <a:ext cx="703754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Qo‘lqanotlilar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uchishga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moslashgan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sutemizuvchilar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oldingi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oyoqlari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o‘zgarib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qanotga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aylangan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8775" algn="just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Oldingi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oyoqlari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suyaklari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oralig‘iga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orqa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oyoqlari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tanasining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yoni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o‘rtasiga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yupqa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teri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parda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tortilgan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parda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hayvon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uchganida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ko‘tarish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yuzasini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37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Qo‘lqanotlilar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turkumi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82A4647-B1DE-44E1-BBAD-8F0B7E8266C0}"/>
              </a:ext>
            </a:extLst>
          </p:cNvPr>
          <p:cNvSpPr/>
          <p:nvPr/>
        </p:nvSpPr>
        <p:spPr>
          <a:xfrm>
            <a:off x="401010" y="1411942"/>
            <a:ext cx="520503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oldingi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oyoqlarining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barmog‘i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keyingi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oyoqlarining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panjasi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erkin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8775" algn="just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qo‘nganida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panjalari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g‘orlarning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devoriga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daraxtlar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tanasiga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yopishib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ularga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asta-sekin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chirmashib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chiqadi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FC6788-37BF-4A2C-A9C4-EF2E5EBB7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957" y="1278328"/>
            <a:ext cx="6239597" cy="410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4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Qo‘lqanotlilar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turkumi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0BB05A-6BBF-4F71-A299-C4DF47B40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8145" y="2076626"/>
            <a:ext cx="3711739" cy="279447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B2F887B-E45C-47C9-84E4-A852E52A3BEE}"/>
              </a:ext>
            </a:extLst>
          </p:cNvPr>
          <p:cNvSpPr/>
          <p:nvPr/>
        </p:nvSpPr>
        <p:spPr>
          <a:xfrm>
            <a:off x="316453" y="1130597"/>
            <a:ext cx="792169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Ko‘rshapalaklarning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ko‘zlari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ojiz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ko‘rolmaydi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tunda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biron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narsaga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urilmasdan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hasharotlarni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og‘zi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tutib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358775" algn="just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Ko‘rshapalaklarning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fazoda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mo‘ljal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xususiyati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ultratovush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tarqatishi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qabul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qilishi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8775" algn="just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Uchayotgan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hayvon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burni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og‘zidan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uzuq-yuluq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ultratovush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chiqaradi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Tovush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yo‘lida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uchraydigan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to‘siqdan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aks-sado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singari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qaytadi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6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Qo‘lqanotlilar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turkumi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2BA4E08-11D3-4DF9-8A89-B6C8F0B7D07F}"/>
              </a:ext>
            </a:extLst>
          </p:cNvPr>
          <p:cNvSpPr/>
          <p:nvPr/>
        </p:nvSpPr>
        <p:spPr>
          <a:xfrm>
            <a:off x="319664" y="1479789"/>
            <a:ext cx="76441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qulog‘i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ana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qaytgan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tovush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to‘lqinlarini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qabul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qilganligi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o‘ljasini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topadi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to‘siqni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sezadi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Ko‘rshapalaklar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so‘ruvchi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zararkunanda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hasharotlarni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qirib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foyda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keltiradi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8775" algn="just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Ko‘rshapalaklarni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yashaydigan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joylarga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jalb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pana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joylarni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buzmaslik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pana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joylar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yaratish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zarur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68C548-91E7-4DBD-8653-ABA251E85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9851" y="1375602"/>
            <a:ext cx="3034496" cy="455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6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Qo‘lqanotlilar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turkumi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15D161-B422-4476-9F73-32D1E6409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59515"/>
            <a:ext cx="5771418" cy="486117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E490E35-6F0B-48B4-8A33-BC5600B188F4}"/>
              </a:ext>
            </a:extLst>
          </p:cNvPr>
          <p:cNvSpPr/>
          <p:nvPr/>
        </p:nvSpPr>
        <p:spPr>
          <a:xfrm>
            <a:off x="482579" y="1895711"/>
            <a:ext cx="6096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–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malla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shomshapalak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–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taqaburun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ko‘rshapalak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–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quloqdor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ko‘rshapalak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–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terili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ko‘rshapalak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shomshapalak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20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731</Words>
  <Application>Microsoft Office PowerPoint</Application>
  <PresentationFormat>Широкоэкранный</PresentationFormat>
  <Paragraphs>91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Тема Office</vt:lpstr>
      <vt:lpstr>Презентация PowerPoint</vt:lpstr>
      <vt:lpstr>Dars rejasi</vt:lpstr>
      <vt:lpstr>Topshiriqni tekshirish</vt:lpstr>
      <vt:lpstr>Topshiriq</vt:lpstr>
      <vt:lpstr>Qo‘lqanotlilar turkumi</vt:lpstr>
      <vt:lpstr>Qo‘lqanotlilar turkumi</vt:lpstr>
      <vt:lpstr>Qo‘lqanotlilar turkumi</vt:lpstr>
      <vt:lpstr>Qo‘lqanotlilar turkumi</vt:lpstr>
      <vt:lpstr>Qo‘lqanotlilar turkumi</vt:lpstr>
      <vt:lpstr>Kemiruvchilar turkumi</vt:lpstr>
      <vt:lpstr>Kemiruvchilar turkumi</vt:lpstr>
      <vt:lpstr>Kemiruvchilar turkumi</vt:lpstr>
      <vt:lpstr>Kemiruvchilar turkumi</vt:lpstr>
      <vt:lpstr>KEMIRUVCHILAR TURKUMI</vt:lpstr>
      <vt:lpstr>Kemiruvchilar turkumi</vt:lpstr>
      <vt:lpstr>Kemiruvchilar turkumi</vt:lpstr>
      <vt:lpstr>Kemiruvchilar turkumi</vt:lpstr>
      <vt:lpstr>Kemiruvchilar turkumi</vt:lpstr>
      <vt:lpstr>Kemiruvchilar turkumi</vt:lpstr>
      <vt:lpstr>Kemiruvchilar turkumi</vt:lpstr>
      <vt:lpstr>Mustaqil bajarish uchun topshiriqlar:</vt:lpstr>
      <vt:lpstr>Mustaqil bajarish uchun topshiriqlar: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24</cp:revision>
  <dcterms:created xsi:type="dcterms:W3CDTF">2021-03-15T15:13:01Z</dcterms:created>
  <dcterms:modified xsi:type="dcterms:W3CDTF">2021-03-18T11:28:15Z</dcterms:modified>
</cp:coreProperties>
</file>