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0" r:id="rId6"/>
    <p:sldId id="261" r:id="rId7"/>
    <p:sldId id="262" r:id="rId8"/>
    <p:sldId id="266" r:id="rId9"/>
    <p:sldId id="264" r:id="rId10"/>
    <p:sldId id="268" r:id="rId11"/>
    <p:sldId id="265" r:id="rId12"/>
    <p:sldId id="269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A215"/>
    <a:srgbClr val="851D79"/>
    <a:srgbClr val="B327A2"/>
    <a:srgbClr val="AE222F"/>
    <a:srgbClr val="7E0000"/>
    <a:srgbClr val="7E1822"/>
    <a:srgbClr val="9C5BCD"/>
    <a:srgbClr val="4D7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99D30A-4953-4162-887D-D184605FAFD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E37949-82C8-4841-8FD2-BD158BF9BB7F}">
      <dgm:prSet phldrT="[Текст]" custT="1"/>
      <dgm:spPr>
        <a:solidFill>
          <a:srgbClr val="12A215"/>
        </a:solidFill>
      </dgm:spPr>
      <dgm:t>
        <a:bodyPr/>
        <a:lstStyle/>
        <a:p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Onajon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amirzodamni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qiladigan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noyob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sovg‘amiz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 smtClean="0">
              <a:latin typeface="Arial" panose="020B0604020202020204" pitchFamily="34" charset="0"/>
              <a:cs typeface="Arial" panose="020B0604020202020204" pitchFamily="34" charset="0"/>
            </a:rPr>
            <a:t>edi-ku</a:t>
          </a:r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A3977D-3E0B-4059-B97D-FE6B60978113}" type="parTrans" cxnId="{29162911-392D-409C-AD33-06D833EE309B}">
      <dgm:prSet/>
      <dgm:spPr/>
      <dgm:t>
        <a:bodyPr/>
        <a:lstStyle/>
        <a:p>
          <a:endParaRPr lang="ru-RU"/>
        </a:p>
      </dgm:t>
    </dgm:pt>
    <dgm:pt modelId="{81EF947E-B96B-4FF5-8D6E-FA245E0AB112}" type="sibTrans" cxnId="{29162911-392D-409C-AD33-06D833EE309B}">
      <dgm:prSet/>
      <dgm:spPr/>
      <dgm:t>
        <a:bodyPr/>
        <a:lstStyle/>
        <a:p>
          <a:endParaRPr lang="ru-RU"/>
        </a:p>
      </dgm:t>
    </dgm:pt>
    <dgm:pt modelId="{49249920-7E83-43F5-8708-8D6575B3D079}">
      <dgm:prSet phldrT="[Текст]" custT="1"/>
      <dgm:spPr>
        <a:solidFill>
          <a:srgbClr val="B327A2"/>
        </a:solidFill>
      </dgm:spPr>
      <dgm:t>
        <a:bodyPr/>
        <a:lstStyle/>
        <a:p>
          <a:pPr algn="l"/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Ishondim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onajon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egachim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dilimda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o‘chib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umid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chiroqlarini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qayta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yondirganday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bo‘ldilaringiz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C3AD95-85E6-45CC-887A-88F719646631}" type="parTrans" cxnId="{E5E1AC1A-A1AF-437A-8A80-CA57AB58FC8E}">
      <dgm:prSet/>
      <dgm:spPr/>
      <dgm:t>
        <a:bodyPr/>
        <a:lstStyle/>
        <a:p>
          <a:endParaRPr lang="ru-RU"/>
        </a:p>
      </dgm:t>
    </dgm:pt>
    <dgm:pt modelId="{791C39C8-6C86-456C-92A7-D34DF1517CCF}" type="sibTrans" cxnId="{E5E1AC1A-A1AF-437A-8A80-CA57AB58FC8E}">
      <dgm:prSet/>
      <dgm:spPr/>
      <dgm:t>
        <a:bodyPr/>
        <a:lstStyle/>
        <a:p>
          <a:endParaRPr lang="ru-RU"/>
        </a:p>
      </dgm:t>
    </dgm:pt>
    <dgm:pt modelId="{6DD47866-B8D2-4695-A14B-9F36BEC8104E}">
      <dgm:prSet phldrT="[Текст]" custT="1"/>
      <dgm:spPr>
        <a:solidFill>
          <a:srgbClr val="7E1822"/>
        </a:solidFill>
      </dgm:spPr>
      <dgm:t>
        <a:bodyPr/>
        <a:lstStyle/>
        <a:p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Yo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bobomning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piri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olisha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</a:p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Yulduzim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mangu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yonadi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5F1470-6287-4E10-AF1B-C48E3EA56E6D}" type="parTrans" cxnId="{01ACDC44-77C9-4F07-AAE2-F22D53BDDBD4}">
      <dgm:prSet/>
      <dgm:spPr/>
      <dgm:t>
        <a:bodyPr/>
        <a:lstStyle/>
        <a:p>
          <a:endParaRPr lang="ru-RU"/>
        </a:p>
      </dgm:t>
    </dgm:pt>
    <dgm:pt modelId="{9B566E1D-E54F-42CE-8E95-4B33314DCE13}" type="sibTrans" cxnId="{01ACDC44-77C9-4F07-AAE2-F22D53BDDBD4}">
      <dgm:prSet/>
      <dgm:spPr/>
      <dgm:t>
        <a:bodyPr/>
        <a:lstStyle/>
        <a:p>
          <a:endParaRPr lang="ru-RU"/>
        </a:p>
      </dgm:t>
    </dgm:pt>
    <dgm:pt modelId="{56468C79-282A-485D-8561-11AB188AF8CD}">
      <dgm:prSet/>
      <dgm:spPr>
        <a:ln w="76200">
          <a:solidFill>
            <a:srgbClr val="7030A0"/>
          </a:solidFill>
        </a:ln>
      </dgm:spPr>
      <dgm:t>
        <a:bodyPr/>
        <a:lstStyle/>
        <a:p>
          <a:endParaRPr lang="ru-RU" dirty="0"/>
        </a:p>
      </dgm:t>
    </dgm:pt>
    <dgm:pt modelId="{D2B4F534-A9D3-4F81-818B-C52F4DF88CE8}" type="parTrans" cxnId="{D1F8D202-CC41-4D5E-AB8C-4422894A366E}">
      <dgm:prSet/>
      <dgm:spPr/>
      <dgm:t>
        <a:bodyPr/>
        <a:lstStyle/>
        <a:p>
          <a:endParaRPr lang="ru-RU"/>
        </a:p>
      </dgm:t>
    </dgm:pt>
    <dgm:pt modelId="{DF435C18-1209-4D22-B38D-F43A7EB5F4CF}" type="sibTrans" cxnId="{D1F8D202-CC41-4D5E-AB8C-4422894A366E}">
      <dgm:prSet/>
      <dgm:spPr/>
      <dgm:t>
        <a:bodyPr/>
        <a:lstStyle/>
        <a:p>
          <a:endParaRPr lang="ru-RU"/>
        </a:p>
      </dgm:t>
    </dgm:pt>
    <dgm:pt modelId="{72F84647-40A4-4E20-AD20-B661658A20A8}" type="pres">
      <dgm:prSet presAssocID="{ED99D30A-4953-4162-887D-D184605FAFD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C5B1B3-390C-4739-BF14-523907917B1F}" type="pres">
      <dgm:prSet presAssocID="{C2E37949-82C8-4841-8FD2-BD158BF9BB7F}" presName="parentLin" presStyleCnt="0"/>
      <dgm:spPr/>
    </dgm:pt>
    <dgm:pt modelId="{6A16225D-0D52-4056-9D11-35D1ECE87FA3}" type="pres">
      <dgm:prSet presAssocID="{C2E37949-82C8-4841-8FD2-BD158BF9BB7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58C31D-9427-4766-815F-5B18D11F6A28}" type="pres">
      <dgm:prSet presAssocID="{C2E37949-82C8-4841-8FD2-BD158BF9BB7F}" presName="parentText" presStyleLbl="node1" presStyleIdx="0" presStyleCnt="3" custScaleX="105432" custScaleY="149718" custLinFactY="-200000" custLinFactNeighborX="-78651" custLinFactNeighborY="-2073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3AEFF3-8775-4B45-A1C7-D31530D0ED6A}" type="pres">
      <dgm:prSet presAssocID="{C2E37949-82C8-4841-8FD2-BD158BF9BB7F}" presName="negativeSpace" presStyleCnt="0"/>
      <dgm:spPr/>
    </dgm:pt>
    <dgm:pt modelId="{6A1811D3-2C1A-4886-B500-F19AA571A09C}" type="pres">
      <dgm:prSet presAssocID="{C2E37949-82C8-4841-8FD2-BD158BF9BB7F}" presName="childText" presStyleLbl="conFgAcc1" presStyleIdx="0" presStyleCnt="3" custLinFactY="-16201" custLinFactNeighborX="-1901" custLinFactNeighborY="-100000">
        <dgm:presLayoutVars>
          <dgm:bulletEnabled val="1"/>
        </dgm:presLayoutVars>
      </dgm:prSet>
      <dgm:spPr>
        <a:ln w="76200">
          <a:solidFill>
            <a:srgbClr val="7030A0"/>
          </a:solidFill>
        </a:ln>
      </dgm:spPr>
    </dgm:pt>
    <dgm:pt modelId="{57FADFD0-2846-40F6-9DB0-4A127717AE35}" type="pres">
      <dgm:prSet presAssocID="{81EF947E-B96B-4FF5-8D6E-FA245E0AB112}" presName="spaceBetweenRectangles" presStyleCnt="0"/>
      <dgm:spPr/>
    </dgm:pt>
    <dgm:pt modelId="{47EF4EE2-3B4D-42A6-BF76-E5FD8694FD44}" type="pres">
      <dgm:prSet presAssocID="{49249920-7E83-43F5-8708-8D6575B3D079}" presName="parentLin" presStyleCnt="0"/>
      <dgm:spPr/>
    </dgm:pt>
    <dgm:pt modelId="{01630452-389C-42F1-B1A4-84D2773607FF}" type="pres">
      <dgm:prSet presAssocID="{49249920-7E83-43F5-8708-8D6575B3D07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E4B0196-F6D4-4279-80DF-72291E2539A9}" type="pres">
      <dgm:prSet presAssocID="{49249920-7E83-43F5-8708-8D6575B3D079}" presName="parentText" presStyleLbl="node1" presStyleIdx="1" presStyleCnt="3" custScaleX="113498" custScaleY="176139" custLinFactNeighborX="-56865" custLinFactNeighborY="-22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6A3AC-60BE-4CF1-A1D4-760766DB1618}" type="pres">
      <dgm:prSet presAssocID="{49249920-7E83-43F5-8708-8D6575B3D079}" presName="negativeSpace" presStyleCnt="0"/>
      <dgm:spPr/>
    </dgm:pt>
    <dgm:pt modelId="{68EFFB6E-15A3-419A-9E36-CCB074FC33D2}" type="pres">
      <dgm:prSet presAssocID="{49249920-7E83-43F5-8708-8D6575B3D079}" presName="childText" presStyleLbl="conFgAcc1" presStyleIdx="1" presStyleCnt="3" custLinFactY="-12398" custLinFactNeighborX="-190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E431EC-3EA6-4AF4-93C6-246C1A9A162F}" type="pres">
      <dgm:prSet presAssocID="{791C39C8-6C86-456C-92A7-D34DF1517CCF}" presName="spaceBetweenRectangles" presStyleCnt="0"/>
      <dgm:spPr/>
    </dgm:pt>
    <dgm:pt modelId="{B576F1FF-94D9-4F44-A217-5FDABCF95C15}" type="pres">
      <dgm:prSet presAssocID="{6DD47866-B8D2-4695-A14B-9F36BEC8104E}" presName="parentLin" presStyleCnt="0"/>
      <dgm:spPr/>
    </dgm:pt>
    <dgm:pt modelId="{4C485D17-AD29-4368-A0B7-D0A4C57F1D3B}" type="pres">
      <dgm:prSet presAssocID="{6DD47866-B8D2-4695-A14B-9F36BEC8104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20C8AD6-C3B7-4522-8C89-806AB6C9E542}" type="pres">
      <dgm:prSet presAssocID="{6DD47866-B8D2-4695-A14B-9F36BEC8104E}" presName="parentText" presStyleLbl="node1" presStyleIdx="2" presStyleCnt="3" custScaleY="145686" custLinFactNeighborX="-56401" custLinFactNeighborY="234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44CCE-1954-41ED-AD88-932796040A3B}" type="pres">
      <dgm:prSet presAssocID="{6DD47866-B8D2-4695-A14B-9F36BEC8104E}" presName="negativeSpace" presStyleCnt="0"/>
      <dgm:spPr/>
    </dgm:pt>
    <dgm:pt modelId="{6F6744CB-45B0-484F-BBBC-8E85BA5AFB19}" type="pres">
      <dgm:prSet presAssocID="{6DD47866-B8D2-4695-A14B-9F36BEC8104E}" presName="childText" presStyleLbl="conFgAcc1" presStyleIdx="2" presStyleCnt="3" custLinFactNeighborX="-1901" custLinFactNeighborY="-38086">
        <dgm:presLayoutVars>
          <dgm:bulletEnabled val="1"/>
        </dgm:presLayoutVars>
      </dgm:prSet>
      <dgm:spPr>
        <a:ln w="76200">
          <a:solidFill>
            <a:srgbClr val="7030A0"/>
          </a:solidFill>
        </a:ln>
      </dgm:spPr>
    </dgm:pt>
  </dgm:ptLst>
  <dgm:cxnLst>
    <dgm:cxn modelId="{27D0C32E-2B6F-4BED-B967-DCF4194FE021}" type="presOf" srcId="{6DD47866-B8D2-4695-A14B-9F36BEC8104E}" destId="{920C8AD6-C3B7-4522-8C89-806AB6C9E542}" srcOrd="1" destOrd="0" presId="urn:microsoft.com/office/officeart/2005/8/layout/list1"/>
    <dgm:cxn modelId="{01ACDC44-77C9-4F07-AAE2-F22D53BDDBD4}" srcId="{ED99D30A-4953-4162-887D-D184605FAFD1}" destId="{6DD47866-B8D2-4695-A14B-9F36BEC8104E}" srcOrd="2" destOrd="0" parTransId="{815F1470-6287-4E10-AF1B-C48E3EA56E6D}" sibTransId="{9B566E1D-E54F-42CE-8E95-4B33314DCE13}"/>
    <dgm:cxn modelId="{FF07BFFB-BCDE-40DB-BAEC-56F877CB992E}" type="presOf" srcId="{6DD47866-B8D2-4695-A14B-9F36BEC8104E}" destId="{4C485D17-AD29-4368-A0B7-D0A4C57F1D3B}" srcOrd="0" destOrd="0" presId="urn:microsoft.com/office/officeart/2005/8/layout/list1"/>
    <dgm:cxn modelId="{3C3A61C1-BA6E-4A7A-8C8E-C2FD74375980}" type="presOf" srcId="{C2E37949-82C8-4841-8FD2-BD158BF9BB7F}" destId="{3558C31D-9427-4766-815F-5B18D11F6A28}" srcOrd="1" destOrd="0" presId="urn:microsoft.com/office/officeart/2005/8/layout/list1"/>
    <dgm:cxn modelId="{8CD62D69-DC9B-4565-90E2-7526113EC4FA}" type="presOf" srcId="{49249920-7E83-43F5-8708-8D6575B3D079}" destId="{7E4B0196-F6D4-4279-80DF-72291E2539A9}" srcOrd="1" destOrd="0" presId="urn:microsoft.com/office/officeart/2005/8/layout/list1"/>
    <dgm:cxn modelId="{804ADF9B-6BCB-4A67-8998-58B28508A399}" type="presOf" srcId="{56468C79-282A-485D-8561-11AB188AF8CD}" destId="{68EFFB6E-15A3-419A-9E36-CCB074FC33D2}" srcOrd="0" destOrd="0" presId="urn:microsoft.com/office/officeart/2005/8/layout/list1"/>
    <dgm:cxn modelId="{5A5AAB78-19CE-4517-B8D9-F600FA329C7F}" type="presOf" srcId="{49249920-7E83-43F5-8708-8D6575B3D079}" destId="{01630452-389C-42F1-B1A4-84D2773607FF}" srcOrd="0" destOrd="0" presId="urn:microsoft.com/office/officeart/2005/8/layout/list1"/>
    <dgm:cxn modelId="{D1F8D202-CC41-4D5E-AB8C-4422894A366E}" srcId="{49249920-7E83-43F5-8708-8D6575B3D079}" destId="{56468C79-282A-485D-8561-11AB188AF8CD}" srcOrd="0" destOrd="0" parTransId="{D2B4F534-A9D3-4F81-818B-C52F4DF88CE8}" sibTransId="{DF435C18-1209-4D22-B38D-F43A7EB5F4CF}"/>
    <dgm:cxn modelId="{61686114-A3FC-4AAA-BE64-BEBAD07A8B09}" type="presOf" srcId="{C2E37949-82C8-4841-8FD2-BD158BF9BB7F}" destId="{6A16225D-0D52-4056-9D11-35D1ECE87FA3}" srcOrd="0" destOrd="0" presId="urn:microsoft.com/office/officeart/2005/8/layout/list1"/>
    <dgm:cxn modelId="{37E8F94F-8F4F-4A2F-9831-1D97E5C7A151}" type="presOf" srcId="{ED99D30A-4953-4162-887D-D184605FAFD1}" destId="{72F84647-40A4-4E20-AD20-B661658A20A8}" srcOrd="0" destOrd="0" presId="urn:microsoft.com/office/officeart/2005/8/layout/list1"/>
    <dgm:cxn modelId="{29162911-392D-409C-AD33-06D833EE309B}" srcId="{ED99D30A-4953-4162-887D-D184605FAFD1}" destId="{C2E37949-82C8-4841-8FD2-BD158BF9BB7F}" srcOrd="0" destOrd="0" parTransId="{51A3977D-3E0B-4059-B97D-FE6B60978113}" sibTransId="{81EF947E-B96B-4FF5-8D6E-FA245E0AB112}"/>
    <dgm:cxn modelId="{E5E1AC1A-A1AF-437A-8A80-CA57AB58FC8E}" srcId="{ED99D30A-4953-4162-887D-D184605FAFD1}" destId="{49249920-7E83-43F5-8708-8D6575B3D079}" srcOrd="1" destOrd="0" parTransId="{67C3AD95-85E6-45CC-887A-88F719646631}" sibTransId="{791C39C8-6C86-456C-92A7-D34DF1517CCF}"/>
    <dgm:cxn modelId="{A2781EBE-2B6E-4BC5-99A4-978598CDDBD8}" type="presParOf" srcId="{72F84647-40A4-4E20-AD20-B661658A20A8}" destId="{DCC5B1B3-390C-4739-BF14-523907917B1F}" srcOrd="0" destOrd="0" presId="urn:microsoft.com/office/officeart/2005/8/layout/list1"/>
    <dgm:cxn modelId="{69562A98-1A21-4389-AEA3-268445627084}" type="presParOf" srcId="{DCC5B1B3-390C-4739-BF14-523907917B1F}" destId="{6A16225D-0D52-4056-9D11-35D1ECE87FA3}" srcOrd="0" destOrd="0" presId="urn:microsoft.com/office/officeart/2005/8/layout/list1"/>
    <dgm:cxn modelId="{5B98AE79-426B-4A2A-B05D-7987BA7CC6C3}" type="presParOf" srcId="{DCC5B1B3-390C-4739-BF14-523907917B1F}" destId="{3558C31D-9427-4766-815F-5B18D11F6A28}" srcOrd="1" destOrd="0" presId="urn:microsoft.com/office/officeart/2005/8/layout/list1"/>
    <dgm:cxn modelId="{A5996779-0046-4BDE-841A-E815E3CD3209}" type="presParOf" srcId="{72F84647-40A4-4E20-AD20-B661658A20A8}" destId="{E33AEFF3-8775-4B45-A1C7-D31530D0ED6A}" srcOrd="1" destOrd="0" presId="urn:microsoft.com/office/officeart/2005/8/layout/list1"/>
    <dgm:cxn modelId="{7CDCCD65-5C85-424B-962E-0231EA1CF83C}" type="presParOf" srcId="{72F84647-40A4-4E20-AD20-B661658A20A8}" destId="{6A1811D3-2C1A-4886-B500-F19AA571A09C}" srcOrd="2" destOrd="0" presId="urn:microsoft.com/office/officeart/2005/8/layout/list1"/>
    <dgm:cxn modelId="{7802A5D6-5363-492D-A338-F2E1990C2986}" type="presParOf" srcId="{72F84647-40A4-4E20-AD20-B661658A20A8}" destId="{57FADFD0-2846-40F6-9DB0-4A127717AE35}" srcOrd="3" destOrd="0" presId="urn:microsoft.com/office/officeart/2005/8/layout/list1"/>
    <dgm:cxn modelId="{1764094A-8FD2-47F0-A597-A0D6BFDE3000}" type="presParOf" srcId="{72F84647-40A4-4E20-AD20-B661658A20A8}" destId="{47EF4EE2-3B4D-42A6-BF76-E5FD8694FD44}" srcOrd="4" destOrd="0" presId="urn:microsoft.com/office/officeart/2005/8/layout/list1"/>
    <dgm:cxn modelId="{F7984235-85C5-430B-9E3C-8488385DDFEA}" type="presParOf" srcId="{47EF4EE2-3B4D-42A6-BF76-E5FD8694FD44}" destId="{01630452-389C-42F1-B1A4-84D2773607FF}" srcOrd="0" destOrd="0" presId="urn:microsoft.com/office/officeart/2005/8/layout/list1"/>
    <dgm:cxn modelId="{2D0FBCA7-18B1-469C-8B98-AB862EC3E43E}" type="presParOf" srcId="{47EF4EE2-3B4D-42A6-BF76-E5FD8694FD44}" destId="{7E4B0196-F6D4-4279-80DF-72291E2539A9}" srcOrd="1" destOrd="0" presId="urn:microsoft.com/office/officeart/2005/8/layout/list1"/>
    <dgm:cxn modelId="{0AE5A2CE-AA5B-43B6-8981-C62220978DF6}" type="presParOf" srcId="{72F84647-40A4-4E20-AD20-B661658A20A8}" destId="{0736A3AC-60BE-4CF1-A1D4-760766DB1618}" srcOrd="5" destOrd="0" presId="urn:microsoft.com/office/officeart/2005/8/layout/list1"/>
    <dgm:cxn modelId="{22645259-36BD-45AC-8BCB-E520D6BD7219}" type="presParOf" srcId="{72F84647-40A4-4E20-AD20-B661658A20A8}" destId="{68EFFB6E-15A3-419A-9E36-CCB074FC33D2}" srcOrd="6" destOrd="0" presId="urn:microsoft.com/office/officeart/2005/8/layout/list1"/>
    <dgm:cxn modelId="{91D394CA-ED6B-48E1-985C-54DD5A8E1767}" type="presParOf" srcId="{72F84647-40A4-4E20-AD20-B661658A20A8}" destId="{00E431EC-3EA6-4AF4-93C6-246C1A9A162F}" srcOrd="7" destOrd="0" presId="urn:microsoft.com/office/officeart/2005/8/layout/list1"/>
    <dgm:cxn modelId="{9E05A9AB-8A27-48EE-AC58-F2AB0EF1B23B}" type="presParOf" srcId="{72F84647-40A4-4E20-AD20-B661658A20A8}" destId="{B576F1FF-94D9-4F44-A217-5FDABCF95C15}" srcOrd="8" destOrd="0" presId="urn:microsoft.com/office/officeart/2005/8/layout/list1"/>
    <dgm:cxn modelId="{51501D3A-C2B0-4387-A9A6-BEDE063638E3}" type="presParOf" srcId="{B576F1FF-94D9-4F44-A217-5FDABCF95C15}" destId="{4C485D17-AD29-4368-A0B7-D0A4C57F1D3B}" srcOrd="0" destOrd="0" presId="urn:microsoft.com/office/officeart/2005/8/layout/list1"/>
    <dgm:cxn modelId="{0228B26A-EA0C-4ADE-B853-4DF1BA344881}" type="presParOf" srcId="{B576F1FF-94D9-4F44-A217-5FDABCF95C15}" destId="{920C8AD6-C3B7-4522-8C89-806AB6C9E542}" srcOrd="1" destOrd="0" presId="urn:microsoft.com/office/officeart/2005/8/layout/list1"/>
    <dgm:cxn modelId="{BB2661A3-9DAD-4B83-ACF7-083EB26D40FD}" type="presParOf" srcId="{72F84647-40A4-4E20-AD20-B661658A20A8}" destId="{D9E44CCE-1954-41ED-AD88-932796040A3B}" srcOrd="9" destOrd="0" presId="urn:microsoft.com/office/officeart/2005/8/layout/list1"/>
    <dgm:cxn modelId="{12AD258B-D2EE-491F-82EF-A0B9E23C31D2}" type="presParOf" srcId="{72F84647-40A4-4E20-AD20-B661658A20A8}" destId="{6F6744CB-45B0-484F-BBBC-8E85BA5AFB1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F03274-65BB-46B8-B51E-0586D35F3EA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2CB740-4632-4FFE-8DE5-1C96D49DB2C9}">
      <dgm:prSet phldrT="[Текст]" custT="1"/>
      <dgm:spPr>
        <a:solidFill>
          <a:srgbClr val="B327A2"/>
        </a:solidFill>
      </dgm:spPr>
      <dgm:t>
        <a:bodyPr/>
        <a:lstStyle/>
        <a:p>
          <a:r>
            <a:rPr lang="en-US" sz="44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Maqol</a:t>
          </a:r>
          <a:endParaRPr lang="ru-RU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85F53E-ABF4-4B36-890D-D4A0B20478C4}" type="parTrans" cxnId="{2BB7B15E-3C11-4B30-B38A-8690E4ACB6A5}">
      <dgm:prSet/>
      <dgm:spPr/>
      <dgm:t>
        <a:bodyPr/>
        <a:lstStyle/>
        <a:p>
          <a:endParaRPr lang="ru-RU"/>
        </a:p>
      </dgm:t>
    </dgm:pt>
    <dgm:pt modelId="{7E28372B-CA9A-446D-95EA-2AB162DA1944}" type="sibTrans" cxnId="{2BB7B15E-3C11-4B30-B38A-8690E4ACB6A5}">
      <dgm:prSet/>
      <dgm:spPr/>
      <dgm:t>
        <a:bodyPr/>
        <a:lstStyle/>
        <a:p>
          <a:endParaRPr lang="ru-RU"/>
        </a:p>
      </dgm:t>
    </dgm:pt>
    <dgm:pt modelId="{3CD8C804-B878-4FF3-B9D2-FEDC6912F369}">
      <dgm:prSet phldrT="[Текст]" custT="1"/>
      <dgm:spPr>
        <a:ln w="76200">
          <a:solidFill>
            <a:srgbClr val="7030A0"/>
          </a:solidFill>
        </a:ln>
      </dgm:spPr>
      <dgm:t>
        <a:bodyPr/>
        <a:lstStyle/>
        <a:p>
          <a:pPr algn="ctr"/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yiroq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yer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4D449B-1DD7-4BBF-97C0-1CC62EAB1497}" type="parTrans" cxnId="{E05A3F90-E9D3-41A9-AE92-3FFAF541D450}">
      <dgm:prSet/>
      <dgm:spPr>
        <a:ln w="76200"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8D033B20-61B2-4951-8910-0B68E6C102BC}" type="sibTrans" cxnId="{E05A3F90-E9D3-41A9-AE92-3FFAF541D450}">
      <dgm:prSet/>
      <dgm:spPr/>
      <dgm:t>
        <a:bodyPr/>
        <a:lstStyle/>
        <a:p>
          <a:endParaRPr lang="ru-RU"/>
        </a:p>
      </dgm:t>
    </dgm:pt>
    <dgm:pt modelId="{CFBD2EE7-733F-402E-B31A-A49D2FEE84B7}">
      <dgm:prSet phldrT="[Текст]" custT="1"/>
      <dgm:spPr>
        <a:ln w="76200">
          <a:solidFill>
            <a:srgbClr val="7030A0"/>
          </a:solidFill>
        </a:ln>
      </dgm:spPr>
      <dgm:t>
        <a:bodyPr/>
        <a:lstStyle/>
        <a:p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kimning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tug‘ilgan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yeri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Misr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shahri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F4A88F-E88F-4577-BA28-8849263AA539}" type="parTrans" cxnId="{D2D4A5FE-EC4D-40CA-B7C4-A84C7F45975B}">
      <dgm:prSet/>
      <dgm:spPr>
        <a:ln w="76200"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A24C2A53-E996-4ABC-A727-F765752A047D}" type="sibTrans" cxnId="{D2D4A5FE-EC4D-40CA-B7C4-A84C7F45975B}">
      <dgm:prSet/>
      <dgm:spPr/>
      <dgm:t>
        <a:bodyPr/>
        <a:lstStyle/>
        <a:p>
          <a:endParaRPr lang="ru-RU"/>
        </a:p>
      </dgm:t>
    </dgm:pt>
    <dgm:pt modelId="{CAAE9C7D-23EC-429D-AF62-7534E743F6C9}" type="pres">
      <dgm:prSet presAssocID="{4FF03274-65BB-46B8-B51E-0586D35F3EA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F9A3562-DA5F-417D-B274-D8DD51322C9C}" type="pres">
      <dgm:prSet presAssocID="{EC2CB740-4632-4FFE-8DE5-1C96D49DB2C9}" presName="root" presStyleCnt="0"/>
      <dgm:spPr/>
    </dgm:pt>
    <dgm:pt modelId="{BACD1C6D-DFC5-465F-AAEF-1BD9E68BF14C}" type="pres">
      <dgm:prSet presAssocID="{EC2CB740-4632-4FFE-8DE5-1C96D49DB2C9}" presName="rootComposite" presStyleCnt="0"/>
      <dgm:spPr/>
    </dgm:pt>
    <dgm:pt modelId="{64B462CA-E340-464E-A0B7-43356CC9DE49}" type="pres">
      <dgm:prSet presAssocID="{EC2CB740-4632-4FFE-8DE5-1C96D49DB2C9}" presName="rootText" presStyleLbl="node1" presStyleIdx="0" presStyleCnt="1" custScaleY="45326" custLinFactNeighborX="2066" custLinFactNeighborY="-54737"/>
      <dgm:spPr/>
      <dgm:t>
        <a:bodyPr/>
        <a:lstStyle/>
        <a:p>
          <a:endParaRPr lang="ru-RU"/>
        </a:p>
      </dgm:t>
    </dgm:pt>
    <dgm:pt modelId="{A6302DFF-D40E-4224-A548-7C2143E92BA7}" type="pres">
      <dgm:prSet presAssocID="{EC2CB740-4632-4FFE-8DE5-1C96D49DB2C9}" presName="rootConnector" presStyleLbl="node1" presStyleIdx="0" presStyleCnt="1"/>
      <dgm:spPr/>
      <dgm:t>
        <a:bodyPr/>
        <a:lstStyle/>
        <a:p>
          <a:endParaRPr lang="ru-RU"/>
        </a:p>
      </dgm:t>
    </dgm:pt>
    <dgm:pt modelId="{CE8BBAC2-445F-41DF-872C-8A60705CD660}" type="pres">
      <dgm:prSet presAssocID="{EC2CB740-4632-4FFE-8DE5-1C96D49DB2C9}" presName="childShape" presStyleCnt="0"/>
      <dgm:spPr/>
    </dgm:pt>
    <dgm:pt modelId="{14DD2135-2B59-4A3B-8C52-193863FCA67F}" type="pres">
      <dgm:prSet presAssocID="{574D449B-1DD7-4BBF-97C0-1CC62EAB1497}" presName="Name13" presStyleLbl="parChTrans1D2" presStyleIdx="0" presStyleCnt="2"/>
      <dgm:spPr/>
      <dgm:t>
        <a:bodyPr/>
        <a:lstStyle/>
        <a:p>
          <a:endParaRPr lang="ru-RU"/>
        </a:p>
      </dgm:t>
    </dgm:pt>
    <dgm:pt modelId="{392F6E58-343E-460C-9137-64B324107C01}" type="pres">
      <dgm:prSet presAssocID="{3CD8C804-B878-4FF3-B9D2-FEDC6912F369}" presName="childText" presStyleLbl="bgAcc1" presStyleIdx="0" presStyleCnt="2" custScaleX="227471" custScaleY="67227" custLinFactNeighborX="5497" custLinFactNeighborY="-676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D1F49C-5604-4904-9C9F-F88EE7EC6EE5}" type="pres">
      <dgm:prSet presAssocID="{0BF4A88F-E88F-4577-BA28-8849263AA539}" presName="Name13" presStyleLbl="parChTrans1D2" presStyleIdx="1" presStyleCnt="2"/>
      <dgm:spPr/>
      <dgm:t>
        <a:bodyPr/>
        <a:lstStyle/>
        <a:p>
          <a:endParaRPr lang="ru-RU"/>
        </a:p>
      </dgm:t>
    </dgm:pt>
    <dgm:pt modelId="{15A67A01-8450-493C-A39B-54A56637B456}" type="pres">
      <dgm:prSet presAssocID="{CFBD2EE7-733F-402E-B31A-A49D2FEE84B7}" presName="childText" presStyleLbl="bgAcc1" presStyleIdx="1" presStyleCnt="2" custScaleX="389972" custScaleY="72330" custLinFactNeighborX="-3679" custLinFactNeighborY="-495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17A194-C7D2-4968-8319-1C0E6D82CE47}" type="presOf" srcId="{CFBD2EE7-733F-402E-B31A-A49D2FEE84B7}" destId="{15A67A01-8450-493C-A39B-54A56637B456}" srcOrd="0" destOrd="0" presId="urn:microsoft.com/office/officeart/2005/8/layout/hierarchy3"/>
    <dgm:cxn modelId="{B1BA5242-115F-4639-8F5F-EF71EAD82583}" type="presOf" srcId="{574D449B-1DD7-4BBF-97C0-1CC62EAB1497}" destId="{14DD2135-2B59-4A3B-8C52-193863FCA67F}" srcOrd="0" destOrd="0" presId="urn:microsoft.com/office/officeart/2005/8/layout/hierarchy3"/>
    <dgm:cxn modelId="{E05A3F90-E9D3-41A9-AE92-3FFAF541D450}" srcId="{EC2CB740-4632-4FFE-8DE5-1C96D49DB2C9}" destId="{3CD8C804-B878-4FF3-B9D2-FEDC6912F369}" srcOrd="0" destOrd="0" parTransId="{574D449B-1DD7-4BBF-97C0-1CC62EAB1497}" sibTransId="{8D033B20-61B2-4951-8910-0B68E6C102BC}"/>
    <dgm:cxn modelId="{0D03F3A3-DFF0-4E74-BE34-DE518B2CD111}" type="presOf" srcId="{EC2CB740-4632-4FFE-8DE5-1C96D49DB2C9}" destId="{64B462CA-E340-464E-A0B7-43356CC9DE49}" srcOrd="0" destOrd="0" presId="urn:microsoft.com/office/officeart/2005/8/layout/hierarchy3"/>
    <dgm:cxn modelId="{920608BC-B38C-4291-AC70-5D21120A3D32}" type="presOf" srcId="{3CD8C804-B878-4FF3-B9D2-FEDC6912F369}" destId="{392F6E58-343E-460C-9137-64B324107C01}" srcOrd="0" destOrd="0" presId="urn:microsoft.com/office/officeart/2005/8/layout/hierarchy3"/>
    <dgm:cxn modelId="{1C0F41E5-91ED-4E20-BCAC-ED82196E8D22}" type="presOf" srcId="{0BF4A88F-E88F-4577-BA28-8849263AA539}" destId="{D7D1F49C-5604-4904-9C9F-F88EE7EC6EE5}" srcOrd="0" destOrd="0" presId="urn:microsoft.com/office/officeart/2005/8/layout/hierarchy3"/>
    <dgm:cxn modelId="{887E75F1-0693-44C3-8735-EB7AA4D8265F}" type="presOf" srcId="{EC2CB740-4632-4FFE-8DE5-1C96D49DB2C9}" destId="{A6302DFF-D40E-4224-A548-7C2143E92BA7}" srcOrd="1" destOrd="0" presId="urn:microsoft.com/office/officeart/2005/8/layout/hierarchy3"/>
    <dgm:cxn modelId="{A2604AEC-F5C9-4376-8608-33B3481F5B62}" type="presOf" srcId="{4FF03274-65BB-46B8-B51E-0586D35F3EAF}" destId="{CAAE9C7D-23EC-429D-AF62-7534E743F6C9}" srcOrd="0" destOrd="0" presId="urn:microsoft.com/office/officeart/2005/8/layout/hierarchy3"/>
    <dgm:cxn modelId="{D2D4A5FE-EC4D-40CA-B7C4-A84C7F45975B}" srcId="{EC2CB740-4632-4FFE-8DE5-1C96D49DB2C9}" destId="{CFBD2EE7-733F-402E-B31A-A49D2FEE84B7}" srcOrd="1" destOrd="0" parTransId="{0BF4A88F-E88F-4577-BA28-8849263AA539}" sibTransId="{A24C2A53-E996-4ABC-A727-F765752A047D}"/>
    <dgm:cxn modelId="{2BB7B15E-3C11-4B30-B38A-8690E4ACB6A5}" srcId="{4FF03274-65BB-46B8-B51E-0586D35F3EAF}" destId="{EC2CB740-4632-4FFE-8DE5-1C96D49DB2C9}" srcOrd="0" destOrd="0" parTransId="{2585F53E-ABF4-4B36-890D-D4A0B20478C4}" sibTransId="{7E28372B-CA9A-446D-95EA-2AB162DA1944}"/>
    <dgm:cxn modelId="{AEB7593E-AEF8-48F4-8639-9BE79DDDB0CB}" type="presParOf" srcId="{CAAE9C7D-23EC-429D-AF62-7534E743F6C9}" destId="{CF9A3562-DA5F-417D-B274-D8DD51322C9C}" srcOrd="0" destOrd="0" presId="urn:microsoft.com/office/officeart/2005/8/layout/hierarchy3"/>
    <dgm:cxn modelId="{806796A4-08C7-45AD-BA00-B46FBBD00EF9}" type="presParOf" srcId="{CF9A3562-DA5F-417D-B274-D8DD51322C9C}" destId="{BACD1C6D-DFC5-465F-AAEF-1BD9E68BF14C}" srcOrd="0" destOrd="0" presId="urn:microsoft.com/office/officeart/2005/8/layout/hierarchy3"/>
    <dgm:cxn modelId="{E6594B3D-488D-441E-9C07-1CC298307D9B}" type="presParOf" srcId="{BACD1C6D-DFC5-465F-AAEF-1BD9E68BF14C}" destId="{64B462CA-E340-464E-A0B7-43356CC9DE49}" srcOrd="0" destOrd="0" presId="urn:microsoft.com/office/officeart/2005/8/layout/hierarchy3"/>
    <dgm:cxn modelId="{B2C9B013-7BFC-4A96-949E-F2DEAB21D9A7}" type="presParOf" srcId="{BACD1C6D-DFC5-465F-AAEF-1BD9E68BF14C}" destId="{A6302DFF-D40E-4224-A548-7C2143E92BA7}" srcOrd="1" destOrd="0" presId="urn:microsoft.com/office/officeart/2005/8/layout/hierarchy3"/>
    <dgm:cxn modelId="{819511C5-648B-4143-9749-D4DF4AEF0486}" type="presParOf" srcId="{CF9A3562-DA5F-417D-B274-D8DD51322C9C}" destId="{CE8BBAC2-445F-41DF-872C-8A60705CD660}" srcOrd="1" destOrd="0" presId="urn:microsoft.com/office/officeart/2005/8/layout/hierarchy3"/>
    <dgm:cxn modelId="{ED3BD2C7-1B98-4982-85F3-A5F64DE26279}" type="presParOf" srcId="{CE8BBAC2-445F-41DF-872C-8A60705CD660}" destId="{14DD2135-2B59-4A3B-8C52-193863FCA67F}" srcOrd="0" destOrd="0" presId="urn:microsoft.com/office/officeart/2005/8/layout/hierarchy3"/>
    <dgm:cxn modelId="{0C651F22-3925-4524-A4CE-3C6C991928D8}" type="presParOf" srcId="{CE8BBAC2-445F-41DF-872C-8A60705CD660}" destId="{392F6E58-343E-460C-9137-64B324107C01}" srcOrd="1" destOrd="0" presId="urn:microsoft.com/office/officeart/2005/8/layout/hierarchy3"/>
    <dgm:cxn modelId="{B5448979-4745-44E0-B843-1769BE5213B6}" type="presParOf" srcId="{CE8BBAC2-445F-41DF-872C-8A60705CD660}" destId="{D7D1F49C-5604-4904-9C9F-F88EE7EC6EE5}" srcOrd="2" destOrd="0" presId="urn:microsoft.com/office/officeart/2005/8/layout/hierarchy3"/>
    <dgm:cxn modelId="{C6E97319-094E-453D-B4C2-276F56D01C12}" type="presParOf" srcId="{CE8BBAC2-445F-41DF-872C-8A60705CD660}" destId="{15A67A01-8450-493C-A39B-54A56637B45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8F8E99-AC73-4654-8F18-FFB2BD10BA41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39FD98-1920-451A-891A-852D7360E26B}">
      <dgm:prSet phldrT="[Текст]" phldr="1"/>
      <dgm:spPr>
        <a:solidFill>
          <a:schemeClr val="bg1"/>
        </a:solidFill>
        <a:ln w="76200">
          <a:solidFill>
            <a:srgbClr val="00B050"/>
          </a:solidFill>
        </a:ln>
      </dgm:spPr>
      <dgm:t>
        <a:bodyPr/>
        <a:lstStyle/>
        <a:p>
          <a:endParaRPr lang="ru-RU" dirty="0"/>
        </a:p>
      </dgm:t>
    </dgm:pt>
    <dgm:pt modelId="{B671F984-A861-4580-A411-F5B97FF9B833}" type="parTrans" cxnId="{1B6118F3-B86A-4FDC-84B9-FDA3054D01A6}">
      <dgm:prSet/>
      <dgm:spPr/>
      <dgm:t>
        <a:bodyPr/>
        <a:lstStyle/>
        <a:p>
          <a:endParaRPr lang="ru-RU"/>
        </a:p>
      </dgm:t>
    </dgm:pt>
    <dgm:pt modelId="{358014A5-FE41-4CB4-AEAD-90E57061698D}" type="sibTrans" cxnId="{1B6118F3-B86A-4FDC-84B9-FDA3054D01A6}">
      <dgm:prSet/>
      <dgm:spPr/>
      <dgm:t>
        <a:bodyPr/>
        <a:lstStyle/>
        <a:p>
          <a:endParaRPr lang="ru-RU"/>
        </a:p>
      </dgm:t>
    </dgm:pt>
    <dgm:pt modelId="{F28888B7-7FFC-43B8-92B9-4E797B72BDC8}">
      <dgm:prSet phldrT="[Текст]" phldr="1"/>
      <dgm:spPr>
        <a:solidFill>
          <a:schemeClr val="bg1"/>
        </a:solidFill>
        <a:ln w="76200"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F424E38C-39C8-458E-9112-29EA60730B01}" type="parTrans" cxnId="{0A658A18-C935-4771-BF54-2B2FCDA4E199}">
      <dgm:prSet/>
      <dgm:spPr/>
      <dgm:t>
        <a:bodyPr/>
        <a:lstStyle/>
        <a:p>
          <a:endParaRPr lang="ru-RU"/>
        </a:p>
      </dgm:t>
    </dgm:pt>
    <dgm:pt modelId="{25E032E8-3979-4123-A11A-DF6EDA36BA3A}" type="sibTrans" cxnId="{0A658A18-C935-4771-BF54-2B2FCDA4E199}">
      <dgm:prSet/>
      <dgm:spPr/>
      <dgm:t>
        <a:bodyPr/>
        <a:lstStyle/>
        <a:p>
          <a:endParaRPr lang="ru-RU"/>
        </a:p>
      </dgm:t>
    </dgm:pt>
    <dgm:pt modelId="{6DBC4665-4A34-4CC2-AFA1-C119CE8FB2BE}">
      <dgm:prSet phldrT="[Текст]" custT="1"/>
      <dgm:spPr>
        <a:ln w="76200">
          <a:solidFill>
            <a:srgbClr val="002060"/>
          </a:solidFill>
        </a:ln>
      </dgm:spPr>
      <dgm:t>
        <a:bodyPr/>
        <a:lstStyle/>
        <a:p>
          <a:pPr algn="ctr"/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478B8D-41B3-460C-9693-0E5325C77DA3}" type="parTrans" cxnId="{B1A8EA31-D10C-4A38-8748-E41B44B9990D}">
      <dgm:prSet/>
      <dgm:spPr/>
      <dgm:t>
        <a:bodyPr/>
        <a:lstStyle/>
        <a:p>
          <a:endParaRPr lang="ru-RU"/>
        </a:p>
      </dgm:t>
    </dgm:pt>
    <dgm:pt modelId="{D118E052-91ED-41A5-9FC5-351BBFAE3E6F}" type="sibTrans" cxnId="{B1A8EA31-D10C-4A38-8748-E41B44B9990D}">
      <dgm:prSet/>
      <dgm:spPr/>
      <dgm:t>
        <a:bodyPr/>
        <a:lstStyle/>
        <a:p>
          <a:endParaRPr lang="ru-RU"/>
        </a:p>
      </dgm:t>
    </dgm:pt>
    <dgm:pt modelId="{C139FFD7-F5B2-44CE-96A7-442A6A5E3656}">
      <dgm:prSet phldrT="[Текст]" phldr="1"/>
      <dgm:spPr>
        <a:solidFill>
          <a:schemeClr val="bg1"/>
        </a:solidFill>
        <a:ln w="76200">
          <a:solidFill>
            <a:srgbClr val="7030A0"/>
          </a:solidFill>
        </a:ln>
      </dgm:spPr>
      <dgm:t>
        <a:bodyPr/>
        <a:lstStyle/>
        <a:p>
          <a:endParaRPr lang="ru-RU" dirty="0"/>
        </a:p>
      </dgm:t>
    </dgm:pt>
    <dgm:pt modelId="{B790D1A9-43E8-493B-8CF7-2DA767EA6906}" type="parTrans" cxnId="{CF5A3E8F-2DF7-4CCC-8758-F28312FDF349}">
      <dgm:prSet/>
      <dgm:spPr/>
      <dgm:t>
        <a:bodyPr/>
        <a:lstStyle/>
        <a:p>
          <a:endParaRPr lang="ru-RU"/>
        </a:p>
      </dgm:t>
    </dgm:pt>
    <dgm:pt modelId="{6AB6C494-7204-495B-B355-6BD93D4AD68B}" type="sibTrans" cxnId="{CF5A3E8F-2DF7-4CCC-8758-F28312FDF349}">
      <dgm:prSet/>
      <dgm:spPr/>
      <dgm:t>
        <a:bodyPr/>
        <a:lstStyle/>
        <a:p>
          <a:endParaRPr lang="ru-RU"/>
        </a:p>
      </dgm:t>
    </dgm:pt>
    <dgm:pt modelId="{77B9B0EA-537D-4394-878B-7A13BA0FDF55}">
      <dgm:prSet phldrT="[Текст]"/>
      <dgm:spPr>
        <a:ln w="76200">
          <a:solidFill>
            <a:srgbClr val="002060"/>
          </a:solidFill>
        </a:ln>
      </dgm:spPr>
      <dgm:t>
        <a:bodyPr/>
        <a:lstStyle/>
        <a:p>
          <a:pPr algn="ctr"/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477E92-4029-4FCA-BD51-C4BD4BC40191}" type="parTrans" cxnId="{33DD995F-C6D7-4976-B9DF-16DC4541A213}">
      <dgm:prSet/>
      <dgm:spPr/>
      <dgm:t>
        <a:bodyPr/>
        <a:lstStyle/>
        <a:p>
          <a:endParaRPr lang="ru-RU"/>
        </a:p>
      </dgm:t>
    </dgm:pt>
    <dgm:pt modelId="{D4D1AA0B-A2F8-4167-8849-8010BE819E34}" type="sibTrans" cxnId="{33DD995F-C6D7-4976-B9DF-16DC4541A213}">
      <dgm:prSet/>
      <dgm:spPr/>
      <dgm:t>
        <a:bodyPr/>
        <a:lstStyle/>
        <a:p>
          <a:endParaRPr lang="ru-RU"/>
        </a:p>
      </dgm:t>
    </dgm:pt>
    <dgm:pt modelId="{39CBDBB4-52EB-4D77-B482-F369C1F39DD6}">
      <dgm:prSet phldrT="[Текст]" phldr="1"/>
      <dgm:spPr>
        <a:solidFill>
          <a:schemeClr val="bg1"/>
        </a:solidFill>
        <a:ln w="7620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A43579C5-E4F1-4485-9D27-874309CC1449}" type="parTrans" cxnId="{8E4819EF-7209-41BB-AF8B-A13D4211E6E7}">
      <dgm:prSet/>
      <dgm:spPr/>
      <dgm:t>
        <a:bodyPr/>
        <a:lstStyle/>
        <a:p>
          <a:endParaRPr lang="ru-RU"/>
        </a:p>
      </dgm:t>
    </dgm:pt>
    <dgm:pt modelId="{54ACCB9B-4A95-4572-A6B7-44FF83C9827A}" type="sibTrans" cxnId="{8E4819EF-7209-41BB-AF8B-A13D4211E6E7}">
      <dgm:prSet/>
      <dgm:spPr/>
      <dgm:t>
        <a:bodyPr/>
        <a:lstStyle/>
        <a:p>
          <a:endParaRPr lang="ru-RU"/>
        </a:p>
      </dgm:t>
    </dgm:pt>
    <dgm:pt modelId="{BF920BCA-01FD-461B-B12D-DA27297CC256}">
      <dgm:prSet phldrT="[Текст]" custT="1"/>
      <dgm:spPr>
        <a:ln w="76200">
          <a:solidFill>
            <a:srgbClr val="7030A0"/>
          </a:solidFill>
        </a:ln>
      </dgm:spPr>
      <dgm:t>
        <a:bodyPr/>
        <a:lstStyle/>
        <a:p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C8719A-339D-4D3B-AD16-86385FBA651C}" type="parTrans" cxnId="{67A66AC9-99EE-475E-97FC-2004DE2A1707}">
      <dgm:prSet/>
      <dgm:spPr/>
      <dgm:t>
        <a:bodyPr/>
        <a:lstStyle/>
        <a:p>
          <a:endParaRPr lang="ru-RU"/>
        </a:p>
      </dgm:t>
    </dgm:pt>
    <dgm:pt modelId="{10A679B5-5B29-4308-9B17-3AE68D3E21B5}" type="sibTrans" cxnId="{67A66AC9-99EE-475E-97FC-2004DE2A1707}">
      <dgm:prSet/>
      <dgm:spPr/>
      <dgm:t>
        <a:bodyPr/>
        <a:lstStyle/>
        <a:p>
          <a:endParaRPr lang="ru-RU"/>
        </a:p>
      </dgm:t>
    </dgm:pt>
    <dgm:pt modelId="{B309750B-200A-4A72-ACCC-98202157B22C}">
      <dgm:prSet phldrT="[Текст]" custT="1"/>
      <dgm:spPr>
        <a:ln w="76200">
          <a:solidFill>
            <a:srgbClr val="7030A0"/>
          </a:solidFill>
        </a:ln>
      </dgm:spPr>
      <dgm:t>
        <a:bodyPr/>
        <a:lstStyle/>
        <a:p>
          <a:pPr algn="ctr"/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9A6B5-D05F-48D3-90F0-42B5DDD1F2AB}" type="sibTrans" cxnId="{4C9F9965-E565-4ECB-93E3-6AEB385360DD}">
      <dgm:prSet/>
      <dgm:spPr/>
      <dgm:t>
        <a:bodyPr/>
        <a:lstStyle/>
        <a:p>
          <a:endParaRPr lang="ru-RU"/>
        </a:p>
      </dgm:t>
    </dgm:pt>
    <dgm:pt modelId="{6842ACAB-BFE4-4608-82B3-68F540F0F0CE}" type="parTrans" cxnId="{4C9F9965-E565-4ECB-93E3-6AEB385360DD}">
      <dgm:prSet/>
      <dgm:spPr/>
      <dgm:t>
        <a:bodyPr/>
        <a:lstStyle/>
        <a:p>
          <a:endParaRPr lang="ru-RU"/>
        </a:p>
      </dgm:t>
    </dgm:pt>
    <dgm:pt modelId="{711BF446-DB5D-4763-B44F-9C61B3FAE4BA}" type="pres">
      <dgm:prSet presAssocID="{B98F8E99-AC73-4654-8F18-FFB2BD10BA4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42F495-3716-4A73-891D-9FC2096A63A9}" type="pres">
      <dgm:prSet presAssocID="{B98F8E99-AC73-4654-8F18-FFB2BD10BA41}" presName="children" presStyleCnt="0"/>
      <dgm:spPr/>
    </dgm:pt>
    <dgm:pt modelId="{36FF77BC-5905-4796-8DE8-C3FCF44442B1}" type="pres">
      <dgm:prSet presAssocID="{B98F8E99-AC73-4654-8F18-FFB2BD10BA41}" presName="child1group" presStyleCnt="0"/>
      <dgm:spPr/>
    </dgm:pt>
    <dgm:pt modelId="{769F7A0B-166F-4311-884C-EAA60B6DCC06}" type="pres">
      <dgm:prSet presAssocID="{B98F8E99-AC73-4654-8F18-FFB2BD10BA41}" presName="child1" presStyleLbl="bgAcc1" presStyleIdx="0" presStyleCnt="4" custScaleX="197074"/>
      <dgm:spPr/>
      <dgm:t>
        <a:bodyPr/>
        <a:lstStyle/>
        <a:p>
          <a:endParaRPr lang="ru-RU"/>
        </a:p>
      </dgm:t>
    </dgm:pt>
    <dgm:pt modelId="{62D914F6-A13B-44DB-B061-7FB444A1F5FB}" type="pres">
      <dgm:prSet presAssocID="{B98F8E99-AC73-4654-8F18-FFB2BD10BA41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692A33-A2A4-4F45-861C-A49A660A0BE9}" type="pres">
      <dgm:prSet presAssocID="{B98F8E99-AC73-4654-8F18-FFB2BD10BA41}" presName="child2group" presStyleCnt="0"/>
      <dgm:spPr/>
    </dgm:pt>
    <dgm:pt modelId="{E48840B8-755B-472B-BA6B-D22DE92191B5}" type="pres">
      <dgm:prSet presAssocID="{B98F8E99-AC73-4654-8F18-FFB2BD10BA41}" presName="child2" presStyleLbl="bgAcc1" presStyleIdx="1" presStyleCnt="4" custScaleX="220797"/>
      <dgm:spPr/>
      <dgm:t>
        <a:bodyPr/>
        <a:lstStyle/>
        <a:p>
          <a:endParaRPr lang="ru-RU"/>
        </a:p>
      </dgm:t>
    </dgm:pt>
    <dgm:pt modelId="{A79B07A1-D36A-4715-9E58-3D5BCCCB3DC8}" type="pres">
      <dgm:prSet presAssocID="{B98F8E99-AC73-4654-8F18-FFB2BD10BA41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1A7533-049F-4B55-8EA2-73E0DF87EEED}" type="pres">
      <dgm:prSet presAssocID="{B98F8E99-AC73-4654-8F18-FFB2BD10BA41}" presName="child3group" presStyleCnt="0"/>
      <dgm:spPr/>
    </dgm:pt>
    <dgm:pt modelId="{F381E7AF-8FC0-49DF-86E8-7710D497FAEB}" type="pres">
      <dgm:prSet presAssocID="{B98F8E99-AC73-4654-8F18-FFB2BD10BA41}" presName="child3" presStyleLbl="bgAcc1" presStyleIdx="2" presStyleCnt="4" custScaleX="234915"/>
      <dgm:spPr/>
      <dgm:t>
        <a:bodyPr/>
        <a:lstStyle/>
        <a:p>
          <a:endParaRPr lang="ru-RU"/>
        </a:p>
      </dgm:t>
    </dgm:pt>
    <dgm:pt modelId="{3D420E2F-6ABC-4132-B1B0-07ED1CA39784}" type="pres">
      <dgm:prSet presAssocID="{B98F8E99-AC73-4654-8F18-FFB2BD10BA41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8FA02-0ACB-4A9D-B2DC-B784E545E0CA}" type="pres">
      <dgm:prSet presAssocID="{B98F8E99-AC73-4654-8F18-FFB2BD10BA41}" presName="child4group" presStyleCnt="0"/>
      <dgm:spPr/>
    </dgm:pt>
    <dgm:pt modelId="{712CA65C-1F16-436F-8BA0-D13BDCA5BA9E}" type="pres">
      <dgm:prSet presAssocID="{B98F8E99-AC73-4654-8F18-FFB2BD10BA41}" presName="child4" presStyleLbl="bgAcc1" presStyleIdx="3" presStyleCnt="4" custScaleX="218524"/>
      <dgm:spPr/>
      <dgm:t>
        <a:bodyPr/>
        <a:lstStyle/>
        <a:p>
          <a:endParaRPr lang="ru-RU"/>
        </a:p>
      </dgm:t>
    </dgm:pt>
    <dgm:pt modelId="{493915F6-947F-4E3D-B553-1415F800537A}" type="pres">
      <dgm:prSet presAssocID="{B98F8E99-AC73-4654-8F18-FFB2BD10BA41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F9551-F2F9-4DD5-BF3B-649E99E850DD}" type="pres">
      <dgm:prSet presAssocID="{B98F8E99-AC73-4654-8F18-FFB2BD10BA41}" presName="childPlaceholder" presStyleCnt="0"/>
      <dgm:spPr/>
    </dgm:pt>
    <dgm:pt modelId="{A7B5F57B-4B81-4F42-83EB-7AD338C086AD}" type="pres">
      <dgm:prSet presAssocID="{B98F8E99-AC73-4654-8F18-FFB2BD10BA41}" presName="circle" presStyleCnt="0"/>
      <dgm:spPr/>
    </dgm:pt>
    <dgm:pt modelId="{52CB82F3-17F8-456F-B6FC-5D8DFC7685AF}" type="pres">
      <dgm:prSet presAssocID="{B98F8E99-AC73-4654-8F18-FFB2BD10BA4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79B406-5C07-4B2A-9E69-5766AECE7676}" type="pres">
      <dgm:prSet presAssocID="{B98F8E99-AC73-4654-8F18-FFB2BD10BA4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9D4C3-FDEF-43E6-B90E-C6E99EAEB51F}" type="pres">
      <dgm:prSet presAssocID="{B98F8E99-AC73-4654-8F18-FFB2BD10BA4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A3411-3DDB-4CE2-86F3-B064CF0FF220}" type="pres">
      <dgm:prSet presAssocID="{B98F8E99-AC73-4654-8F18-FFB2BD10BA4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E1BF9-0AD5-477B-95BA-C8A6CC9B25C5}" type="pres">
      <dgm:prSet presAssocID="{B98F8E99-AC73-4654-8F18-FFB2BD10BA41}" presName="quadrantPlaceholder" presStyleCnt="0"/>
      <dgm:spPr/>
    </dgm:pt>
    <dgm:pt modelId="{48ECFC7B-1009-441F-B362-078C92469EE9}" type="pres">
      <dgm:prSet presAssocID="{B98F8E99-AC73-4654-8F18-FFB2BD10BA41}" presName="center1" presStyleLbl="fgShp" presStyleIdx="0" presStyleCnt="2"/>
      <dgm:spPr>
        <a:solidFill>
          <a:srgbClr val="7030A0"/>
        </a:solidFill>
      </dgm:spPr>
    </dgm:pt>
    <dgm:pt modelId="{2054B840-F869-4A0E-93E8-F3B6FC7C33A9}" type="pres">
      <dgm:prSet presAssocID="{B98F8E99-AC73-4654-8F18-FFB2BD10BA41}" presName="center2" presStyleLbl="fgShp" presStyleIdx="1" presStyleCnt="2"/>
      <dgm:spPr>
        <a:solidFill>
          <a:schemeClr val="accent5">
            <a:lumMod val="75000"/>
          </a:schemeClr>
        </a:solidFill>
      </dgm:spPr>
    </dgm:pt>
  </dgm:ptLst>
  <dgm:cxnLst>
    <dgm:cxn modelId="{67A66AC9-99EE-475E-97FC-2004DE2A1707}" srcId="{39CBDBB4-52EB-4D77-B482-F369C1F39DD6}" destId="{BF920BCA-01FD-461B-B12D-DA27297CC256}" srcOrd="0" destOrd="0" parTransId="{75C8719A-339D-4D3B-AD16-86385FBA651C}" sibTransId="{10A679B5-5B29-4308-9B17-3AE68D3E21B5}"/>
    <dgm:cxn modelId="{11A85AA7-324F-4974-87EF-DC80B9AFE11A}" type="presOf" srcId="{C139FFD7-F5B2-44CE-96A7-442A6A5E3656}" destId="{F839D4C3-FDEF-43E6-B90E-C6E99EAEB51F}" srcOrd="0" destOrd="0" presId="urn:microsoft.com/office/officeart/2005/8/layout/cycle4"/>
    <dgm:cxn modelId="{33DD995F-C6D7-4976-B9DF-16DC4541A213}" srcId="{C139FFD7-F5B2-44CE-96A7-442A6A5E3656}" destId="{77B9B0EA-537D-4394-878B-7A13BA0FDF55}" srcOrd="0" destOrd="0" parTransId="{AD477E92-4029-4FCA-BD51-C4BD4BC40191}" sibTransId="{D4D1AA0B-A2F8-4167-8849-8010BE819E34}"/>
    <dgm:cxn modelId="{8F0773C2-543B-42FD-A095-F24774E298E6}" type="presOf" srcId="{6DBC4665-4A34-4CC2-AFA1-C119CE8FB2BE}" destId="{E48840B8-755B-472B-BA6B-D22DE92191B5}" srcOrd="0" destOrd="0" presId="urn:microsoft.com/office/officeart/2005/8/layout/cycle4"/>
    <dgm:cxn modelId="{DC53C875-1B36-4797-984C-84031F18879C}" type="presOf" srcId="{7239FD98-1920-451A-891A-852D7360E26B}" destId="{52CB82F3-17F8-456F-B6FC-5D8DFC7685AF}" srcOrd="0" destOrd="0" presId="urn:microsoft.com/office/officeart/2005/8/layout/cycle4"/>
    <dgm:cxn modelId="{17301455-ECD1-49A2-82B6-EA7BBC5B79C1}" type="presOf" srcId="{BF920BCA-01FD-461B-B12D-DA27297CC256}" destId="{493915F6-947F-4E3D-B553-1415F800537A}" srcOrd="1" destOrd="0" presId="urn:microsoft.com/office/officeart/2005/8/layout/cycle4"/>
    <dgm:cxn modelId="{1A399A7F-9A37-44CB-9E27-7C6F9AE33A48}" type="presOf" srcId="{39CBDBB4-52EB-4D77-B482-F369C1F39DD6}" destId="{EA9A3411-3DDB-4CE2-86F3-B064CF0FF220}" srcOrd="0" destOrd="0" presId="urn:microsoft.com/office/officeart/2005/8/layout/cycle4"/>
    <dgm:cxn modelId="{0BF9DCBD-BFBC-4F4D-9733-E689435FB95C}" type="presOf" srcId="{B309750B-200A-4A72-ACCC-98202157B22C}" destId="{769F7A0B-166F-4311-884C-EAA60B6DCC06}" srcOrd="0" destOrd="0" presId="urn:microsoft.com/office/officeart/2005/8/layout/cycle4"/>
    <dgm:cxn modelId="{CF5A3E8F-2DF7-4CCC-8758-F28312FDF349}" srcId="{B98F8E99-AC73-4654-8F18-FFB2BD10BA41}" destId="{C139FFD7-F5B2-44CE-96A7-442A6A5E3656}" srcOrd="2" destOrd="0" parTransId="{B790D1A9-43E8-493B-8CF7-2DA767EA6906}" sibTransId="{6AB6C494-7204-495B-B355-6BD93D4AD68B}"/>
    <dgm:cxn modelId="{E8000DB1-7E97-4691-870C-4F379A607122}" type="presOf" srcId="{BF920BCA-01FD-461B-B12D-DA27297CC256}" destId="{712CA65C-1F16-436F-8BA0-D13BDCA5BA9E}" srcOrd="0" destOrd="0" presId="urn:microsoft.com/office/officeart/2005/8/layout/cycle4"/>
    <dgm:cxn modelId="{D7FCC3AF-6E6A-4C65-8480-7434D9949E09}" type="presOf" srcId="{B309750B-200A-4A72-ACCC-98202157B22C}" destId="{62D914F6-A13B-44DB-B061-7FB444A1F5FB}" srcOrd="1" destOrd="0" presId="urn:microsoft.com/office/officeart/2005/8/layout/cycle4"/>
    <dgm:cxn modelId="{95CE6CAF-3FF3-4B8B-A310-D7F4725214CD}" type="presOf" srcId="{F28888B7-7FFC-43B8-92B9-4E797B72BDC8}" destId="{F779B406-5C07-4B2A-9E69-5766AECE7676}" srcOrd="0" destOrd="0" presId="urn:microsoft.com/office/officeart/2005/8/layout/cycle4"/>
    <dgm:cxn modelId="{1B6118F3-B86A-4FDC-84B9-FDA3054D01A6}" srcId="{B98F8E99-AC73-4654-8F18-FFB2BD10BA41}" destId="{7239FD98-1920-451A-891A-852D7360E26B}" srcOrd="0" destOrd="0" parTransId="{B671F984-A861-4580-A411-F5B97FF9B833}" sibTransId="{358014A5-FE41-4CB4-AEAD-90E57061698D}"/>
    <dgm:cxn modelId="{0A658A18-C935-4771-BF54-2B2FCDA4E199}" srcId="{B98F8E99-AC73-4654-8F18-FFB2BD10BA41}" destId="{F28888B7-7FFC-43B8-92B9-4E797B72BDC8}" srcOrd="1" destOrd="0" parTransId="{F424E38C-39C8-458E-9112-29EA60730B01}" sibTransId="{25E032E8-3979-4123-A11A-DF6EDA36BA3A}"/>
    <dgm:cxn modelId="{8E4819EF-7209-41BB-AF8B-A13D4211E6E7}" srcId="{B98F8E99-AC73-4654-8F18-FFB2BD10BA41}" destId="{39CBDBB4-52EB-4D77-B482-F369C1F39DD6}" srcOrd="3" destOrd="0" parTransId="{A43579C5-E4F1-4485-9D27-874309CC1449}" sibTransId="{54ACCB9B-4A95-4572-A6B7-44FF83C9827A}"/>
    <dgm:cxn modelId="{B2C13D4B-0847-4540-8DAE-D32A8D6688F4}" type="presOf" srcId="{77B9B0EA-537D-4394-878B-7A13BA0FDF55}" destId="{3D420E2F-6ABC-4132-B1B0-07ED1CA39784}" srcOrd="1" destOrd="0" presId="urn:microsoft.com/office/officeart/2005/8/layout/cycle4"/>
    <dgm:cxn modelId="{3F0C61A6-A308-4062-86B1-560E27038452}" type="presOf" srcId="{77B9B0EA-537D-4394-878B-7A13BA0FDF55}" destId="{F381E7AF-8FC0-49DF-86E8-7710D497FAEB}" srcOrd="0" destOrd="0" presId="urn:microsoft.com/office/officeart/2005/8/layout/cycle4"/>
    <dgm:cxn modelId="{EC4D2765-81E5-4020-A40A-364A03586100}" type="presOf" srcId="{B98F8E99-AC73-4654-8F18-FFB2BD10BA41}" destId="{711BF446-DB5D-4763-B44F-9C61B3FAE4BA}" srcOrd="0" destOrd="0" presId="urn:microsoft.com/office/officeart/2005/8/layout/cycle4"/>
    <dgm:cxn modelId="{4C9F9965-E565-4ECB-93E3-6AEB385360DD}" srcId="{7239FD98-1920-451A-891A-852D7360E26B}" destId="{B309750B-200A-4A72-ACCC-98202157B22C}" srcOrd="0" destOrd="0" parTransId="{6842ACAB-BFE4-4608-82B3-68F540F0F0CE}" sibTransId="{CF69A6B5-D05F-48D3-90F0-42B5DDD1F2AB}"/>
    <dgm:cxn modelId="{B1A8EA31-D10C-4A38-8748-E41B44B9990D}" srcId="{F28888B7-7FFC-43B8-92B9-4E797B72BDC8}" destId="{6DBC4665-4A34-4CC2-AFA1-C119CE8FB2BE}" srcOrd="0" destOrd="0" parTransId="{A3478B8D-41B3-460C-9693-0E5325C77DA3}" sibTransId="{D118E052-91ED-41A5-9FC5-351BBFAE3E6F}"/>
    <dgm:cxn modelId="{28067CF2-25DC-466F-A266-CC669678A122}" type="presOf" srcId="{6DBC4665-4A34-4CC2-AFA1-C119CE8FB2BE}" destId="{A79B07A1-D36A-4715-9E58-3D5BCCCB3DC8}" srcOrd="1" destOrd="0" presId="urn:microsoft.com/office/officeart/2005/8/layout/cycle4"/>
    <dgm:cxn modelId="{B63E7D60-5A1C-40E0-8ED6-95D5122A0EF6}" type="presParOf" srcId="{711BF446-DB5D-4763-B44F-9C61B3FAE4BA}" destId="{F042F495-3716-4A73-891D-9FC2096A63A9}" srcOrd="0" destOrd="0" presId="urn:microsoft.com/office/officeart/2005/8/layout/cycle4"/>
    <dgm:cxn modelId="{F9826C70-0920-4B1C-AD58-D91C879CF610}" type="presParOf" srcId="{F042F495-3716-4A73-891D-9FC2096A63A9}" destId="{36FF77BC-5905-4796-8DE8-C3FCF44442B1}" srcOrd="0" destOrd="0" presId="urn:microsoft.com/office/officeart/2005/8/layout/cycle4"/>
    <dgm:cxn modelId="{C7A9C4C8-08D5-43D9-AFBC-472A3A8622B1}" type="presParOf" srcId="{36FF77BC-5905-4796-8DE8-C3FCF44442B1}" destId="{769F7A0B-166F-4311-884C-EAA60B6DCC06}" srcOrd="0" destOrd="0" presId="urn:microsoft.com/office/officeart/2005/8/layout/cycle4"/>
    <dgm:cxn modelId="{4EB93744-99D6-4976-8FD1-AEECCB87F7A9}" type="presParOf" srcId="{36FF77BC-5905-4796-8DE8-C3FCF44442B1}" destId="{62D914F6-A13B-44DB-B061-7FB444A1F5FB}" srcOrd="1" destOrd="0" presId="urn:microsoft.com/office/officeart/2005/8/layout/cycle4"/>
    <dgm:cxn modelId="{C754CA46-189D-4052-A961-EBB71A31D848}" type="presParOf" srcId="{F042F495-3716-4A73-891D-9FC2096A63A9}" destId="{BA692A33-A2A4-4F45-861C-A49A660A0BE9}" srcOrd="1" destOrd="0" presId="urn:microsoft.com/office/officeart/2005/8/layout/cycle4"/>
    <dgm:cxn modelId="{A9DCFD4D-2622-4E0D-B140-15F873978289}" type="presParOf" srcId="{BA692A33-A2A4-4F45-861C-A49A660A0BE9}" destId="{E48840B8-755B-472B-BA6B-D22DE92191B5}" srcOrd="0" destOrd="0" presId="urn:microsoft.com/office/officeart/2005/8/layout/cycle4"/>
    <dgm:cxn modelId="{7B975204-D8BA-46B2-BCB4-58BD3117F495}" type="presParOf" srcId="{BA692A33-A2A4-4F45-861C-A49A660A0BE9}" destId="{A79B07A1-D36A-4715-9E58-3D5BCCCB3DC8}" srcOrd="1" destOrd="0" presId="urn:microsoft.com/office/officeart/2005/8/layout/cycle4"/>
    <dgm:cxn modelId="{0AADFAC2-1BFB-448C-85ED-6DC0B8FBBEC2}" type="presParOf" srcId="{F042F495-3716-4A73-891D-9FC2096A63A9}" destId="{1A1A7533-049F-4B55-8EA2-73E0DF87EEED}" srcOrd="2" destOrd="0" presId="urn:microsoft.com/office/officeart/2005/8/layout/cycle4"/>
    <dgm:cxn modelId="{3AA74AB9-79A9-4C68-AEAA-5BFBC777547C}" type="presParOf" srcId="{1A1A7533-049F-4B55-8EA2-73E0DF87EEED}" destId="{F381E7AF-8FC0-49DF-86E8-7710D497FAEB}" srcOrd="0" destOrd="0" presId="urn:microsoft.com/office/officeart/2005/8/layout/cycle4"/>
    <dgm:cxn modelId="{E93522C8-9BFE-4871-AFBA-A856A154E523}" type="presParOf" srcId="{1A1A7533-049F-4B55-8EA2-73E0DF87EEED}" destId="{3D420E2F-6ABC-4132-B1B0-07ED1CA39784}" srcOrd="1" destOrd="0" presId="urn:microsoft.com/office/officeart/2005/8/layout/cycle4"/>
    <dgm:cxn modelId="{A49CE6EF-E10D-4CF8-A9AB-B25972226FD1}" type="presParOf" srcId="{F042F495-3716-4A73-891D-9FC2096A63A9}" destId="{D998FA02-0ACB-4A9D-B2DC-B784E545E0CA}" srcOrd="3" destOrd="0" presId="urn:microsoft.com/office/officeart/2005/8/layout/cycle4"/>
    <dgm:cxn modelId="{5F422998-048F-4FDB-B23A-8842DD434346}" type="presParOf" srcId="{D998FA02-0ACB-4A9D-B2DC-B784E545E0CA}" destId="{712CA65C-1F16-436F-8BA0-D13BDCA5BA9E}" srcOrd="0" destOrd="0" presId="urn:microsoft.com/office/officeart/2005/8/layout/cycle4"/>
    <dgm:cxn modelId="{24B71BD2-01B7-4DA2-9B88-21ACD9A9CAB2}" type="presParOf" srcId="{D998FA02-0ACB-4A9D-B2DC-B784E545E0CA}" destId="{493915F6-947F-4E3D-B553-1415F800537A}" srcOrd="1" destOrd="0" presId="urn:microsoft.com/office/officeart/2005/8/layout/cycle4"/>
    <dgm:cxn modelId="{7CBA1FC7-8794-4822-853B-69C9280653F7}" type="presParOf" srcId="{F042F495-3716-4A73-891D-9FC2096A63A9}" destId="{21BF9551-F2F9-4DD5-BF3B-649E99E850DD}" srcOrd="4" destOrd="0" presId="urn:microsoft.com/office/officeart/2005/8/layout/cycle4"/>
    <dgm:cxn modelId="{BE608B93-ADD6-4500-8F93-73489D313E98}" type="presParOf" srcId="{711BF446-DB5D-4763-B44F-9C61B3FAE4BA}" destId="{A7B5F57B-4B81-4F42-83EB-7AD338C086AD}" srcOrd="1" destOrd="0" presId="urn:microsoft.com/office/officeart/2005/8/layout/cycle4"/>
    <dgm:cxn modelId="{96FC6617-4908-40D6-A560-9781285842FC}" type="presParOf" srcId="{A7B5F57B-4B81-4F42-83EB-7AD338C086AD}" destId="{52CB82F3-17F8-456F-B6FC-5D8DFC7685AF}" srcOrd="0" destOrd="0" presId="urn:microsoft.com/office/officeart/2005/8/layout/cycle4"/>
    <dgm:cxn modelId="{B0F7CCCF-D0C1-42E9-B502-FD45AC814883}" type="presParOf" srcId="{A7B5F57B-4B81-4F42-83EB-7AD338C086AD}" destId="{F779B406-5C07-4B2A-9E69-5766AECE7676}" srcOrd="1" destOrd="0" presId="urn:microsoft.com/office/officeart/2005/8/layout/cycle4"/>
    <dgm:cxn modelId="{78ABC738-CA1D-4885-9796-93FC014E29DA}" type="presParOf" srcId="{A7B5F57B-4B81-4F42-83EB-7AD338C086AD}" destId="{F839D4C3-FDEF-43E6-B90E-C6E99EAEB51F}" srcOrd="2" destOrd="0" presId="urn:microsoft.com/office/officeart/2005/8/layout/cycle4"/>
    <dgm:cxn modelId="{54177F3F-8406-4644-9973-016E01EF595B}" type="presParOf" srcId="{A7B5F57B-4B81-4F42-83EB-7AD338C086AD}" destId="{EA9A3411-3DDB-4CE2-86F3-B064CF0FF220}" srcOrd="3" destOrd="0" presId="urn:microsoft.com/office/officeart/2005/8/layout/cycle4"/>
    <dgm:cxn modelId="{45710F78-2D92-4959-81DA-25D825AF3DD7}" type="presParOf" srcId="{A7B5F57B-4B81-4F42-83EB-7AD338C086AD}" destId="{615E1BF9-0AD5-477B-95BA-C8A6CC9B25C5}" srcOrd="4" destOrd="0" presId="urn:microsoft.com/office/officeart/2005/8/layout/cycle4"/>
    <dgm:cxn modelId="{8A9DC9A4-35A1-43CB-9EF6-0F35FC17C9B9}" type="presParOf" srcId="{711BF446-DB5D-4763-B44F-9C61B3FAE4BA}" destId="{48ECFC7B-1009-441F-B362-078C92469EE9}" srcOrd="2" destOrd="0" presId="urn:microsoft.com/office/officeart/2005/8/layout/cycle4"/>
    <dgm:cxn modelId="{ECC0B1E9-68C4-44A4-A8C5-51F823B3C232}" type="presParOf" srcId="{711BF446-DB5D-4763-B44F-9C61B3FAE4BA}" destId="{2054B840-F869-4A0E-93E8-F3B6FC7C33A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1811D3-2C1A-4886-B500-F19AA571A09C}">
      <dsp:nvSpPr>
        <dsp:cNvPr id="0" name=""/>
        <dsp:cNvSpPr/>
      </dsp:nvSpPr>
      <dsp:spPr>
        <a:xfrm>
          <a:off x="0" y="651172"/>
          <a:ext cx="111143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8C31D-9427-4766-815F-5B18D11F6A28}">
      <dsp:nvSpPr>
        <dsp:cNvPr id="0" name=""/>
        <dsp:cNvSpPr/>
      </dsp:nvSpPr>
      <dsp:spPr>
        <a:xfrm>
          <a:off x="118639" y="0"/>
          <a:ext cx="8202636" cy="1281705"/>
        </a:xfrm>
        <a:prstGeom prst="roundRect">
          <a:avLst/>
        </a:prstGeom>
        <a:solidFill>
          <a:srgbClr val="12A21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066" tIns="0" rIns="29406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Onajon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amirzodamni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mamnun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qiladigan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noyob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sovg‘amiz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edi-ku</a:t>
          </a: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1207" y="62568"/>
        <a:ext cx="8077500" cy="1156569"/>
      </dsp:txXfrm>
    </dsp:sp>
    <dsp:sp modelId="{68EFFB6E-15A3-419A-9E36-CCB074FC33D2}">
      <dsp:nvSpPr>
        <dsp:cNvPr id="0" name=""/>
        <dsp:cNvSpPr/>
      </dsp:nvSpPr>
      <dsp:spPr>
        <a:xfrm>
          <a:off x="0" y="2646215"/>
          <a:ext cx="111143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2595" tIns="604012" rIns="862595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900" kern="1200" dirty="0"/>
        </a:p>
      </dsp:txBody>
      <dsp:txXfrm>
        <a:off x="0" y="2646215"/>
        <a:ext cx="11114321" cy="730800"/>
      </dsp:txXfrm>
    </dsp:sp>
    <dsp:sp modelId="{7E4B0196-F6D4-4279-80DF-72291E2539A9}">
      <dsp:nvSpPr>
        <dsp:cNvPr id="0" name=""/>
        <dsp:cNvSpPr/>
      </dsp:nvSpPr>
      <dsp:spPr>
        <a:xfrm>
          <a:off x="239708" y="1794085"/>
          <a:ext cx="8830173" cy="1507890"/>
        </a:xfrm>
        <a:prstGeom prst="roundRect">
          <a:avLst/>
        </a:prstGeom>
        <a:solidFill>
          <a:srgbClr val="B327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066" tIns="0" rIns="2940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Ishondim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onajon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egachim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dilimda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o‘chib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qolgan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umid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chiroqlarini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qayta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yondirganday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bo‘ldilaringiz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3317" y="1867694"/>
        <a:ext cx="8682955" cy="1360672"/>
      </dsp:txXfrm>
    </dsp:sp>
    <dsp:sp modelId="{6F6744CB-45B0-484F-BBBC-8E85BA5AFB19}">
      <dsp:nvSpPr>
        <dsp:cNvPr id="0" name=""/>
        <dsp:cNvSpPr/>
      </dsp:nvSpPr>
      <dsp:spPr>
        <a:xfrm>
          <a:off x="0" y="4436945"/>
          <a:ext cx="111143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C8AD6-C3B7-4522-8C89-806AB6C9E542}">
      <dsp:nvSpPr>
        <dsp:cNvPr id="0" name=""/>
        <dsp:cNvSpPr/>
      </dsp:nvSpPr>
      <dsp:spPr>
        <a:xfrm>
          <a:off x="242286" y="3981708"/>
          <a:ext cx="7780025" cy="1247188"/>
        </a:xfrm>
        <a:prstGeom prst="roundRect">
          <a:avLst/>
        </a:prstGeom>
        <a:solidFill>
          <a:srgbClr val="7E182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4066" tIns="0" rIns="2940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bobomning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piri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deb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olisha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!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Yulduzim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mangu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yonadi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!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3169" y="4042591"/>
        <a:ext cx="7658259" cy="11254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462CA-E340-464E-A0B7-43356CC9DE49}">
      <dsp:nvSpPr>
        <dsp:cNvPr id="0" name=""/>
        <dsp:cNvSpPr/>
      </dsp:nvSpPr>
      <dsp:spPr>
        <a:xfrm>
          <a:off x="74345" y="0"/>
          <a:ext cx="3217069" cy="729084"/>
        </a:xfrm>
        <a:prstGeom prst="roundRect">
          <a:avLst>
            <a:gd name="adj" fmla="val 10000"/>
          </a:avLst>
        </a:prstGeom>
        <a:solidFill>
          <a:srgbClr val="B327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Maqol</a:t>
          </a:r>
          <a:endParaRPr lang="ru-RU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699" y="21354"/>
        <a:ext cx="3174361" cy="686376"/>
      </dsp:txXfrm>
    </dsp:sp>
    <dsp:sp modelId="{14DD2135-2B59-4A3B-8C52-193863FCA67F}">
      <dsp:nvSpPr>
        <dsp:cNvPr id="0" name=""/>
        <dsp:cNvSpPr/>
      </dsp:nvSpPr>
      <dsp:spPr>
        <a:xfrm>
          <a:off x="396052" y="729084"/>
          <a:ext cx="396716" cy="677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7181"/>
              </a:lnTo>
              <a:lnTo>
                <a:pt x="396716" y="677181"/>
              </a:lnTo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F6E58-343E-460C-9137-64B324107C01}">
      <dsp:nvSpPr>
        <dsp:cNvPr id="0" name=""/>
        <dsp:cNvSpPr/>
      </dsp:nvSpPr>
      <dsp:spPr>
        <a:xfrm>
          <a:off x="792768" y="865580"/>
          <a:ext cx="5854319" cy="10813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Osmon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yiroq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yer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qattiq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4440" y="897252"/>
        <a:ext cx="5790975" cy="1018025"/>
      </dsp:txXfrm>
    </dsp:sp>
    <dsp:sp modelId="{D7D1F49C-5604-4904-9C9F-F88EE7EC6EE5}">
      <dsp:nvSpPr>
        <dsp:cNvPr id="0" name=""/>
        <dsp:cNvSpPr/>
      </dsp:nvSpPr>
      <dsp:spPr>
        <a:xfrm>
          <a:off x="396052" y="729084"/>
          <a:ext cx="160557" cy="2493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3337"/>
              </a:lnTo>
              <a:lnTo>
                <a:pt x="160557" y="2493337"/>
              </a:lnTo>
            </a:path>
          </a:pathLst>
        </a:custGeom>
        <a:noFill/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67A01-8450-493C-A39B-54A56637B456}">
      <dsp:nvSpPr>
        <dsp:cNvPr id="0" name=""/>
        <dsp:cNvSpPr/>
      </dsp:nvSpPr>
      <dsp:spPr>
        <a:xfrm>
          <a:off x="556609" y="2640695"/>
          <a:ext cx="10036534" cy="11634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Har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kimning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tug‘ilgan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yeri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Misr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shahri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685" y="2674771"/>
        <a:ext cx="9968382" cy="10953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1E7AF-8FC0-49DF-86E8-7710D497FAEB}">
      <dsp:nvSpPr>
        <dsp:cNvPr id="0" name=""/>
        <dsp:cNvSpPr/>
      </dsp:nvSpPr>
      <dsp:spPr>
        <a:xfrm>
          <a:off x="4582560" y="3684693"/>
          <a:ext cx="6288255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285750" lvl="1" indent="-285750" algn="ctr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07126" y="4156276"/>
        <a:ext cx="4325598" cy="1224300"/>
      </dsp:txXfrm>
    </dsp:sp>
    <dsp:sp modelId="{712CA65C-1F16-436F-8BA0-D13BDCA5BA9E}">
      <dsp:nvSpPr>
        <dsp:cNvPr id="0" name=""/>
        <dsp:cNvSpPr/>
      </dsp:nvSpPr>
      <dsp:spPr>
        <a:xfrm>
          <a:off x="434493" y="3684693"/>
          <a:ext cx="5849497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2583" y="4156276"/>
        <a:ext cx="4018468" cy="1224300"/>
      </dsp:txXfrm>
    </dsp:sp>
    <dsp:sp modelId="{E48840B8-755B-472B-BA6B-D22DE92191B5}">
      <dsp:nvSpPr>
        <dsp:cNvPr id="0" name=""/>
        <dsp:cNvSpPr/>
      </dsp:nvSpPr>
      <dsp:spPr>
        <a:xfrm>
          <a:off x="4771517" y="0"/>
          <a:ext cx="5910341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82709" y="38090"/>
        <a:ext cx="4061059" cy="1224300"/>
      </dsp:txXfrm>
    </dsp:sp>
    <dsp:sp modelId="{769F7A0B-166F-4311-884C-EAA60B6DCC06}">
      <dsp:nvSpPr>
        <dsp:cNvPr id="0" name=""/>
        <dsp:cNvSpPr/>
      </dsp:nvSpPr>
      <dsp:spPr>
        <a:xfrm>
          <a:off x="721582" y="0"/>
          <a:ext cx="5275319" cy="1733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9672" y="38090"/>
        <a:ext cx="3616543" cy="1224300"/>
      </dsp:txXfrm>
    </dsp:sp>
    <dsp:sp modelId="{52CB82F3-17F8-456F-B6FC-5D8DFC7685AF}">
      <dsp:nvSpPr>
        <dsp:cNvPr id="0" name=""/>
        <dsp:cNvSpPr/>
      </dsp:nvSpPr>
      <dsp:spPr>
        <a:xfrm>
          <a:off x="3252185" y="308864"/>
          <a:ext cx="2346282" cy="2346282"/>
        </a:xfrm>
        <a:prstGeom prst="pieWedge">
          <a:avLst/>
        </a:prstGeom>
        <a:solidFill>
          <a:schemeClr val="bg1"/>
        </a:solidFill>
        <a:ln w="762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 dirty="0"/>
        </a:p>
      </dsp:txBody>
      <dsp:txXfrm>
        <a:off x="3939395" y="996074"/>
        <a:ext cx="1659072" cy="1659072"/>
      </dsp:txXfrm>
    </dsp:sp>
    <dsp:sp modelId="{F779B406-5C07-4B2A-9E69-5766AECE7676}">
      <dsp:nvSpPr>
        <dsp:cNvPr id="0" name=""/>
        <dsp:cNvSpPr/>
      </dsp:nvSpPr>
      <dsp:spPr>
        <a:xfrm rot="5400000">
          <a:off x="5706841" y="308864"/>
          <a:ext cx="2346282" cy="2346282"/>
        </a:xfrm>
        <a:prstGeom prst="pieWedge">
          <a:avLst/>
        </a:prstGeom>
        <a:solidFill>
          <a:schemeClr val="bg1"/>
        </a:solidFill>
        <a:ln w="7620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 rot="-5400000">
        <a:off x="5706841" y="996074"/>
        <a:ext cx="1659072" cy="1659072"/>
      </dsp:txXfrm>
    </dsp:sp>
    <dsp:sp modelId="{F839D4C3-FDEF-43E6-B90E-C6E99EAEB51F}">
      <dsp:nvSpPr>
        <dsp:cNvPr id="0" name=""/>
        <dsp:cNvSpPr/>
      </dsp:nvSpPr>
      <dsp:spPr>
        <a:xfrm rot="10800000">
          <a:off x="5706841" y="2763520"/>
          <a:ext cx="2346282" cy="2346282"/>
        </a:xfrm>
        <a:prstGeom prst="pieWedge">
          <a:avLst/>
        </a:prstGeom>
        <a:solidFill>
          <a:schemeClr val="bg1"/>
        </a:solidFill>
        <a:ln w="762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 dirty="0"/>
        </a:p>
      </dsp:txBody>
      <dsp:txXfrm rot="10800000">
        <a:off x="5706841" y="2763520"/>
        <a:ext cx="1659072" cy="1659072"/>
      </dsp:txXfrm>
    </dsp:sp>
    <dsp:sp modelId="{EA9A3411-3DDB-4CE2-86F3-B064CF0FF220}">
      <dsp:nvSpPr>
        <dsp:cNvPr id="0" name=""/>
        <dsp:cNvSpPr/>
      </dsp:nvSpPr>
      <dsp:spPr>
        <a:xfrm rot="16200000">
          <a:off x="3252185" y="2763520"/>
          <a:ext cx="2346282" cy="2346282"/>
        </a:xfrm>
        <a:prstGeom prst="pieWedge">
          <a:avLst/>
        </a:prstGeom>
        <a:solidFill>
          <a:schemeClr val="bg1"/>
        </a:solidFill>
        <a:ln w="762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 rot="5400000">
        <a:off x="3939395" y="2763520"/>
        <a:ext cx="1659072" cy="1659072"/>
      </dsp:txXfrm>
    </dsp:sp>
    <dsp:sp modelId="{48ECFC7B-1009-441F-B362-078C92469EE9}">
      <dsp:nvSpPr>
        <dsp:cNvPr id="0" name=""/>
        <dsp:cNvSpPr/>
      </dsp:nvSpPr>
      <dsp:spPr>
        <a:xfrm>
          <a:off x="5247609" y="2221653"/>
          <a:ext cx="810090" cy="704426"/>
        </a:xfrm>
        <a:prstGeom prst="circularArrow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54B840-F869-4A0E-93E8-F3B6FC7C33A9}">
      <dsp:nvSpPr>
        <dsp:cNvPr id="0" name=""/>
        <dsp:cNvSpPr/>
      </dsp:nvSpPr>
      <dsp:spPr>
        <a:xfrm rot="10800000">
          <a:off x="5247609" y="2492586"/>
          <a:ext cx="810090" cy="704426"/>
        </a:xfrm>
        <a:prstGeom prst="circularArrow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59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5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8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20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91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4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82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918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2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7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0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3C41B-F696-482E-B82B-2EED5DB35CDD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D3E70-C737-4BB2-A87E-4C7934CFEC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1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diagramLayout" Target="../diagrams/layout3.xml"/><Relationship Id="rId7" Type="http://schemas.openxmlformats.org/officeDocument/2006/relationships/image" Target="../media/image8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11.jpe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"/>
            <a:ext cx="12192000" cy="1870841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8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076" y="249382"/>
            <a:ext cx="1439433" cy="979872"/>
          </a:xfrm>
          <a:prstGeom prst="rect">
            <a:avLst/>
          </a:prstGeom>
        </p:spPr>
      </p:pic>
      <p:pic>
        <p:nvPicPr>
          <p:cNvPr id="5" name=" 18" descr="542142f8c32c6d364c25a313118ff66d.jpg"/>
          <p:cNvPicPr>
            <a:picLocks noGrp="1" noChangeAspect="1"/>
          </p:cNvPicPr>
          <p:nvPr/>
        </p:nvPicPr>
        <p:blipFill>
          <a:blip r:embed="rId3">
            <a:lum contrast="10000"/>
          </a:blip>
          <a:srcRect l="1180" r="1180"/>
          <a:stretch>
            <a:fillRect/>
          </a:stretch>
        </p:blipFill>
        <p:spPr>
          <a:xfrm>
            <a:off x="4613382" y="3985547"/>
            <a:ext cx="3875810" cy="23992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9781309" y="540327"/>
            <a:ext cx="1704108" cy="889080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6-sinf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7309" y="2352738"/>
            <a:ext cx="914400" cy="177352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7819" y="4568177"/>
            <a:ext cx="914400" cy="175952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856718" y="2285665"/>
            <a:ext cx="776905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spc="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6000" b="1" spc="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000" b="1" spc="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5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08993"/>
          </a:xfrm>
          <a:solidFill>
            <a:srgbClr val="0070C0"/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5388" y="1580718"/>
            <a:ext cx="11831781" cy="5084618"/>
          </a:xfrm>
          <a:ln w="76200">
            <a:solidFill>
              <a:srgbClr val="12A215"/>
            </a:solidFill>
          </a:ln>
        </p:spPr>
        <p:txBody>
          <a:bodyPr>
            <a:normAutofit/>
          </a:bodyPr>
          <a:lstStyle/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Maktubingizda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munosabatingiz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orzularingiz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maslahatingiz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Maktubni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yaqinlaringiz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davrasida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275" y="4171303"/>
            <a:ext cx="1699779" cy="210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67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8065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302327"/>
            <a:ext cx="11831781" cy="5084618"/>
          </a:xfrm>
          <a:ln w="57150"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o‘rgatdi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l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asarlaringizdan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o‘zlashtirgan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Mushohada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“Men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sevaman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17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13019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537855"/>
            <a:ext cx="11831781" cy="508461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04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13019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537855"/>
            <a:ext cx="11831781" cy="508461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 18" descr="542142f8c32c6d364c25a313118ff66d.jpg"/>
          <p:cNvPicPr>
            <a:picLocks noGrp="1" noChangeAspect="1"/>
          </p:cNvPicPr>
          <p:nvPr/>
        </p:nvPicPr>
        <p:blipFill>
          <a:blip r:embed="rId2">
            <a:lum contrast="10000"/>
          </a:blip>
          <a:srcRect l="1180" r="1180"/>
          <a:stretch>
            <a:fillRect/>
          </a:stretch>
        </p:blipFill>
        <p:spPr>
          <a:xfrm>
            <a:off x="4946599" y="4475018"/>
            <a:ext cx="3151910" cy="20827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67566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68375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gl-E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ijodkor kim?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068" y="1028580"/>
            <a:ext cx="11831781" cy="5514109"/>
          </a:xfrm>
          <a:ln w="57150">
            <a:solidFill>
              <a:srgbClr val="00B050"/>
            </a:solidFill>
          </a:ln>
        </p:spPr>
        <p:txBody>
          <a:bodyPr/>
          <a:lstStyle/>
          <a:p>
            <a:endParaRPr lang="ru-RU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387926" y="1136072"/>
            <a:ext cx="7305645" cy="5258454"/>
          </a:xfrm>
          <a:prstGeom prst="verticalScroll">
            <a:avLst>
              <a:gd name="adj" fmla="val 19940"/>
            </a:avLst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Xalqimizning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atoqli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ardoqli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vakili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Nilufar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Javoharlal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Neru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mukofatlari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sohibasidir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819" y="1396425"/>
            <a:ext cx="3380510" cy="41840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666035" y="5580498"/>
            <a:ext cx="2119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endParaRPr lang="ru-RU" sz="36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3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8669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108364"/>
            <a:ext cx="11831781" cy="5514109"/>
          </a:xfrm>
          <a:ln w="76200">
            <a:solidFill>
              <a:srgbClr val="00B050"/>
            </a:solidFill>
          </a:ln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7442975"/>
              </p:ext>
            </p:extLst>
          </p:nvPr>
        </p:nvGraphicFramePr>
        <p:xfrm>
          <a:off x="401781" y="1219200"/>
          <a:ext cx="11114322" cy="5403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92322" y="1925782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Xonzoda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begim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72695" y="4012517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32799" y="5708073"/>
            <a:ext cx="2279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polvon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52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122218"/>
          </a:xfrm>
          <a:solidFill>
            <a:srgbClr val="0070C0"/>
          </a:solidFill>
        </p:spPr>
        <p:txBody>
          <a:bodyPr/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ESGA OLING!</a:t>
            </a:r>
            <a:endParaRPr lang="ru-RU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02327"/>
            <a:ext cx="11831781" cy="5320146"/>
          </a:xfrm>
          <a:ln w="76200">
            <a:solidFill>
              <a:srgbClr val="00B050"/>
            </a:solidFill>
          </a:ln>
        </p:spPr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74924" y="1122219"/>
            <a:ext cx="9434946" cy="4295054"/>
          </a:xfrm>
          <a:prstGeom prst="horizontalScroll">
            <a:avLst/>
          </a:prstGeom>
          <a:solidFill>
            <a:schemeClr val="bg1"/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“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Bizkim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maliki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Ko‘rogon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farzandimiz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Mironshoh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Mirzoga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To‘xtamish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muhoribada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qilichlarimizdan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in’om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830" y="1413019"/>
            <a:ext cx="1763047" cy="4932218"/>
          </a:xfrm>
          <a:prstGeom prst="rect">
            <a:avLst/>
          </a:prstGeom>
        </p:spPr>
      </p:pic>
      <p:sp>
        <p:nvSpPr>
          <p:cNvPr id="4" name="Блок-схема: знак завершения 3"/>
          <p:cNvSpPr/>
          <p:nvPr/>
        </p:nvSpPr>
        <p:spPr>
          <a:xfrm>
            <a:off x="2202874" y="5195455"/>
            <a:ext cx="6913418" cy="1149782"/>
          </a:xfrm>
          <a:prstGeom prst="flowChartTerminator">
            <a:avLst/>
          </a:prstGeom>
          <a:solidFill>
            <a:srgbClr val="851D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adolatdadir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17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4735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545" y="847353"/>
            <a:ext cx="11920597" cy="5899811"/>
          </a:xfrm>
          <a:ln w="57150">
            <a:solidFill>
              <a:srgbClr val="4D7731"/>
            </a:solidFill>
          </a:ln>
        </p:spPr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7" name="Лента лицом вниз 6"/>
          <p:cNvSpPr/>
          <p:nvPr/>
        </p:nvSpPr>
        <p:spPr>
          <a:xfrm>
            <a:off x="3078992" y="1011321"/>
            <a:ext cx="6386945" cy="762493"/>
          </a:xfrm>
          <a:prstGeom prst="ribbon">
            <a:avLst>
              <a:gd name="adj1" fmla="val 16667"/>
              <a:gd name="adj2" fmla="val 70824"/>
            </a:avLst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3655" y="1867708"/>
            <a:ext cx="2229241" cy="235193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9540" y="1123396"/>
            <a:ext cx="2285999" cy="26601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5" y="1196042"/>
            <a:ext cx="2801902" cy="24669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40575" y="3741322"/>
            <a:ext cx="1612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pc="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Zulfiya</a:t>
            </a:r>
            <a:endParaRPr lang="ru-RU" sz="2800" b="1" spc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06006" y="3741322"/>
            <a:ext cx="3095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Pirimqul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odirov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11072" y="4199870"/>
            <a:ext cx="2514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111743" y="4510304"/>
            <a:ext cx="3283170" cy="101732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varaqlari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9106006" y="4561955"/>
            <a:ext cx="2916384" cy="9144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Studentlar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4194011" y="4782226"/>
            <a:ext cx="3892117" cy="1294019"/>
          </a:xfrm>
          <a:prstGeom prst="round2DiagRect">
            <a:avLst>
              <a:gd name="adj1" fmla="val 28351"/>
              <a:gd name="adj2" fmla="val 0"/>
            </a:avLst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ятно 1 18"/>
          <p:cNvSpPr/>
          <p:nvPr/>
        </p:nvSpPr>
        <p:spPr>
          <a:xfrm>
            <a:off x="490187" y="5527632"/>
            <a:ext cx="1977463" cy="1141162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1932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ятно 1 19"/>
          <p:cNvSpPr/>
          <p:nvPr/>
        </p:nvSpPr>
        <p:spPr>
          <a:xfrm>
            <a:off x="8455758" y="5350793"/>
            <a:ext cx="2050473" cy="1125894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1951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ятно 1 21"/>
          <p:cNvSpPr/>
          <p:nvPr/>
        </p:nvSpPr>
        <p:spPr>
          <a:xfrm>
            <a:off x="3297502" y="5130869"/>
            <a:ext cx="2005328" cy="1565742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1976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94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81741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Ortiqcha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toping!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928255"/>
            <a:ext cx="11831781" cy="5694219"/>
          </a:xfrm>
          <a:ln w="57150">
            <a:solidFill>
              <a:srgbClr val="12A215"/>
            </a:solidFill>
          </a:ln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191846"/>
              </p:ext>
            </p:extLst>
          </p:nvPr>
        </p:nvGraphicFramePr>
        <p:xfrm>
          <a:off x="457200" y="1042987"/>
          <a:ext cx="11277600" cy="4581963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04655">
                  <a:extLst>
                    <a:ext uri="{9D8B030D-6E8A-4147-A177-3AD203B41FA5}">
                      <a16:colId xmlns:a16="http://schemas.microsoft.com/office/drawing/2014/main" val="1443209131"/>
                    </a:ext>
                  </a:extLst>
                </a:gridCol>
                <a:gridCol w="3394363">
                  <a:extLst>
                    <a:ext uri="{9D8B030D-6E8A-4147-A177-3AD203B41FA5}">
                      <a16:colId xmlns:a16="http://schemas.microsoft.com/office/drawing/2014/main" val="2351531064"/>
                    </a:ext>
                  </a:extLst>
                </a:gridCol>
                <a:gridCol w="2459182">
                  <a:extLst>
                    <a:ext uri="{9D8B030D-6E8A-4147-A177-3AD203B41FA5}">
                      <a16:colId xmlns:a16="http://schemas.microsoft.com/office/drawing/2014/main" val="4151383235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669925413"/>
                    </a:ext>
                  </a:extLst>
                </a:gridCol>
              </a:tblGrid>
              <a:tr h="138719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Qoplon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Urushning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so‘nggi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qurboni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Bemor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</a:p>
                    <a:p>
                      <a:pPr algn="ctr"/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Muzqaymoq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hikoyasi</a:t>
                      </a:r>
                      <a:endParaRPr lang="ru-RU" sz="2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986952"/>
                  </a:ext>
                </a:extLst>
              </a:tr>
              <a:tr h="7986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yangi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hovli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Ona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jamiyat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mehmon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795089"/>
                  </a:ext>
                </a:extLst>
              </a:tr>
              <a:tr h="7986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Tillayev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qulupnay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qizcha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opa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346673"/>
                  </a:ext>
                </a:extLst>
              </a:tr>
              <a:tr h="7986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imorat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farzand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savat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kitob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375749"/>
                  </a:ext>
                </a:extLst>
              </a:tr>
              <a:tr h="79869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bog‘bon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singil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mehmon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shifokor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517100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477984" y="5629804"/>
            <a:ext cx="2576946" cy="914400"/>
          </a:xfrm>
          <a:prstGeom prst="ellipse">
            <a:avLst/>
          </a:prstGeom>
          <a:solidFill>
            <a:srgbClr val="B32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og‘bon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318165" y="5644347"/>
            <a:ext cx="2646218" cy="914400"/>
          </a:xfrm>
          <a:prstGeom prst="ellipse">
            <a:avLst/>
          </a:prstGeom>
          <a:solidFill>
            <a:srgbClr val="B32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227618" y="5644347"/>
            <a:ext cx="2736273" cy="914400"/>
          </a:xfrm>
          <a:prstGeom prst="ellipse">
            <a:avLst/>
          </a:prstGeom>
          <a:solidFill>
            <a:srgbClr val="B32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209808" y="5672138"/>
            <a:ext cx="2545776" cy="852664"/>
          </a:xfrm>
          <a:prstGeom prst="ellipse">
            <a:avLst/>
          </a:prstGeom>
          <a:solidFill>
            <a:srgbClr val="B327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7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890171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asarga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9" y="1025236"/>
            <a:ext cx="11831781" cy="5597237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/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7994072" y="1953490"/>
            <a:ext cx="3740728" cy="994052"/>
          </a:xfrm>
          <a:prstGeom prst="wedgeRoundRectCallout">
            <a:avLst>
              <a:gd name="adj1" fmla="val -63426"/>
              <a:gd name="adj2" fmla="val -35764"/>
              <a:gd name="adj3" fmla="val 1666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Bemor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3876960" y="5424020"/>
            <a:ext cx="5987476" cy="1080655"/>
          </a:xfrm>
          <a:prstGeom prst="wedgeRoundRectCallout">
            <a:avLst>
              <a:gd name="adj1" fmla="val 39875"/>
              <a:gd name="adj2" fmla="val -78525"/>
              <a:gd name="adj3" fmla="val 16667"/>
            </a:avLst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10814375"/>
              </p:ext>
            </p:extLst>
          </p:nvPr>
        </p:nvGraphicFramePr>
        <p:xfrm>
          <a:off x="748144" y="1198454"/>
          <a:ext cx="10695710" cy="5424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294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58002696"/>
              </p:ext>
            </p:extLst>
          </p:nvPr>
        </p:nvGraphicFramePr>
        <p:xfrm>
          <a:off x="332509" y="719666"/>
          <a:ext cx="1130530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379" y="1524000"/>
            <a:ext cx="1368139" cy="17941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444" y="1708437"/>
            <a:ext cx="1700647" cy="1609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853" y="3940524"/>
            <a:ext cx="1497236" cy="11976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569" y="3866552"/>
            <a:ext cx="1369870" cy="13846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65155" y="923835"/>
            <a:ext cx="30059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Muzqaymoq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65499" y="771908"/>
            <a:ext cx="40318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rushning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so‘nggi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qurboni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0" y="4579910"/>
            <a:ext cx="19800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Bemor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hikoyasi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18399" y="4555457"/>
            <a:ext cx="32880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Toshbaqa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chayon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5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44426"/>
          </a:xfrm>
          <a:solidFill>
            <a:srgbClr val="0070C0"/>
          </a:solidFill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janrini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545" y="958282"/>
            <a:ext cx="11743389" cy="5671962"/>
          </a:xfrm>
          <a:ln w="76200">
            <a:solidFill>
              <a:srgbClr val="00B050"/>
            </a:solidFill>
          </a:ln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748908"/>
              </p:ext>
            </p:extLst>
          </p:nvPr>
        </p:nvGraphicFramePr>
        <p:xfrm>
          <a:off x="376312" y="1467534"/>
          <a:ext cx="4064000" cy="485232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65236649"/>
                    </a:ext>
                  </a:extLst>
                </a:gridCol>
              </a:tblGrid>
              <a:tr h="906241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Asar</a:t>
                      </a:r>
                      <a:r>
                        <a:rPr lang="en-US" sz="4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</a:t>
                      </a:r>
                      <a:endParaRPr lang="ru-RU" sz="4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063904"/>
                  </a:ext>
                </a:extLst>
              </a:tr>
              <a:tr h="90624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Muzqaymoq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853592"/>
                  </a:ext>
                </a:extLst>
              </a:tr>
              <a:tr h="90624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Yulduzlar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mangu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yonadi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790797"/>
                  </a:ext>
                </a:extLst>
              </a:tr>
              <a:tr h="90624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Sariq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minib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442701"/>
                  </a:ext>
                </a:extLst>
              </a:tr>
              <a:tr h="906241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Bog‘lar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qiyg‘os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gulda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90673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694283"/>
              </p:ext>
            </p:extLst>
          </p:nvPr>
        </p:nvGraphicFramePr>
        <p:xfrm>
          <a:off x="7006289" y="1495243"/>
          <a:ext cx="3699163" cy="485232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699163">
                  <a:extLst>
                    <a:ext uri="{9D8B030D-6E8A-4147-A177-3AD203B41FA5}">
                      <a16:colId xmlns:a16="http://schemas.microsoft.com/office/drawing/2014/main" val="2724167316"/>
                    </a:ext>
                  </a:extLst>
                </a:gridCol>
              </a:tblGrid>
              <a:tr h="970465">
                <a:tc>
                  <a:txBody>
                    <a:bodyPr/>
                    <a:lstStyle/>
                    <a:p>
                      <a:pPr algn="ctr"/>
                      <a:r>
                        <a:rPr lang="en-US" sz="4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Asar</a:t>
                      </a:r>
                      <a:r>
                        <a:rPr lang="en-US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janri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667470"/>
                  </a:ext>
                </a:extLst>
              </a:tr>
              <a:tr h="970465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886462"/>
                  </a:ext>
                </a:extLst>
              </a:tr>
              <a:tr h="970465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023511"/>
                  </a:ext>
                </a:extLst>
              </a:tr>
              <a:tr h="970465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423604"/>
                  </a:ext>
                </a:extLst>
              </a:tr>
              <a:tr h="970465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6929974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695" y="1039054"/>
            <a:ext cx="2445210" cy="1673548"/>
          </a:xfrm>
          <a:prstGeom prst="rect">
            <a:avLst/>
          </a:prstGeom>
        </p:spPr>
      </p:pic>
      <p:sp>
        <p:nvSpPr>
          <p:cNvPr id="10" name="Стрелка вправо 9"/>
          <p:cNvSpPr/>
          <p:nvPr/>
        </p:nvSpPr>
        <p:spPr>
          <a:xfrm>
            <a:off x="5264727" y="2595407"/>
            <a:ext cx="1052945" cy="484632"/>
          </a:xfrm>
          <a:prstGeom prst="rightArrow">
            <a:avLst/>
          </a:prstGeom>
          <a:solidFill>
            <a:srgbClr val="AE22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264727" y="3630617"/>
            <a:ext cx="1052944" cy="484632"/>
          </a:xfrm>
          <a:prstGeom prst="rightArrow">
            <a:avLst/>
          </a:prstGeom>
          <a:solidFill>
            <a:srgbClr val="7E182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264727" y="4551805"/>
            <a:ext cx="1052943" cy="484632"/>
          </a:xfrm>
          <a:prstGeom prst="rightArrow">
            <a:avLst/>
          </a:prstGeom>
          <a:solidFill>
            <a:srgbClr val="7E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264727" y="5584097"/>
            <a:ext cx="1052942" cy="484632"/>
          </a:xfrm>
          <a:prstGeom prst="rightArrow">
            <a:avLst/>
          </a:prstGeom>
          <a:solidFill>
            <a:srgbClr val="AE22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119658" y="2545335"/>
            <a:ext cx="1527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05692" y="3530474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Qissa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68635" y="4550559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Roman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50576" y="5535698"/>
            <a:ext cx="1210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54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336</Words>
  <Application>Microsoft Office PowerPoint</Application>
  <PresentationFormat>Широкоэкранный</PresentationFormat>
  <Paragraphs>89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Тема Office</vt:lpstr>
      <vt:lpstr>ADABIYOT</vt:lpstr>
      <vt:lpstr>Bu ijodkor kim?</vt:lpstr>
      <vt:lpstr>Bu qaysi qahramon?</vt:lpstr>
      <vt:lpstr>ESGA OLING!</vt:lpstr>
      <vt:lpstr> Ma’lumotni toping</vt:lpstr>
      <vt:lpstr>Ortiqcha so‘zni toping!</vt:lpstr>
      <vt:lpstr>Qaysi asarga tegishli?</vt:lpstr>
      <vt:lpstr>Презентация PowerPoint</vt:lpstr>
      <vt:lpstr>Asar janrini aniqlang!</vt:lpstr>
      <vt:lpstr>Mustaqil bajarish uchun topshiriqlar:</vt:lpstr>
      <vt:lpstr>Mustaqil bajarish uchun topshiriqlar: 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Пользователь</cp:lastModifiedBy>
  <cp:revision>65</cp:revision>
  <dcterms:created xsi:type="dcterms:W3CDTF">2021-03-09T17:32:41Z</dcterms:created>
  <dcterms:modified xsi:type="dcterms:W3CDTF">2021-03-18T09:06:50Z</dcterms:modified>
</cp:coreProperties>
</file>