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CB2C"/>
    <a:srgbClr val="0D7519"/>
    <a:srgbClr val="CC0AB0"/>
    <a:srgbClr val="FCBCF3"/>
    <a:srgbClr val="70AD47"/>
    <a:srgbClr val="FDD7F8"/>
    <a:srgbClr val="FA9EED"/>
    <a:srgbClr val="00FF00"/>
    <a:srgbClr val="004C22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7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B18A-E14F-453C-95DF-F35FD0D2B9EE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BD75-73AE-4B05-9177-A6989FBB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830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B18A-E14F-453C-95DF-F35FD0D2B9EE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BD75-73AE-4B05-9177-A6989FBB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35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B18A-E14F-453C-95DF-F35FD0D2B9EE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BD75-73AE-4B05-9177-A6989FBB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95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B18A-E14F-453C-95DF-F35FD0D2B9EE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BD75-73AE-4B05-9177-A6989FBB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606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B18A-E14F-453C-95DF-F35FD0D2B9EE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BD75-73AE-4B05-9177-A6989FBB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590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B18A-E14F-453C-95DF-F35FD0D2B9EE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BD75-73AE-4B05-9177-A6989FBB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256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B18A-E14F-453C-95DF-F35FD0D2B9EE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BD75-73AE-4B05-9177-A6989FBB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08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B18A-E14F-453C-95DF-F35FD0D2B9EE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BD75-73AE-4B05-9177-A6989FBB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169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B18A-E14F-453C-95DF-F35FD0D2B9EE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BD75-73AE-4B05-9177-A6989FBB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406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B18A-E14F-453C-95DF-F35FD0D2B9EE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BD75-73AE-4B05-9177-A6989FBB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717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B18A-E14F-453C-95DF-F35FD0D2B9EE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BD75-73AE-4B05-9177-A6989FBB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419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BB18A-E14F-453C-95DF-F35FD0D2B9EE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7BD75-73AE-4B05-9177-A6989FBB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121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8288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8000" b="1" spc="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endParaRPr lang="ru-RU" sz="8000" b="1" spc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 18" descr="542142f8c32c6d364c25a313118ff66d.jpg"/>
          <p:cNvPicPr>
            <a:picLocks noGrp="1" noChangeAspect="1"/>
          </p:cNvPicPr>
          <p:nvPr/>
        </p:nvPicPr>
        <p:blipFill>
          <a:blip r:embed="rId2">
            <a:lum contrast="10000"/>
          </a:blip>
          <a:srcRect l="1180" r="1180"/>
          <a:stretch>
            <a:fillRect/>
          </a:stretch>
        </p:blipFill>
        <p:spPr>
          <a:xfrm>
            <a:off x="4637928" y="4130781"/>
            <a:ext cx="3321628" cy="23787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Объект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546" y="221673"/>
            <a:ext cx="1773381" cy="121519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9555798" y="401782"/>
            <a:ext cx="1898073" cy="1048646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6-sinf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8022" y="2175164"/>
            <a:ext cx="762000" cy="1896774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93985" y="4514851"/>
            <a:ext cx="756746" cy="187524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336156" y="2107094"/>
            <a:ext cx="10727257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MUSTAQIL O‘QISH UCHUN.</a:t>
            </a:r>
          </a:p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IBROYIM YUSUPOV IJODI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595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1068094"/>
          </a:xfrm>
          <a:solidFill>
            <a:srgbClr val="0070C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963" y="1191491"/>
            <a:ext cx="11831781" cy="5555818"/>
          </a:xfrm>
          <a:ln w="38100">
            <a:solidFill>
              <a:srgbClr val="70AD47"/>
            </a:solidFill>
          </a:ln>
        </p:spPr>
        <p:txBody>
          <a:bodyPr/>
          <a:lstStyle/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4448" y="3546763"/>
            <a:ext cx="4440929" cy="305232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63" y="1283491"/>
            <a:ext cx="5178397" cy="3685308"/>
          </a:xfrm>
          <a:prstGeom prst="rect">
            <a:avLst/>
          </a:prstGeom>
        </p:spPr>
      </p:pic>
      <p:sp>
        <p:nvSpPr>
          <p:cNvPr id="9" name="Капля 8"/>
          <p:cNvSpPr/>
          <p:nvPr/>
        </p:nvSpPr>
        <p:spPr>
          <a:xfrm>
            <a:off x="302363" y="4754933"/>
            <a:ext cx="2161311" cy="1992376"/>
          </a:xfrm>
          <a:prstGeom prst="teardrop">
            <a:avLst/>
          </a:prstGeom>
          <a:solidFill>
            <a:srgbClr val="99FF99"/>
          </a:solid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Bolalik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Капля 9"/>
          <p:cNvSpPr/>
          <p:nvPr/>
        </p:nvSpPr>
        <p:spPr>
          <a:xfrm>
            <a:off x="2542252" y="3963695"/>
            <a:ext cx="2216726" cy="2189018"/>
          </a:xfrm>
          <a:prstGeom prst="teardrop">
            <a:avLst/>
          </a:prstGeom>
          <a:solidFill>
            <a:srgbClr val="FFCC99"/>
          </a:solid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Капля 10"/>
          <p:cNvSpPr/>
          <p:nvPr/>
        </p:nvSpPr>
        <p:spPr>
          <a:xfrm>
            <a:off x="4781365" y="3214256"/>
            <a:ext cx="2201326" cy="2118158"/>
          </a:xfrm>
          <a:prstGeom prst="teardrop">
            <a:avLst/>
          </a:prstGeom>
          <a:solidFill>
            <a:srgbClr val="FA9EED"/>
          </a:solid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Umr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Капля 11"/>
          <p:cNvSpPr/>
          <p:nvPr/>
        </p:nvSpPr>
        <p:spPr>
          <a:xfrm>
            <a:off x="7075737" y="2079982"/>
            <a:ext cx="2265218" cy="2092326"/>
          </a:xfrm>
          <a:prstGeom prst="teardrop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Ota-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Капля 12"/>
          <p:cNvSpPr/>
          <p:nvPr/>
        </p:nvSpPr>
        <p:spPr>
          <a:xfrm>
            <a:off x="9414818" y="1209577"/>
            <a:ext cx="2486889" cy="2275488"/>
          </a:xfrm>
          <a:prstGeom prst="teardrop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Sog‘inch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36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1177636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“VATAN” SHE’RI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963" y="1343891"/>
            <a:ext cx="11831781" cy="5278582"/>
          </a:xfrm>
          <a:ln w="76200">
            <a:solidFill>
              <a:schemeClr val="accent6"/>
            </a:solidFill>
          </a:ln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Sen,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vojib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hukmdor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>
              <a:lnSpc>
                <a:spcPct val="100000"/>
              </a:lnSpc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Ne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qudratsan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qalbga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hokimlik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l">
              <a:lnSpc>
                <a:spcPct val="100000"/>
              </a:lnSpc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Biz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tugul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ne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dono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shoirlar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>
              <a:lnSpc>
                <a:spcPct val="100000"/>
              </a:lnSpc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ta’rifingni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aytolmay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algn="l">
              <a:lnSpc>
                <a:spcPct val="100000"/>
              </a:lnSpc>
            </a:pP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Bag‘ringda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mardonalar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>
              <a:lnSpc>
                <a:spcPct val="100000"/>
              </a:lnSpc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g‘ururini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ko‘tarolmas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tog‘.</a:t>
            </a:r>
          </a:p>
          <a:p>
            <a:pPr algn="l">
              <a:lnSpc>
                <a:spcPct val="100000"/>
              </a:lnSpc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sensiz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qanotsiz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shunqor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>
              <a:lnSpc>
                <a:spcPct val="100000"/>
              </a:lnSpc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Qaynoq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mehri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baxshida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925" y="1847021"/>
            <a:ext cx="4467656" cy="3117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96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357745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uz-Latn-UZ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raqalpoqni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maqtamang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ko‘zimcha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963" y="1537855"/>
            <a:ext cx="11831781" cy="5084618"/>
          </a:xfrm>
          <a:ln w="38100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algn="r"/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310" y="3690939"/>
            <a:ext cx="4530434" cy="29765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63" y="1439791"/>
            <a:ext cx="4745181" cy="31172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193963" y="4459000"/>
            <a:ext cx="7467602" cy="2163473"/>
          </a:xfrm>
          <a:prstGeom prst="round2DiagRect">
            <a:avLst>
              <a:gd name="adj1" fmla="val 0"/>
              <a:gd name="adj2" fmla="val 45455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ozig‘i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naql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Xushomadga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800" dirty="0" err="1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avas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o‘zincha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Shundayam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o‘tinchim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Qoraqalpoqni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maqtamang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ko‘zimcha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4939144" y="1536665"/>
            <a:ext cx="6573985" cy="2155464"/>
          </a:xfrm>
          <a:prstGeom prst="round2DiagRect">
            <a:avLst>
              <a:gd name="adj1" fmla="val 43663"/>
              <a:gd name="adj2" fmla="val 0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Shumlik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qilsa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sir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oldirar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boladay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Ko‘ngilchanlik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bo‘shlig‘iga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kuyaman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poyoni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daladay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Azamatlik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fe’lini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uyaman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03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413019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odamni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963" y="1537855"/>
            <a:ext cx="11831781" cy="5084618"/>
          </a:xfrm>
          <a:ln w="57150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dirty="0"/>
              <a:t> </a:t>
            </a:r>
            <a:r>
              <a:rPr lang="en-US" dirty="0" smtClean="0"/>
              <a:t>                                                    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Yaxshilik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ocharmi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Xalqlar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totuv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yasharmi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Suymaganda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agarda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Sipqorib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mehr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kosasin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Tosh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yuraklar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yumshasin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sevib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yashasin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8089" y="1995056"/>
            <a:ext cx="3581402" cy="316684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63" y="1995056"/>
            <a:ext cx="3588328" cy="316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80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171575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b="1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“Bu </a:t>
            </a:r>
            <a:r>
              <a:rPr lang="en-US" b="1" spc="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b="1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b="1" spc="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r>
              <a:rPr lang="en-US" b="1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100" b="1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963" y="1343891"/>
            <a:ext cx="11831781" cy="5278582"/>
          </a:xfrm>
          <a:ln w="76200">
            <a:solidFill>
              <a:schemeClr val="accent6"/>
            </a:solidFill>
          </a:ln>
        </p:spPr>
        <p:txBody>
          <a:bodyPr>
            <a:normAutofit/>
          </a:bodyPr>
          <a:lstStyle/>
          <a:p>
            <a:pPr algn="l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Tangrim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dunyoni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yo‘qdan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Bandam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yayrasin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deb,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lolazor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g‘ofil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banda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o‘zidan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Ko‘pinda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insof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ba’zinda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bordir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Mol-mulk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odamzod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bir-birin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qirgan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Shayton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g‘ulg‘ulasi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yo‘ldan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dunyoda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balo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o‘zinda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bordir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6562" y="2250970"/>
            <a:ext cx="4853419" cy="32834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5764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136073"/>
          </a:xfrm>
          <a:solidFill>
            <a:srgbClr val="0070C0"/>
          </a:solidFill>
        </p:spPr>
        <p:txBody>
          <a:bodyPr/>
          <a:lstStyle/>
          <a:p>
            <a:r>
              <a:rPr lang="en-US" b="1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spc="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Izlanish</a:t>
            </a:r>
            <a:r>
              <a:rPr lang="en-US" b="1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b="1" spc="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endParaRPr lang="ru-RU" b="1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963" y="1288473"/>
            <a:ext cx="11831781" cy="5334000"/>
          </a:xfrm>
          <a:ln w="76200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  <a:p>
            <a:pPr algn="l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Izlayman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tinmasdan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varaqlab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so‘zlariga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quloq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solaman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Cho‘lda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shamollarga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qilaman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xitob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Yulduzlarga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o‘yga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tolaman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</a:p>
          <a:p>
            <a:pPr algn="l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Izlayman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quduq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qazib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Terim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yomg‘ir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ho‘l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etganicha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Izlayman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qo‘shiqlar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Tong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uyqusi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yiqitganicha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6580" y="1288473"/>
            <a:ext cx="3352801" cy="28605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45" y="4405746"/>
            <a:ext cx="2320637" cy="17725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7189" y="4405746"/>
            <a:ext cx="2611582" cy="19599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2717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1108364"/>
          </a:xfrm>
          <a:solidFill>
            <a:srgbClr val="0070C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“TUG‘ISHGANLIK” SHE’RI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963" y="1219200"/>
            <a:ext cx="11831781" cy="5403273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9852" y="1219200"/>
            <a:ext cx="5915891" cy="314498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459" y="3352799"/>
            <a:ext cx="5374862" cy="3380509"/>
          </a:xfrm>
          <a:prstGeom prst="rect">
            <a:avLst/>
          </a:prstGeom>
        </p:spPr>
      </p:pic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6109853" y="4620491"/>
            <a:ext cx="5805056" cy="2001982"/>
          </a:xfrm>
          <a:prstGeom prst="round2DiagRect">
            <a:avLst>
              <a:gd name="adj1" fmla="val 0"/>
              <a:gd name="adj2" fmla="val 50000"/>
            </a:avLst>
          </a:prstGeom>
          <a:solidFill>
            <a:srgbClr val="CC0A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Daryoni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daryoga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qo‘shgan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Fazolarning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sirin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ochgan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oiladek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uyushgan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Mangu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tug‘ishganlik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318655" y="1219200"/>
            <a:ext cx="5617666" cy="2022764"/>
          </a:xfrm>
          <a:prstGeom prst="round2DiagRect">
            <a:avLst>
              <a:gd name="adj1" fmla="val 0"/>
              <a:gd name="adj2" fmla="val 22581"/>
            </a:avLst>
          </a:prstGeom>
          <a:solidFill>
            <a:srgbClr val="0D751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Tarixlarga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guvohli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/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dardga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davoli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/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Muqaddas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duoli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Tug‘ishganlik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tug‘ishganlik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01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1219200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963" y="1454727"/>
            <a:ext cx="11831781" cy="5167746"/>
          </a:xfrm>
          <a:solidFill>
            <a:schemeClr val="bg1"/>
          </a:solidFill>
          <a:ln w="76200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marL="571500" indent="-571500" algn="l">
              <a:buFont typeface="Wingdings" panose="05000000000000000000" pitchFamily="2" charset="2"/>
              <a:buChar char="v"/>
            </a:pP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Ibroyim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Yusupov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she’rlaridan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xulosalar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chiqardingiz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Fikrlaringizni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daftaringizga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algn="l">
              <a:buFont typeface="Wingdings" panose="05000000000000000000" pitchFamily="2" charset="2"/>
              <a:buChar char="v"/>
            </a:pP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Ibroyim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Yusupov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she’rlaridan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836" y="4655128"/>
            <a:ext cx="2701636" cy="1669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34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</TotalTime>
  <Words>373</Words>
  <Application>Microsoft Office PowerPoint</Application>
  <PresentationFormat>Широкоэкранный</PresentationFormat>
  <Paragraphs>74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Тема Office</vt:lpstr>
      <vt:lpstr>ADABIYOT</vt:lpstr>
      <vt:lpstr>MUSTAHKAMLASH</vt:lpstr>
      <vt:lpstr>“VATAN” SHE’RI</vt:lpstr>
      <vt:lpstr>“Qoraqalpoqni ko‘p maqtamang ko‘zimcha” she’ri</vt:lpstr>
      <vt:lpstr>“Bir odamni bir odam” she’ri </vt:lpstr>
      <vt:lpstr>“Bu dunyo” she’ri </vt:lpstr>
      <vt:lpstr>“Izlanish” she’ri</vt:lpstr>
      <vt:lpstr>“TUG‘ISHGANLIK” SHE’RI</vt:lpstr>
      <vt:lpstr>Mustaqil bajarish uchun topshiriqlar: 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Пользователь</cp:lastModifiedBy>
  <cp:revision>46</cp:revision>
  <dcterms:created xsi:type="dcterms:W3CDTF">2021-03-09T17:55:14Z</dcterms:created>
  <dcterms:modified xsi:type="dcterms:W3CDTF">2021-03-18T09:34:58Z</dcterms:modified>
</cp:coreProperties>
</file>