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25" r:id="rId3"/>
    <p:sldId id="261" r:id="rId4"/>
    <p:sldId id="278" r:id="rId5"/>
    <p:sldId id="359" r:id="rId6"/>
    <p:sldId id="268" r:id="rId7"/>
    <p:sldId id="338" r:id="rId8"/>
    <p:sldId id="350" r:id="rId9"/>
    <p:sldId id="356" r:id="rId10"/>
    <p:sldId id="353" r:id="rId11"/>
    <p:sldId id="332" r:id="rId12"/>
    <p:sldId id="333" r:id="rId13"/>
    <p:sldId id="351" r:id="rId14"/>
    <p:sldId id="354" r:id="rId15"/>
    <p:sldId id="355" r:id="rId16"/>
    <p:sldId id="346" r:id="rId17"/>
    <p:sldId id="273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7" autoAdjust="0"/>
    <p:restoredTop sz="85836" autoAdjust="0"/>
  </p:normalViewPr>
  <p:slideViewPr>
    <p:cSldViewPr snapToGrid="0">
      <p:cViewPr varScale="1">
        <p:scale>
          <a:sx n="56" d="100"/>
          <a:sy n="56" d="100"/>
        </p:scale>
        <p:origin x="129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5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9173" y="163244"/>
            <a:ext cx="1405367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68027" y="1827078"/>
            <a:ext cx="11292177" cy="9531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918">
              <a:spcBef>
                <a:spcPts val="233"/>
              </a:spcBef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</a:t>
            </a: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CIVILISATION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44019" y="163244"/>
            <a:ext cx="14053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0"/>
          <a:stretch/>
        </p:blipFill>
        <p:spPr bwMode="auto">
          <a:xfrm>
            <a:off x="3244034" y="-170826"/>
            <a:ext cx="6334125" cy="183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75" y="2926080"/>
            <a:ext cx="4772740" cy="37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92014" y="1131570"/>
            <a:ext cx="3617595" cy="4800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067202" y="237501"/>
            <a:ext cx="7640488" cy="1139208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200" kern="0" spc="300" dirty="0">
                <a:solidFill>
                  <a:sysClr val="window" lastClr="FFFFFF"/>
                </a:solidFill>
              </a:rPr>
              <a:t>        FRANÇAIS</a:t>
            </a:r>
            <a:endParaRPr lang="en-US" sz="8000" kern="0" spc="300" dirty="0">
              <a:solidFill>
                <a:sysClr val="window" lastClr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95460" y="320040"/>
            <a:ext cx="2188845" cy="10858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446894" y="354330"/>
            <a:ext cx="2097405" cy="10058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400" b="1" dirty="0" smtClean="0"/>
              <a:t>8-classe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2880" y="3983355"/>
            <a:ext cx="411480" cy="1828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6" y="1465383"/>
            <a:ext cx="11673083" cy="357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2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5"/>
          <a:stretch/>
        </p:blipFill>
        <p:spPr bwMode="auto">
          <a:xfrm>
            <a:off x="86092" y="1254369"/>
            <a:ext cx="11730997" cy="155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90" y="2960076"/>
            <a:ext cx="7315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121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2" r="46374" b="69396"/>
          <a:stretch/>
        </p:blipFill>
        <p:spPr bwMode="auto">
          <a:xfrm>
            <a:off x="5071331" y="2009810"/>
            <a:ext cx="6417285" cy="255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0" t="14848" r="6486" b="55707"/>
          <a:stretch/>
        </p:blipFill>
        <p:spPr bwMode="auto">
          <a:xfrm>
            <a:off x="1222268" y="1588474"/>
            <a:ext cx="4139032" cy="396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73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34409" r="50000" b="50786"/>
          <a:stretch/>
        </p:blipFill>
        <p:spPr bwMode="auto">
          <a:xfrm>
            <a:off x="1061425" y="1190188"/>
            <a:ext cx="5655897" cy="244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8" b="48774"/>
          <a:stretch/>
        </p:blipFill>
        <p:spPr bwMode="auto">
          <a:xfrm>
            <a:off x="4548552" y="3635466"/>
            <a:ext cx="6858001" cy="241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646" b="17042"/>
          <a:stretch/>
        </p:blipFill>
        <p:spPr bwMode="auto">
          <a:xfrm>
            <a:off x="1009159" y="1418491"/>
            <a:ext cx="6048133" cy="271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8" t="78329" r="50000" b="13069"/>
          <a:stretch/>
        </p:blipFill>
        <p:spPr bwMode="auto">
          <a:xfrm>
            <a:off x="4161691" y="4136864"/>
            <a:ext cx="7233139" cy="182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2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9" t="44830" r="6699" b="34326"/>
          <a:stretch/>
        </p:blipFill>
        <p:spPr bwMode="auto">
          <a:xfrm>
            <a:off x="1018896" y="1590766"/>
            <a:ext cx="4978397" cy="344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3" t="68159" r="6699" b="10171"/>
          <a:stretch/>
        </p:blipFill>
        <p:spPr bwMode="auto">
          <a:xfrm>
            <a:off x="5997293" y="1590766"/>
            <a:ext cx="4841003" cy="344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6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441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23278" y="1622340"/>
            <a:ext cx="11330840" cy="610833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Repon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aux questions .</a:t>
            </a:r>
          </a:p>
          <a:p>
            <a:pPr lvl="0">
              <a:lnSpc>
                <a:spcPct val="150000"/>
              </a:lnSpc>
            </a:pP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les mots nouveux</a:t>
            </a:r>
            <a:r>
              <a:rPr lang="ru-RU" sz="5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fr-FR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fr-FR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418" y="3933948"/>
            <a:ext cx="1902147" cy="232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6230" y="-80010"/>
            <a:ext cx="4040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9600" spc="300" dirty="0" smtClean="0">
                <a:solidFill>
                  <a:schemeClr val="bg2"/>
                </a:solidFill>
              </a:rPr>
              <a:t>Devoir</a:t>
            </a:r>
            <a:endParaRPr lang="ru-RU" sz="9600" kern="1200" spc="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46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429000"/>
            <a:ext cx="11156294" cy="307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77" y="1123241"/>
            <a:ext cx="4220309" cy="255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614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roject #1 – Me &amp; Mass Media – Meh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51" y="3792871"/>
            <a:ext cx="4182820" cy="295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28" y="5730476"/>
            <a:ext cx="1231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5560"/>
            <a:ext cx="1231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56" y="985783"/>
            <a:ext cx="7329211" cy="90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080113"/>
            <a:ext cx="11363247" cy="160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3" y="3686907"/>
            <a:ext cx="6749927" cy="21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31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1273417"/>
            <a:ext cx="3165644" cy="41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9" y="1803153"/>
            <a:ext cx="11083803" cy="179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5" y="3613619"/>
            <a:ext cx="2204827" cy="40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05" y="3803631"/>
            <a:ext cx="2925641" cy="305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006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3" y="1330568"/>
            <a:ext cx="10920046" cy="48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9" y="1815903"/>
            <a:ext cx="11578121" cy="186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78" y="3331697"/>
            <a:ext cx="6427176" cy="332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4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426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"/>
          <a:stretch/>
        </p:blipFill>
        <p:spPr bwMode="auto">
          <a:xfrm>
            <a:off x="105508" y="1368668"/>
            <a:ext cx="11910279" cy="290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2521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4610"/>
            <a:ext cx="12078195" cy="292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9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и по запросу &quot;le nei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Картинки по запросу &quot;le neig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67" y="1038958"/>
            <a:ext cx="6949318" cy="61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"/>
          <a:stretch/>
        </p:blipFill>
        <p:spPr bwMode="auto">
          <a:xfrm>
            <a:off x="460375" y="1875692"/>
            <a:ext cx="11544056" cy="159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66916"/>
            <a:ext cx="11391656" cy="221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2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1433</TotalTime>
  <Words>26</Words>
  <Application>Microsoft Office PowerPoint</Application>
  <PresentationFormat>Широкоэкранный</PresentationFormat>
  <Paragraphs>11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133</cp:revision>
  <dcterms:created xsi:type="dcterms:W3CDTF">2020-09-27T12:11:07Z</dcterms:created>
  <dcterms:modified xsi:type="dcterms:W3CDTF">2021-03-19T05:19:26Z</dcterms:modified>
</cp:coreProperties>
</file>