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287" r:id="rId3"/>
    <p:sldId id="269" r:id="rId4"/>
    <p:sldId id="295" r:id="rId5"/>
    <p:sldId id="298" r:id="rId6"/>
    <p:sldId id="296" r:id="rId7"/>
    <p:sldId id="297" r:id="rId8"/>
    <p:sldId id="302" r:id="rId9"/>
    <p:sldId id="304" r:id="rId10"/>
    <p:sldId id="313" r:id="rId11"/>
    <p:sldId id="291" r:id="rId12"/>
    <p:sldId id="292" r:id="rId13"/>
    <p:sldId id="310" r:id="rId14"/>
    <p:sldId id="311" r:id="rId15"/>
    <p:sldId id="312" r:id="rId16"/>
    <p:sldId id="305" r:id="rId17"/>
    <p:sldId id="288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5B4"/>
    <a:srgbClr val="F33D68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85819" autoAdjust="0"/>
  </p:normalViewPr>
  <p:slideViewPr>
    <p:cSldViewPr snapToGrid="0">
      <p:cViewPr varScale="1">
        <p:scale>
          <a:sx n="66" d="100"/>
          <a:sy n="66" d="100"/>
        </p:scale>
        <p:origin x="48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43692" y="1825901"/>
            <a:ext cx="11436441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8976" y="1799396"/>
            <a:ext cx="569777" cy="18330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11891" y="294651"/>
            <a:ext cx="2054284" cy="10336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731141" y="294651"/>
            <a:ext cx="2035034" cy="102401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788893" y="448705"/>
            <a:ext cx="1866079" cy="58787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600" b="1" spc="21" dirty="0">
                <a:solidFill>
                  <a:srgbClr val="FEFEFE"/>
                </a:solidFill>
                <a:latin typeface="Arial"/>
                <a:cs typeface="Arial"/>
              </a:rPr>
              <a:t>7-classe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587142" y="294651"/>
            <a:ext cx="7640488" cy="1139208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200" kern="0" spc="300" dirty="0">
                <a:solidFill>
                  <a:sysClr val="window" lastClr="FFFFFF"/>
                </a:solidFill>
              </a:rPr>
              <a:t>        FRANÇAIS</a:t>
            </a:r>
            <a:endParaRPr lang="en-US" sz="8000" kern="0" spc="300" dirty="0">
              <a:solidFill>
                <a:sysClr val="window" lastClr="FFFFFF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8976" y="3962043"/>
            <a:ext cx="569777" cy="18091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80692" y="1823399"/>
            <a:ext cx="54008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S’ENTRAINER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D96C4C-6234-4B9D-A1C1-3AFCC72F4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90" y="2989516"/>
            <a:ext cx="4726609" cy="35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565" y="1264024"/>
            <a:ext cx="109190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Hugo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Escalade et badminton.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En ce moment, on fait: course d’orientation, volley et athlétisme.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Je fais du foot, du volley et de l’athlétisme.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Amaury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Du cirque, de l’escalade.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Est-ce que tu fais un sport de rue?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Amaury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De la trottinette.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Grégoire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De la trottinette, tous les jours.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Hugo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Non. Non, non.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Romain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Euh, non.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Je fais du skate-board, de la trottinette et du vélo.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Est-ce que tu fais du sport tous les jours?</a:t>
            </a:r>
          </a:p>
        </p:txBody>
      </p:sp>
    </p:spTree>
    <p:extLst>
      <p:ext uri="{BB962C8B-B14F-4D97-AF65-F5344CB8AC3E}">
        <p14:creationId xmlns:p14="http://schemas.microsoft.com/office/powerpoint/2010/main" val="21308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195" y="1164134"/>
            <a:ext cx="110041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Romain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Oui.</a:t>
            </a:r>
          </a:p>
          <a:p>
            <a:r>
              <a:rPr lang="fr-F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Hugo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Oui, oui.</a:t>
            </a:r>
          </a:p>
          <a:p>
            <a:r>
              <a:rPr lang="fr-F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Presque tous les jours.</a:t>
            </a:r>
          </a:p>
          <a:p>
            <a:r>
              <a:rPr lang="fr-F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Non!</a:t>
            </a:r>
          </a:p>
          <a:p>
            <a:r>
              <a:rPr lang="fr-F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Inès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Quels jours tu en fais?</a:t>
            </a:r>
          </a:p>
          <a:p>
            <a:r>
              <a:rPr lang="fr-F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Bah, le lundi, le mardi, le mercredi, le samedi, et c’est tout.</a:t>
            </a:r>
          </a:p>
          <a:p>
            <a:r>
              <a:rPr lang="fr-F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Inès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Le sport, c’est important pour toi?</a:t>
            </a:r>
          </a:p>
          <a:p>
            <a:r>
              <a:rPr lang="fr-F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Hugo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Oui, ça me permet de me détendre et de faire passer le temps, on va dire.</a:t>
            </a:r>
          </a:p>
          <a:p>
            <a:r>
              <a:rPr lang="fr-F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Oui et non, un petit peu, en fait. </a:t>
            </a:r>
            <a:r>
              <a:rPr lang="fr-F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Enﬁn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 petit peu, oui!</a:t>
            </a:r>
          </a:p>
          <a:p>
            <a:r>
              <a:rPr lang="fr-F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Grégoire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Oui, j’aime beaucoup le sport.</a:t>
            </a:r>
          </a:p>
          <a:p>
            <a:r>
              <a:rPr lang="fr-F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Merci! D’accord. Merci!</a:t>
            </a:r>
          </a:p>
          <a:p>
            <a:r>
              <a:rPr lang="fr-F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Inès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Merci!</a:t>
            </a:r>
          </a:p>
          <a:p>
            <a:r>
              <a:rPr lang="fr-F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Merci!</a:t>
            </a:r>
          </a:p>
        </p:txBody>
      </p:sp>
    </p:spTree>
    <p:extLst>
      <p:ext uri="{BB962C8B-B14F-4D97-AF65-F5344CB8AC3E}">
        <p14:creationId xmlns:p14="http://schemas.microsoft.com/office/powerpoint/2010/main" val="25894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303" y="2238040"/>
            <a:ext cx="8852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1. J’adore les rivières rapides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2304" y="4031740"/>
            <a:ext cx="9888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2. J’aime bien être dans la nature sauvage: chevaux, taureaux, ﬂamants  roses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01" y="1233152"/>
            <a:ext cx="2997293" cy="223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830" y="4631904"/>
            <a:ext cx="3231776" cy="215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1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1675" y="1100621"/>
            <a:ext cx="98964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002060"/>
                </a:solidFill>
              </a:rPr>
              <a:t>3. Je m’intéresse aux vestiges romains.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2892" y="5446786"/>
            <a:ext cx="9111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4. Mon rêve est de monter à la Tour Eiffel!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00" y="2149647"/>
            <a:ext cx="4500283" cy="300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53" y="2064486"/>
            <a:ext cx="4950505" cy="308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8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3035" y="1129553"/>
            <a:ext cx="10878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Je suis passionnée par la mer: poissons, dauphins, phoques, réquins.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0612" y="5149788"/>
            <a:ext cx="1005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Je suis intéressé à l’histoire de la France, j’adore les châteaux!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00" y="2257737"/>
            <a:ext cx="4338077" cy="289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b="7184"/>
          <a:stretch/>
        </p:blipFill>
        <p:spPr bwMode="auto">
          <a:xfrm>
            <a:off x="6826624" y="2215630"/>
            <a:ext cx="3514165" cy="293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6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684" y="1189994"/>
            <a:ext cx="99193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rgbClr val="002060"/>
                </a:solidFill>
              </a:rPr>
              <a:t>7. L’histoire de la peinture, c’est ma passion!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60" y="2931426"/>
            <a:ext cx="5713431" cy="308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3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11769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44964" y="155306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55030" y="1332196"/>
            <a:ext cx="11132637" cy="2597708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 quoi avez-vous passionné?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8871" y="3388658"/>
            <a:ext cx="9681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les mots nouveaux</a:t>
            </a:r>
            <a:endParaRPr lang="fr-F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&quot;le devoir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235" y="4340533"/>
            <a:ext cx="2306196" cy="246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65" y="3632637"/>
            <a:ext cx="4195482" cy="279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8883" y="1333544"/>
            <a:ext cx="109817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 Aziz,</a:t>
            </a: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 va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Moi, super! Je viens d’apprendre une bonne nouvelle!</a:t>
            </a: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suis accepté pour le programme d’échange ERASMUS donc en septembre prochain, je serai à  Paris! C’est vraiment génial! Et  toi, tu as eu une réponse pour Toulouse?</a:t>
            </a: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plus. Paul.</a:t>
            </a:r>
          </a:p>
        </p:txBody>
      </p:sp>
    </p:spTree>
    <p:extLst>
      <p:ext uri="{BB962C8B-B14F-4D97-AF65-F5344CB8AC3E}">
        <p14:creationId xmlns:p14="http://schemas.microsoft.com/office/powerpoint/2010/main" val="34851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69" y="1786777"/>
            <a:ext cx="11769061" cy="205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027" y="413244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3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" y="1685924"/>
            <a:ext cx="11817889" cy="232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29" y="4071576"/>
            <a:ext cx="2786423" cy="278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9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50571"/>
            <a:ext cx="11546353" cy="283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93" y="4087900"/>
            <a:ext cx="5474260" cy="270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2" y="1561538"/>
            <a:ext cx="11713336" cy="178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04" y="3152496"/>
            <a:ext cx="5822575" cy="327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975" y="2459068"/>
            <a:ext cx="108293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Bonjour, nous sommes içi pour faire une enquête sur le sport au collège. Est-ce que ça te dérange si nous te posons quelques questions?</a:t>
            </a:r>
          </a:p>
          <a:p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Romain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Non.</a:t>
            </a:r>
          </a:p>
          <a:p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Inès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Qu’est-ce que tu aimes comme sport?</a:t>
            </a:r>
          </a:p>
          <a:p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Raphaëlle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Le roller.</a:t>
            </a:r>
          </a:p>
          <a:p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Hugo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Le basket et le tennis principalement.</a:t>
            </a:r>
          </a:p>
          <a:p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Grégoire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Je fais du tennis.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73550" y="1021309"/>
            <a:ext cx="8731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sports est-ce que les élèves aiment? Reliez chaque élève à un ou plusieurs sports.</a:t>
            </a:r>
          </a:p>
        </p:txBody>
      </p:sp>
    </p:spTree>
    <p:extLst>
      <p:ext uri="{BB962C8B-B14F-4D97-AF65-F5344CB8AC3E}">
        <p14:creationId xmlns:p14="http://schemas.microsoft.com/office/powerpoint/2010/main" val="31521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330" y="1039438"/>
            <a:ext cx="11120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Benjamin:  Du tir à l’arc, du kendo – escrime japonaise – et du basket.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Sarah:  J’adore la natation, et la gym surtout.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Thomas:  Bah, j’aime le foot</a:t>
            </a: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l’athlétisme, la natation, le volley, le basket et j’aime bien le rugby aussi.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Milla:  Qu’est-ce que vous faites comme sport avec vos élèves?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professeur:  Alors, ce matin, ils sont en course d’orientation et, tout au long de l’année, ils ont des activités différentes; ils ont de la natation, de l’athlétisme, des jeux de balle, et puis des activités un peu moins conventionnelles comme l’escalade, comme le cirque, voilà.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Milla:  Qu’est-ce que tu aimes comme sport?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Romain:  Euh, le foot.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Milla:  Qu’est-ce que tu fais comme sport au collège, Romain?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Romain:  Euh, le foot.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Benjamin:  Du tir à l’arc.</a:t>
            </a:r>
          </a:p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Grégoire:  Course d’orientation</a:t>
            </a:r>
          </a:p>
        </p:txBody>
      </p:sp>
    </p:spTree>
    <p:extLst>
      <p:ext uri="{BB962C8B-B14F-4D97-AF65-F5344CB8AC3E}">
        <p14:creationId xmlns:p14="http://schemas.microsoft.com/office/powerpoint/2010/main" val="16036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7213</TotalTime>
  <Words>648</Words>
  <Application>Microsoft Office PowerPoint</Application>
  <PresentationFormat>Широкоэкранный</PresentationFormat>
  <Paragraphs>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1. De quoi avez-vous passionné?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311</cp:revision>
  <dcterms:created xsi:type="dcterms:W3CDTF">2020-09-27T12:11:07Z</dcterms:created>
  <dcterms:modified xsi:type="dcterms:W3CDTF">2021-03-19T05:19:16Z</dcterms:modified>
</cp:coreProperties>
</file>