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9" r:id="rId2"/>
    <p:sldId id="287" r:id="rId3"/>
    <p:sldId id="269" r:id="rId4"/>
    <p:sldId id="295" r:id="rId5"/>
    <p:sldId id="298" r:id="rId6"/>
    <p:sldId id="296" r:id="rId7"/>
    <p:sldId id="297" r:id="rId8"/>
    <p:sldId id="302" r:id="rId9"/>
    <p:sldId id="304" r:id="rId10"/>
    <p:sldId id="313" r:id="rId11"/>
    <p:sldId id="291" r:id="rId12"/>
    <p:sldId id="292" r:id="rId13"/>
    <p:sldId id="310" r:id="rId14"/>
    <p:sldId id="311" r:id="rId15"/>
    <p:sldId id="312" r:id="rId16"/>
    <p:sldId id="305" r:id="rId17"/>
    <p:sldId id="288" r:id="rId18"/>
    <p:sldId id="27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5819" autoAdjust="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43692" y="1825901"/>
            <a:ext cx="11436441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1799396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11891" y="294651"/>
            <a:ext cx="2054284" cy="10336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31141" y="294651"/>
            <a:ext cx="2035034" cy="102401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788893" y="448705"/>
            <a:ext cx="1866079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587142" y="294651"/>
            <a:ext cx="7640488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200" kern="0" spc="300" dirty="0">
                <a:solidFill>
                  <a:sysClr val="window" lastClr="FFFFFF"/>
                </a:solidFill>
              </a:rPr>
              <a:t>        FRANÇAIS</a:t>
            </a:r>
            <a:endParaRPr lang="en-US" sz="8000" kern="0" spc="300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3962043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980692" y="1823399"/>
            <a:ext cx="540083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S’ENTRAINER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D96C4C-6234-4B9D-A1C1-3AFCC72F4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890" y="2989516"/>
            <a:ext cx="4726609" cy="354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565" y="1264024"/>
            <a:ext cx="109190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Hugo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Escalade et badminton.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En ce moment, on fait: course d’orientation, volley et athlétisme.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Thomas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Je fais du foot, du volley et de l’athlétisme.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Amaury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Du cirque, de l’escalade.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Est-ce que tu fais un sport de rue?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Amaury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De la trottinette.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Grégoire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De la trottinette, tous les jours.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Hugo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Non. Non, non.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Romain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Euh, non.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Benjamin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Je fais du skate-board, de la trottinette et du vélo.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Est-ce que tu fais du sport tous les jours?</a:t>
            </a:r>
          </a:p>
        </p:txBody>
      </p:sp>
    </p:spTree>
    <p:extLst>
      <p:ext uri="{BB962C8B-B14F-4D97-AF65-F5344CB8AC3E}">
        <p14:creationId xmlns:p14="http://schemas.microsoft.com/office/powerpoint/2010/main" val="213086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195" y="1164134"/>
            <a:ext cx="110041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Romain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Oui.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Hugo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Oui, oui.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Benjamin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Presque tous les jours.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Non!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Inès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Quels jours tu en fais?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Bah, le lundi, le mardi, le mercredi, le samedi, et c’est tout.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Inès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Le sport, c’est important pour toi?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Hugo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Oui, ça me permet de me détendre et de faire passer le temps, on va dire.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Oui et non, un petit peu, en fait. </a:t>
            </a:r>
            <a:r>
              <a:rPr lang="fr-FR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Enﬁn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 petit peu, oui!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Grégoire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Oui, j’aime beaucoup le sport.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Merci! D’accord. Merci!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Inès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Merci!</a:t>
            </a:r>
          </a:p>
          <a:p>
            <a:r>
              <a:rPr lang="fr-FR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</a:t>
            </a:r>
            <a:r>
              <a:rPr lang="fr-FR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Merci!</a:t>
            </a:r>
          </a:p>
        </p:txBody>
      </p:sp>
    </p:spTree>
    <p:extLst>
      <p:ext uri="{BB962C8B-B14F-4D97-AF65-F5344CB8AC3E}">
        <p14:creationId xmlns:p14="http://schemas.microsoft.com/office/powerpoint/2010/main" val="258948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2303" y="2238040"/>
            <a:ext cx="88526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</a:rPr>
              <a:t>1. J’adore les rivières rapides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92304" y="4031740"/>
            <a:ext cx="98880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2. J’aime bien être dans la nature sauvage: chevaux, taureaux, ﬂamants  roses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801" y="1233152"/>
            <a:ext cx="2997293" cy="223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830" y="4631904"/>
            <a:ext cx="3231776" cy="215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1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1675" y="1100621"/>
            <a:ext cx="98964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002060"/>
                </a:solidFill>
              </a:rPr>
              <a:t>3. Je m’intéresse aux vestiges romains.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2892" y="5446786"/>
            <a:ext cx="91119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</a:rPr>
              <a:t>4. Mon rêve est de monter à la Tour Eiffel!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00" y="2149647"/>
            <a:ext cx="4500283" cy="3000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753" y="2064486"/>
            <a:ext cx="4950505" cy="308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81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3035" y="1129553"/>
            <a:ext cx="108786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Je suis passionnée par la mer: poissons, dauphins, phoques, réquins.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60612" y="5149788"/>
            <a:ext cx="10058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Je suis intéressé à l’histoire de la France, j’adore les châteaux!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300" y="2257737"/>
            <a:ext cx="4338077" cy="2892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7184"/>
          <a:stretch/>
        </p:blipFill>
        <p:spPr bwMode="auto">
          <a:xfrm>
            <a:off x="6826624" y="2215630"/>
            <a:ext cx="3514165" cy="293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68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8684" y="1189994"/>
            <a:ext cx="99193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dirty="0">
                <a:solidFill>
                  <a:srgbClr val="002060"/>
                </a:solidFill>
              </a:rPr>
              <a:t>7. L’histoire de la peinture, c’est ma passion!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60" y="2931426"/>
            <a:ext cx="5713431" cy="3088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3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755030" y="1332196"/>
            <a:ext cx="11132637" cy="2597708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r>
              <a:rPr lang="fr-F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 quoi avez-vous passionné?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48871" y="3388658"/>
            <a:ext cx="9681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les mots nouveaux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le devoir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235" y="4340533"/>
            <a:ext cx="2306196" cy="246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65" y="3632637"/>
            <a:ext cx="4195482" cy="2791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8883" y="1333544"/>
            <a:ext cx="109817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Salut Aziz,</a:t>
            </a:r>
          </a:p>
          <a:p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 va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Moi, super! Je viens d’apprendre une bonne nouvelle!</a:t>
            </a:r>
          </a:p>
          <a:p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suis accepté pour le programme d’échange ERASMUS donc en septembre prochain, je serai à  Paris! C’est vraiment génial! Et  toi, tu as eu une réponse pour Toulouse?</a:t>
            </a:r>
          </a:p>
          <a:p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plus. Paul.</a:t>
            </a:r>
          </a:p>
        </p:txBody>
      </p:sp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69" y="1786777"/>
            <a:ext cx="11769061" cy="205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027" y="4132449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" y="1685924"/>
            <a:ext cx="11817889" cy="232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729" y="4071576"/>
            <a:ext cx="2786423" cy="278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95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4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6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8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10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1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250571"/>
            <a:ext cx="11546353" cy="283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893" y="4087900"/>
            <a:ext cx="5474260" cy="270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2" y="1561538"/>
            <a:ext cx="11713336" cy="178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604" y="3152496"/>
            <a:ext cx="5822575" cy="327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0975" y="2459068"/>
            <a:ext cx="108293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Bonjour, nous sommes içi pour faire une enquête sur le sport au collège. Est-ce que ça te dérange si nous te posons quelques questions?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Romain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Non.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Inès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Qu’est-ce que tu aimes comme sport?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Raphaëlle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Le roller.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Hugo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Le basket et le tennis principalement.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Grégoire</a:t>
            </a: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Je fais du tennis.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73550" y="1021309"/>
            <a:ext cx="8731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Quels sports est-ce que les élèves aiment? Reliez chaque élève à un ou plusieurs sports.</a:t>
            </a:r>
          </a:p>
        </p:txBody>
      </p:sp>
    </p:spTree>
    <p:extLst>
      <p:ext uri="{BB962C8B-B14F-4D97-AF65-F5344CB8AC3E}">
        <p14:creationId xmlns:p14="http://schemas.microsoft.com/office/powerpoint/2010/main" val="315219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330" y="1039438"/>
            <a:ext cx="111207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Benjamin:  Du tir à l’arc, du kendo – escrime japonaise – et du basket.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Sarah:  J’adore la natation, et la gym surtout.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Thomas:  Bah, j’aime le foot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l’athlétisme, la natation, le volley, le basket et j’aime bien le rugby aussi.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Milla:  Qu’est-ce que vous faites comme sport avec vos élèves?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professeur:  Alors, ce matin, ils sont en course d’orientation et, tout au long de l’année, ils ont des activités différentes; ils ont de la natation, de l’athlétisme, des jeux de balle, et puis des activités un peu moins conventionnelles comme l’escalade, comme le cirque, voilà.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Milla:  Qu’est-ce que tu aimes comme sport?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Romain:  Euh, le foot.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Milla:  Qu’est-ce que tu fais comme sport au collège, Romain?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Romain:  Euh, le foot.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Benjamin:  Du tir à l’arc.</a:t>
            </a:r>
          </a:p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Grégoire:  Course d’orientation</a:t>
            </a:r>
          </a:p>
        </p:txBody>
      </p:sp>
    </p:spTree>
    <p:extLst>
      <p:ext uri="{BB962C8B-B14F-4D97-AF65-F5344CB8AC3E}">
        <p14:creationId xmlns:p14="http://schemas.microsoft.com/office/powerpoint/2010/main" val="160366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7213</TotalTime>
  <Words>648</Words>
  <Application>Microsoft Office PowerPoint</Application>
  <PresentationFormat>Широкоэкранный</PresentationFormat>
  <Paragraphs>64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1. De quoi avez-vous passionné?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311</cp:revision>
  <dcterms:created xsi:type="dcterms:W3CDTF">2020-09-27T12:11:07Z</dcterms:created>
  <dcterms:modified xsi:type="dcterms:W3CDTF">2021-03-19T05:19:16Z</dcterms:modified>
</cp:coreProperties>
</file>