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7" r:id="rId1"/>
  </p:sldMasterIdLst>
  <p:notesMasterIdLst>
    <p:notesMasterId r:id="rId30"/>
  </p:notesMasterIdLst>
  <p:sldIdLst>
    <p:sldId id="256" r:id="rId2"/>
    <p:sldId id="337" r:id="rId3"/>
    <p:sldId id="322" r:id="rId4"/>
    <p:sldId id="335" r:id="rId5"/>
    <p:sldId id="258" r:id="rId6"/>
    <p:sldId id="324" r:id="rId7"/>
    <p:sldId id="306" r:id="rId8"/>
    <p:sldId id="260" r:id="rId9"/>
    <p:sldId id="321" r:id="rId10"/>
    <p:sldId id="319" r:id="rId11"/>
    <p:sldId id="261" r:id="rId12"/>
    <p:sldId id="320" r:id="rId13"/>
    <p:sldId id="259" r:id="rId14"/>
    <p:sldId id="292" r:id="rId15"/>
    <p:sldId id="310" r:id="rId16"/>
    <p:sldId id="307" r:id="rId17"/>
    <p:sldId id="308" r:id="rId18"/>
    <p:sldId id="338" r:id="rId19"/>
    <p:sldId id="312" r:id="rId20"/>
    <p:sldId id="293" r:id="rId21"/>
    <p:sldId id="327" r:id="rId22"/>
    <p:sldId id="314" r:id="rId23"/>
    <p:sldId id="328" r:id="rId24"/>
    <p:sldId id="330" r:id="rId25"/>
    <p:sldId id="331" r:id="rId26"/>
    <p:sldId id="316" r:id="rId27"/>
    <p:sldId id="317" r:id="rId28"/>
    <p:sldId id="334" r:id="rId29"/>
  </p:sldIdLst>
  <p:sldSz cx="5765800" cy="3244850"/>
  <p:notesSz cx="5765800" cy="3244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CC00"/>
    <a:srgbClr val="339966"/>
    <a:srgbClr val="66CCFF"/>
    <a:srgbClr val="00A8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12" autoAdjust="0"/>
    <p:restoredTop sz="94660"/>
  </p:normalViewPr>
  <p:slideViewPr>
    <p:cSldViewPr>
      <p:cViewPr varScale="1">
        <p:scale>
          <a:sx n="127" d="100"/>
          <a:sy n="127" d="100"/>
        </p:scale>
        <p:origin x="1088" y="8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image" Target="../media/image40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5BFB3C-E761-4F64-9D0F-59ECA9C5E494}" type="datetimeFigureOut">
              <a:rPr lang="ru-RU" smtClean="0"/>
              <a:pPr/>
              <a:t>19.03.2021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911350" y="406400"/>
            <a:ext cx="1943100" cy="1093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62100"/>
            <a:ext cx="4613275" cy="1277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0F4B4A-A8B4-4E5A-923D-60184AB4A3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4253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0725" y="531044"/>
            <a:ext cx="4324350" cy="1129689"/>
          </a:xfrm>
        </p:spPr>
        <p:txBody>
          <a:bodyPr anchor="b"/>
          <a:lstStyle>
            <a:lvl1pPr algn="ctr">
              <a:defRPr sz="2837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20725" y="1704297"/>
            <a:ext cx="4324350" cy="783421"/>
          </a:xfrm>
        </p:spPr>
        <p:txBody>
          <a:bodyPr/>
          <a:lstStyle>
            <a:lvl1pPr marL="0" indent="0" algn="ctr">
              <a:buNone/>
              <a:defRPr sz="1135"/>
            </a:lvl1pPr>
            <a:lvl2pPr marL="216210" indent="0" algn="ctr">
              <a:buNone/>
              <a:defRPr sz="946"/>
            </a:lvl2pPr>
            <a:lvl3pPr marL="432420" indent="0" algn="ctr">
              <a:buNone/>
              <a:defRPr sz="851"/>
            </a:lvl3pPr>
            <a:lvl4pPr marL="648630" indent="0" algn="ctr">
              <a:buNone/>
              <a:defRPr sz="757"/>
            </a:lvl4pPr>
            <a:lvl5pPr marL="864840" indent="0" algn="ctr">
              <a:buNone/>
              <a:defRPr sz="757"/>
            </a:lvl5pPr>
            <a:lvl6pPr marL="1081049" indent="0" algn="ctr">
              <a:buNone/>
              <a:defRPr sz="757"/>
            </a:lvl6pPr>
            <a:lvl7pPr marL="1297259" indent="0" algn="ctr">
              <a:buNone/>
              <a:defRPr sz="757"/>
            </a:lvl7pPr>
            <a:lvl8pPr marL="1513469" indent="0" algn="ctr">
              <a:buNone/>
              <a:defRPr sz="757"/>
            </a:lvl8pPr>
            <a:lvl9pPr marL="1729679" indent="0" algn="ctr">
              <a:buNone/>
              <a:defRPr sz="757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5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446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126150" y="172758"/>
            <a:ext cx="1243251" cy="274986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96399" y="172758"/>
            <a:ext cx="3657679" cy="274986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113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5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8111" y="720763"/>
            <a:ext cx="1824355" cy="17818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9387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3/19/2021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143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16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3395" y="808960"/>
            <a:ext cx="4973003" cy="1349767"/>
          </a:xfrm>
        </p:spPr>
        <p:txBody>
          <a:bodyPr anchor="b"/>
          <a:lstStyle>
            <a:lvl1pPr>
              <a:defRPr sz="2837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3395" y="2171496"/>
            <a:ext cx="4973003" cy="709811"/>
          </a:xfrm>
        </p:spPr>
        <p:txBody>
          <a:bodyPr/>
          <a:lstStyle>
            <a:lvl1pPr marL="0" indent="0">
              <a:buNone/>
              <a:defRPr sz="1135">
                <a:solidFill>
                  <a:schemeClr val="tx1">
                    <a:tint val="75000"/>
                  </a:schemeClr>
                </a:solidFill>
              </a:defRPr>
            </a:lvl1pPr>
            <a:lvl2pPr marL="216210" indent="0">
              <a:buNone/>
              <a:defRPr sz="946">
                <a:solidFill>
                  <a:schemeClr val="tx1">
                    <a:tint val="75000"/>
                  </a:schemeClr>
                </a:solidFill>
              </a:defRPr>
            </a:lvl2pPr>
            <a:lvl3pPr marL="432420" indent="0">
              <a:buNone/>
              <a:defRPr sz="851">
                <a:solidFill>
                  <a:schemeClr val="tx1">
                    <a:tint val="75000"/>
                  </a:schemeClr>
                </a:solidFill>
              </a:defRPr>
            </a:lvl3pPr>
            <a:lvl4pPr marL="648630" indent="0">
              <a:buNone/>
              <a:defRPr sz="757">
                <a:solidFill>
                  <a:schemeClr val="tx1">
                    <a:tint val="75000"/>
                  </a:schemeClr>
                </a:solidFill>
              </a:defRPr>
            </a:lvl4pPr>
            <a:lvl5pPr marL="864840" indent="0">
              <a:buNone/>
              <a:defRPr sz="757">
                <a:solidFill>
                  <a:schemeClr val="tx1">
                    <a:tint val="75000"/>
                  </a:schemeClr>
                </a:solidFill>
              </a:defRPr>
            </a:lvl5pPr>
            <a:lvl6pPr marL="1081049" indent="0">
              <a:buNone/>
              <a:defRPr sz="757">
                <a:solidFill>
                  <a:schemeClr val="tx1">
                    <a:tint val="75000"/>
                  </a:schemeClr>
                </a:solidFill>
              </a:defRPr>
            </a:lvl6pPr>
            <a:lvl7pPr marL="1297259" indent="0">
              <a:buNone/>
              <a:defRPr sz="757">
                <a:solidFill>
                  <a:schemeClr val="tx1">
                    <a:tint val="75000"/>
                  </a:schemeClr>
                </a:solidFill>
              </a:defRPr>
            </a:lvl7pPr>
            <a:lvl8pPr marL="1513469" indent="0">
              <a:buNone/>
              <a:defRPr sz="757">
                <a:solidFill>
                  <a:schemeClr val="tx1">
                    <a:tint val="75000"/>
                  </a:schemeClr>
                </a:solidFill>
              </a:defRPr>
            </a:lvl8pPr>
            <a:lvl9pPr marL="1729679" indent="0">
              <a:buNone/>
              <a:defRPr sz="75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06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6399" y="863791"/>
            <a:ext cx="2450465" cy="205882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918936" y="863791"/>
            <a:ext cx="2450465" cy="205882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753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7149" y="172758"/>
            <a:ext cx="4973003" cy="6271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7150" y="795439"/>
            <a:ext cx="2439203" cy="389832"/>
          </a:xfrm>
        </p:spPr>
        <p:txBody>
          <a:bodyPr anchor="b"/>
          <a:lstStyle>
            <a:lvl1pPr marL="0" indent="0">
              <a:buNone/>
              <a:defRPr sz="1135" b="1"/>
            </a:lvl1pPr>
            <a:lvl2pPr marL="216210" indent="0">
              <a:buNone/>
              <a:defRPr sz="946" b="1"/>
            </a:lvl2pPr>
            <a:lvl3pPr marL="432420" indent="0">
              <a:buNone/>
              <a:defRPr sz="851" b="1"/>
            </a:lvl3pPr>
            <a:lvl4pPr marL="648630" indent="0">
              <a:buNone/>
              <a:defRPr sz="757" b="1"/>
            </a:lvl4pPr>
            <a:lvl5pPr marL="864840" indent="0">
              <a:buNone/>
              <a:defRPr sz="757" b="1"/>
            </a:lvl5pPr>
            <a:lvl6pPr marL="1081049" indent="0">
              <a:buNone/>
              <a:defRPr sz="757" b="1"/>
            </a:lvl6pPr>
            <a:lvl7pPr marL="1297259" indent="0">
              <a:buNone/>
              <a:defRPr sz="757" b="1"/>
            </a:lvl7pPr>
            <a:lvl8pPr marL="1513469" indent="0">
              <a:buNone/>
              <a:defRPr sz="757" b="1"/>
            </a:lvl8pPr>
            <a:lvl9pPr marL="1729679" indent="0">
              <a:buNone/>
              <a:defRPr sz="757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97150" y="1185272"/>
            <a:ext cx="2439203" cy="17433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918936" y="795439"/>
            <a:ext cx="2451216" cy="389832"/>
          </a:xfrm>
        </p:spPr>
        <p:txBody>
          <a:bodyPr anchor="b"/>
          <a:lstStyle>
            <a:lvl1pPr marL="0" indent="0">
              <a:buNone/>
              <a:defRPr sz="1135" b="1"/>
            </a:lvl1pPr>
            <a:lvl2pPr marL="216210" indent="0">
              <a:buNone/>
              <a:defRPr sz="946" b="1"/>
            </a:lvl2pPr>
            <a:lvl3pPr marL="432420" indent="0">
              <a:buNone/>
              <a:defRPr sz="851" b="1"/>
            </a:lvl3pPr>
            <a:lvl4pPr marL="648630" indent="0">
              <a:buNone/>
              <a:defRPr sz="757" b="1"/>
            </a:lvl4pPr>
            <a:lvl5pPr marL="864840" indent="0">
              <a:buNone/>
              <a:defRPr sz="757" b="1"/>
            </a:lvl5pPr>
            <a:lvl6pPr marL="1081049" indent="0">
              <a:buNone/>
              <a:defRPr sz="757" b="1"/>
            </a:lvl6pPr>
            <a:lvl7pPr marL="1297259" indent="0">
              <a:buNone/>
              <a:defRPr sz="757" b="1"/>
            </a:lvl7pPr>
            <a:lvl8pPr marL="1513469" indent="0">
              <a:buNone/>
              <a:defRPr sz="757" b="1"/>
            </a:lvl8pPr>
            <a:lvl9pPr marL="1729679" indent="0">
              <a:buNone/>
              <a:defRPr sz="757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2918936" y="1185272"/>
            <a:ext cx="2451216" cy="17433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3/19/2021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01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19.03.2021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92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038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7150" y="216323"/>
            <a:ext cx="1859620" cy="757132"/>
          </a:xfrm>
        </p:spPr>
        <p:txBody>
          <a:bodyPr anchor="b"/>
          <a:lstStyle>
            <a:lvl1pPr>
              <a:defRPr sz="1513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51216" y="467198"/>
            <a:ext cx="2918936" cy="2305947"/>
          </a:xfrm>
        </p:spPr>
        <p:txBody>
          <a:bodyPr/>
          <a:lstStyle>
            <a:lvl1pPr>
              <a:defRPr sz="1513"/>
            </a:lvl1pPr>
            <a:lvl2pPr>
              <a:defRPr sz="1324"/>
            </a:lvl2pPr>
            <a:lvl3pPr>
              <a:defRPr sz="1135"/>
            </a:lvl3pPr>
            <a:lvl4pPr>
              <a:defRPr sz="946"/>
            </a:lvl4pPr>
            <a:lvl5pPr>
              <a:defRPr sz="946"/>
            </a:lvl5pPr>
            <a:lvl6pPr>
              <a:defRPr sz="946"/>
            </a:lvl6pPr>
            <a:lvl7pPr>
              <a:defRPr sz="946"/>
            </a:lvl7pPr>
            <a:lvl8pPr>
              <a:defRPr sz="946"/>
            </a:lvl8pPr>
            <a:lvl9pPr>
              <a:defRPr sz="946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7150" y="973455"/>
            <a:ext cx="1859620" cy="1803446"/>
          </a:xfrm>
        </p:spPr>
        <p:txBody>
          <a:bodyPr/>
          <a:lstStyle>
            <a:lvl1pPr marL="0" indent="0">
              <a:buNone/>
              <a:defRPr sz="757"/>
            </a:lvl1pPr>
            <a:lvl2pPr marL="216210" indent="0">
              <a:buNone/>
              <a:defRPr sz="662"/>
            </a:lvl2pPr>
            <a:lvl3pPr marL="432420" indent="0">
              <a:buNone/>
              <a:defRPr sz="567"/>
            </a:lvl3pPr>
            <a:lvl4pPr marL="648630" indent="0">
              <a:buNone/>
              <a:defRPr sz="473"/>
            </a:lvl4pPr>
            <a:lvl5pPr marL="864840" indent="0">
              <a:buNone/>
              <a:defRPr sz="473"/>
            </a:lvl5pPr>
            <a:lvl6pPr marL="1081049" indent="0">
              <a:buNone/>
              <a:defRPr sz="473"/>
            </a:lvl6pPr>
            <a:lvl7pPr marL="1297259" indent="0">
              <a:buNone/>
              <a:defRPr sz="473"/>
            </a:lvl7pPr>
            <a:lvl8pPr marL="1513469" indent="0">
              <a:buNone/>
              <a:defRPr sz="473"/>
            </a:lvl8pPr>
            <a:lvl9pPr marL="1729679" indent="0">
              <a:buNone/>
              <a:defRPr sz="47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8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7150" y="216323"/>
            <a:ext cx="1859620" cy="757132"/>
          </a:xfrm>
        </p:spPr>
        <p:txBody>
          <a:bodyPr anchor="b"/>
          <a:lstStyle>
            <a:lvl1pPr>
              <a:defRPr sz="1513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451216" y="467198"/>
            <a:ext cx="2918936" cy="2305947"/>
          </a:xfrm>
        </p:spPr>
        <p:txBody>
          <a:bodyPr/>
          <a:lstStyle>
            <a:lvl1pPr marL="0" indent="0">
              <a:buNone/>
              <a:defRPr sz="1513"/>
            </a:lvl1pPr>
            <a:lvl2pPr marL="216210" indent="0">
              <a:buNone/>
              <a:defRPr sz="1324"/>
            </a:lvl2pPr>
            <a:lvl3pPr marL="432420" indent="0">
              <a:buNone/>
              <a:defRPr sz="1135"/>
            </a:lvl3pPr>
            <a:lvl4pPr marL="648630" indent="0">
              <a:buNone/>
              <a:defRPr sz="946"/>
            </a:lvl4pPr>
            <a:lvl5pPr marL="864840" indent="0">
              <a:buNone/>
              <a:defRPr sz="946"/>
            </a:lvl5pPr>
            <a:lvl6pPr marL="1081049" indent="0">
              <a:buNone/>
              <a:defRPr sz="946"/>
            </a:lvl6pPr>
            <a:lvl7pPr marL="1297259" indent="0">
              <a:buNone/>
              <a:defRPr sz="946"/>
            </a:lvl7pPr>
            <a:lvl8pPr marL="1513469" indent="0">
              <a:buNone/>
              <a:defRPr sz="946"/>
            </a:lvl8pPr>
            <a:lvl9pPr marL="1729679" indent="0">
              <a:buNone/>
              <a:defRPr sz="946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7150" y="973455"/>
            <a:ext cx="1859620" cy="1803446"/>
          </a:xfrm>
        </p:spPr>
        <p:txBody>
          <a:bodyPr/>
          <a:lstStyle>
            <a:lvl1pPr marL="0" indent="0">
              <a:buNone/>
              <a:defRPr sz="757"/>
            </a:lvl1pPr>
            <a:lvl2pPr marL="216210" indent="0">
              <a:buNone/>
              <a:defRPr sz="662"/>
            </a:lvl2pPr>
            <a:lvl3pPr marL="432420" indent="0">
              <a:buNone/>
              <a:defRPr sz="567"/>
            </a:lvl3pPr>
            <a:lvl4pPr marL="648630" indent="0">
              <a:buNone/>
              <a:defRPr sz="473"/>
            </a:lvl4pPr>
            <a:lvl5pPr marL="864840" indent="0">
              <a:buNone/>
              <a:defRPr sz="473"/>
            </a:lvl5pPr>
            <a:lvl6pPr marL="1081049" indent="0">
              <a:buNone/>
              <a:defRPr sz="473"/>
            </a:lvl6pPr>
            <a:lvl7pPr marL="1297259" indent="0">
              <a:buNone/>
              <a:defRPr sz="473"/>
            </a:lvl7pPr>
            <a:lvl8pPr marL="1513469" indent="0">
              <a:buNone/>
              <a:defRPr sz="473"/>
            </a:lvl8pPr>
            <a:lvl9pPr marL="1729679" indent="0">
              <a:buNone/>
              <a:defRPr sz="47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725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6399" y="172758"/>
            <a:ext cx="4973003" cy="627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6399" y="863791"/>
            <a:ext cx="4973003" cy="2058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96399" y="3007496"/>
            <a:ext cx="1297305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3/19/2021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09921" y="3007496"/>
            <a:ext cx="1945958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072096" y="3007496"/>
            <a:ext cx="1297305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5806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8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32420" rtl="0" eaLnBrk="1" latinLnBrk="0" hangingPunct="1">
        <a:lnSpc>
          <a:spcPct val="90000"/>
        </a:lnSpc>
        <a:spcBef>
          <a:spcPct val="0"/>
        </a:spcBef>
        <a:buNone/>
        <a:defRPr sz="208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8105" indent="-108105" algn="l" defTabSz="432420" rtl="0" eaLnBrk="1" latinLnBrk="0" hangingPunct="1">
        <a:lnSpc>
          <a:spcPct val="90000"/>
        </a:lnSpc>
        <a:spcBef>
          <a:spcPts val="473"/>
        </a:spcBef>
        <a:buFont typeface="Arial" panose="020B0604020202020204" pitchFamily="34" charset="0"/>
        <a:buChar char="•"/>
        <a:defRPr sz="1324" kern="1200">
          <a:solidFill>
            <a:schemeClr val="tx1"/>
          </a:solidFill>
          <a:latin typeface="+mn-lt"/>
          <a:ea typeface="+mn-ea"/>
          <a:cs typeface="+mn-cs"/>
        </a:defRPr>
      </a:lvl1pPr>
      <a:lvl2pPr marL="324315" indent="-108105" algn="l" defTabSz="432420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1135" kern="1200">
          <a:solidFill>
            <a:schemeClr val="tx1"/>
          </a:solidFill>
          <a:latin typeface="+mn-lt"/>
          <a:ea typeface="+mn-ea"/>
          <a:cs typeface="+mn-cs"/>
        </a:defRPr>
      </a:lvl2pPr>
      <a:lvl3pPr marL="540525" indent="-108105" algn="l" defTabSz="432420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946" kern="1200">
          <a:solidFill>
            <a:schemeClr val="tx1"/>
          </a:solidFill>
          <a:latin typeface="+mn-lt"/>
          <a:ea typeface="+mn-ea"/>
          <a:cs typeface="+mn-cs"/>
        </a:defRPr>
      </a:lvl3pPr>
      <a:lvl4pPr marL="756735" indent="-108105" algn="l" defTabSz="432420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851" kern="1200">
          <a:solidFill>
            <a:schemeClr val="tx1"/>
          </a:solidFill>
          <a:latin typeface="+mn-lt"/>
          <a:ea typeface="+mn-ea"/>
          <a:cs typeface="+mn-cs"/>
        </a:defRPr>
      </a:lvl4pPr>
      <a:lvl5pPr marL="972944" indent="-108105" algn="l" defTabSz="432420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851" kern="1200">
          <a:solidFill>
            <a:schemeClr val="tx1"/>
          </a:solidFill>
          <a:latin typeface="+mn-lt"/>
          <a:ea typeface="+mn-ea"/>
          <a:cs typeface="+mn-cs"/>
        </a:defRPr>
      </a:lvl5pPr>
      <a:lvl6pPr marL="1189154" indent="-108105" algn="l" defTabSz="432420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851" kern="1200">
          <a:solidFill>
            <a:schemeClr val="tx1"/>
          </a:solidFill>
          <a:latin typeface="+mn-lt"/>
          <a:ea typeface="+mn-ea"/>
          <a:cs typeface="+mn-cs"/>
        </a:defRPr>
      </a:lvl6pPr>
      <a:lvl7pPr marL="1405364" indent="-108105" algn="l" defTabSz="432420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851" kern="1200">
          <a:solidFill>
            <a:schemeClr val="tx1"/>
          </a:solidFill>
          <a:latin typeface="+mn-lt"/>
          <a:ea typeface="+mn-ea"/>
          <a:cs typeface="+mn-cs"/>
        </a:defRPr>
      </a:lvl7pPr>
      <a:lvl8pPr marL="1621574" indent="-108105" algn="l" defTabSz="432420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851" kern="1200">
          <a:solidFill>
            <a:schemeClr val="tx1"/>
          </a:solidFill>
          <a:latin typeface="+mn-lt"/>
          <a:ea typeface="+mn-ea"/>
          <a:cs typeface="+mn-cs"/>
        </a:defRPr>
      </a:lvl8pPr>
      <a:lvl9pPr marL="1837784" indent="-108105" algn="l" defTabSz="432420" rtl="0" eaLnBrk="1" latinLnBrk="0" hangingPunct="1">
        <a:lnSpc>
          <a:spcPct val="90000"/>
        </a:lnSpc>
        <a:spcBef>
          <a:spcPts val="236"/>
        </a:spcBef>
        <a:buFont typeface="Arial" panose="020B0604020202020204" pitchFamily="34" charset="0"/>
        <a:buChar char="•"/>
        <a:defRPr sz="8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32420" rtl="0" eaLnBrk="1" latinLnBrk="0" hangingPunct="1">
        <a:defRPr sz="851" kern="1200">
          <a:solidFill>
            <a:schemeClr val="tx1"/>
          </a:solidFill>
          <a:latin typeface="+mn-lt"/>
          <a:ea typeface="+mn-ea"/>
          <a:cs typeface="+mn-cs"/>
        </a:defRPr>
      </a:lvl1pPr>
      <a:lvl2pPr marL="216210" algn="l" defTabSz="432420" rtl="0" eaLnBrk="1" latinLnBrk="0" hangingPunct="1">
        <a:defRPr sz="851" kern="1200">
          <a:solidFill>
            <a:schemeClr val="tx1"/>
          </a:solidFill>
          <a:latin typeface="+mn-lt"/>
          <a:ea typeface="+mn-ea"/>
          <a:cs typeface="+mn-cs"/>
        </a:defRPr>
      </a:lvl2pPr>
      <a:lvl3pPr marL="432420" algn="l" defTabSz="432420" rtl="0" eaLnBrk="1" latinLnBrk="0" hangingPunct="1">
        <a:defRPr sz="851" kern="1200">
          <a:solidFill>
            <a:schemeClr val="tx1"/>
          </a:solidFill>
          <a:latin typeface="+mn-lt"/>
          <a:ea typeface="+mn-ea"/>
          <a:cs typeface="+mn-cs"/>
        </a:defRPr>
      </a:lvl3pPr>
      <a:lvl4pPr marL="648630" algn="l" defTabSz="432420" rtl="0" eaLnBrk="1" latinLnBrk="0" hangingPunct="1">
        <a:defRPr sz="851" kern="1200">
          <a:solidFill>
            <a:schemeClr val="tx1"/>
          </a:solidFill>
          <a:latin typeface="+mn-lt"/>
          <a:ea typeface="+mn-ea"/>
          <a:cs typeface="+mn-cs"/>
        </a:defRPr>
      </a:lvl4pPr>
      <a:lvl5pPr marL="864840" algn="l" defTabSz="432420" rtl="0" eaLnBrk="1" latinLnBrk="0" hangingPunct="1">
        <a:defRPr sz="851" kern="1200">
          <a:solidFill>
            <a:schemeClr val="tx1"/>
          </a:solidFill>
          <a:latin typeface="+mn-lt"/>
          <a:ea typeface="+mn-ea"/>
          <a:cs typeface="+mn-cs"/>
        </a:defRPr>
      </a:lvl5pPr>
      <a:lvl6pPr marL="1081049" algn="l" defTabSz="432420" rtl="0" eaLnBrk="1" latinLnBrk="0" hangingPunct="1">
        <a:defRPr sz="851" kern="1200">
          <a:solidFill>
            <a:schemeClr val="tx1"/>
          </a:solidFill>
          <a:latin typeface="+mn-lt"/>
          <a:ea typeface="+mn-ea"/>
          <a:cs typeface="+mn-cs"/>
        </a:defRPr>
      </a:lvl6pPr>
      <a:lvl7pPr marL="1297259" algn="l" defTabSz="432420" rtl="0" eaLnBrk="1" latinLnBrk="0" hangingPunct="1">
        <a:defRPr sz="851" kern="1200">
          <a:solidFill>
            <a:schemeClr val="tx1"/>
          </a:solidFill>
          <a:latin typeface="+mn-lt"/>
          <a:ea typeface="+mn-ea"/>
          <a:cs typeface="+mn-cs"/>
        </a:defRPr>
      </a:lvl7pPr>
      <a:lvl8pPr marL="1513469" algn="l" defTabSz="432420" rtl="0" eaLnBrk="1" latinLnBrk="0" hangingPunct="1">
        <a:defRPr sz="851" kern="1200">
          <a:solidFill>
            <a:schemeClr val="tx1"/>
          </a:solidFill>
          <a:latin typeface="+mn-lt"/>
          <a:ea typeface="+mn-ea"/>
          <a:cs typeface="+mn-cs"/>
        </a:defRPr>
      </a:lvl8pPr>
      <a:lvl9pPr marL="1729679" algn="l" defTabSz="432420" rtl="0" eaLnBrk="1" latinLnBrk="0" hangingPunct="1">
        <a:defRPr sz="8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image" Target="../media/image15.png"/><Relationship Id="rId3" Type="http://schemas.openxmlformats.org/officeDocument/2006/relationships/image" Target="../media/image16.png"/><Relationship Id="rId7" Type="http://schemas.openxmlformats.org/officeDocument/2006/relationships/image" Target="../media/image14.png"/><Relationship Id="rId12" Type="http://schemas.openxmlformats.org/officeDocument/2006/relationships/oleObject" Target="../embeddings/oleObject12.bin"/><Relationship Id="rId17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5.bin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7.bin"/><Relationship Id="rId11" Type="http://schemas.openxmlformats.org/officeDocument/2006/relationships/oleObject" Target="../embeddings/oleObject11.bin"/><Relationship Id="rId5" Type="http://schemas.openxmlformats.org/officeDocument/2006/relationships/image" Target="../media/image17.png"/><Relationship Id="rId15" Type="http://schemas.openxmlformats.org/officeDocument/2006/relationships/oleObject" Target="../embeddings/oleObject14.bin"/><Relationship Id="rId10" Type="http://schemas.openxmlformats.org/officeDocument/2006/relationships/oleObject" Target="../embeddings/oleObject10.bin"/><Relationship Id="rId4" Type="http://schemas.microsoft.com/office/2007/relationships/hdphoto" Target="../media/hdphoto2.wdp"/><Relationship Id="rId9" Type="http://schemas.openxmlformats.org/officeDocument/2006/relationships/oleObject" Target="../embeddings/oleObject9.bin"/><Relationship Id="rId14" Type="http://schemas.openxmlformats.org/officeDocument/2006/relationships/oleObject" Target="../embeddings/oleObject13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openxmlformats.org/officeDocument/2006/relationships/image" Target="../media/image19.jpeg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8.png"/><Relationship Id="rId11" Type="http://schemas.openxmlformats.org/officeDocument/2006/relationships/oleObject" Target="../embeddings/oleObject22.bin"/><Relationship Id="rId5" Type="http://schemas.openxmlformats.org/officeDocument/2006/relationships/oleObject" Target="../embeddings/oleObject17.bin"/><Relationship Id="rId10" Type="http://schemas.openxmlformats.org/officeDocument/2006/relationships/oleObject" Target="../embeddings/oleObject21.bin"/><Relationship Id="rId4" Type="http://schemas.openxmlformats.org/officeDocument/2006/relationships/image" Target="../media/image20.jpeg"/><Relationship Id="rId9" Type="http://schemas.openxmlformats.org/officeDocument/2006/relationships/oleObject" Target="../embeddings/oleObject20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13" Type="http://schemas.openxmlformats.org/officeDocument/2006/relationships/oleObject" Target="../embeddings/oleObject29.bin"/><Relationship Id="rId18" Type="http://schemas.openxmlformats.org/officeDocument/2006/relationships/oleObject" Target="../embeddings/oleObject33.bin"/><Relationship Id="rId3" Type="http://schemas.openxmlformats.org/officeDocument/2006/relationships/image" Target="../media/image24.jpeg"/><Relationship Id="rId7" Type="http://schemas.openxmlformats.org/officeDocument/2006/relationships/oleObject" Target="../embeddings/oleObject24.bin"/><Relationship Id="rId12" Type="http://schemas.openxmlformats.org/officeDocument/2006/relationships/oleObject" Target="../embeddings/oleObject28.bin"/><Relationship Id="rId17" Type="http://schemas.openxmlformats.org/officeDocument/2006/relationships/oleObject" Target="../embeddings/oleObject32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3.png"/><Relationship Id="rId20" Type="http://schemas.openxmlformats.org/officeDocument/2006/relationships/oleObject" Target="../embeddings/oleObject35.bin"/><Relationship Id="rId1" Type="http://schemas.openxmlformats.org/officeDocument/2006/relationships/vmlDrawing" Target="../drawings/vmlDrawing7.vml"/><Relationship Id="rId6" Type="http://schemas.openxmlformats.org/officeDocument/2006/relationships/image" Target="../media/image21.png"/><Relationship Id="rId11" Type="http://schemas.openxmlformats.org/officeDocument/2006/relationships/oleObject" Target="../embeddings/oleObject27.bin"/><Relationship Id="rId5" Type="http://schemas.openxmlformats.org/officeDocument/2006/relationships/oleObject" Target="../embeddings/oleObject23.bin"/><Relationship Id="rId15" Type="http://schemas.openxmlformats.org/officeDocument/2006/relationships/oleObject" Target="../embeddings/oleObject31.bin"/><Relationship Id="rId10" Type="http://schemas.openxmlformats.org/officeDocument/2006/relationships/oleObject" Target="../embeddings/oleObject26.bin"/><Relationship Id="rId19" Type="http://schemas.openxmlformats.org/officeDocument/2006/relationships/oleObject" Target="../embeddings/oleObject34.bin"/><Relationship Id="rId4" Type="http://schemas.openxmlformats.org/officeDocument/2006/relationships/image" Target="../media/image25.png"/><Relationship Id="rId9" Type="http://schemas.openxmlformats.org/officeDocument/2006/relationships/image" Target="../media/image22.png"/><Relationship Id="rId14" Type="http://schemas.openxmlformats.org/officeDocument/2006/relationships/oleObject" Target="../embeddings/oleObject30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37.bin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41.wmf"/><Relationship Id="rId4" Type="http://schemas.openxmlformats.org/officeDocument/2006/relationships/oleObject" Target="../embeddings/oleObject38.bin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w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.wmf"/><Relationship Id="rId4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8.png"/><Relationship Id="rId4" Type="http://schemas.openxmlformats.org/officeDocument/2006/relationships/oleObject" Target="../embeddings/oleObject3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image" Target="../media/image12.jpeg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1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168" y="-157022"/>
            <a:ext cx="5760085" cy="102108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42852" y="77630"/>
            <a:ext cx="2390140" cy="53796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en-US" sz="3400" b="1" spc="5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Geografiya</a:t>
            </a:r>
            <a:endParaRPr sz="3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4500" y="1241425"/>
            <a:ext cx="3657600" cy="148117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8415" algn="ctr"/>
            <a:r>
              <a:rPr lang="en-US" sz="3600" b="1" dirty="0" err="1">
                <a:latin typeface="Arial"/>
                <a:cs typeface="Arial"/>
              </a:rPr>
              <a:t>Mavzu</a:t>
            </a:r>
            <a:r>
              <a:rPr sz="3600" dirty="0" smtClean="0">
                <a:latin typeface="Arial"/>
                <a:cs typeface="Arial"/>
              </a:rPr>
              <a:t>:</a:t>
            </a:r>
            <a:r>
              <a:rPr lang="en-US" sz="3600" dirty="0" smtClean="0">
                <a:latin typeface="Arial"/>
                <a:cs typeface="Arial"/>
              </a:rPr>
              <a:t> </a:t>
            </a:r>
            <a:r>
              <a:rPr lang="en-US" sz="3600" b="1" spc="5" dirty="0" err="1" smtClean="0">
                <a:latin typeface="Arial"/>
                <a:cs typeface="Arial"/>
              </a:rPr>
              <a:t>G‘arbiy</a:t>
            </a:r>
            <a:r>
              <a:rPr lang="en-US" sz="3600" b="1" spc="5" dirty="0" smtClean="0">
                <a:latin typeface="Arial"/>
                <a:cs typeface="Arial"/>
              </a:rPr>
              <a:t>  </a:t>
            </a:r>
            <a:r>
              <a:rPr lang="en-US" sz="3600" b="1" spc="5" dirty="0" err="1" smtClean="0">
                <a:latin typeface="Arial"/>
                <a:cs typeface="Arial"/>
              </a:rPr>
              <a:t>va</a:t>
            </a:r>
            <a:r>
              <a:rPr lang="en-US" sz="3600" b="1" spc="5" dirty="0">
                <a:latin typeface="Arial"/>
                <a:cs typeface="Arial"/>
              </a:rPr>
              <a:t> </a:t>
            </a:r>
            <a:r>
              <a:rPr lang="en-US" sz="3600" b="1" spc="5" dirty="0" err="1" smtClean="0">
                <a:latin typeface="Arial"/>
                <a:cs typeface="Arial"/>
              </a:rPr>
              <a:t>Sharqiy</a:t>
            </a:r>
            <a:r>
              <a:rPr lang="en-US" sz="3600" b="1" spc="5" dirty="0" smtClean="0">
                <a:latin typeface="Arial"/>
                <a:cs typeface="Arial"/>
              </a:rPr>
              <a:t> </a:t>
            </a:r>
            <a:r>
              <a:rPr lang="en-US" sz="3600" b="1" spc="5" dirty="0" err="1">
                <a:latin typeface="Arial"/>
                <a:cs typeface="Arial"/>
              </a:rPr>
              <a:t>Sibir</a:t>
            </a:r>
            <a:endParaRPr lang="en-US" sz="3600" b="1" spc="5" dirty="0">
              <a:latin typeface="Arial"/>
              <a:cs typeface="Arial"/>
            </a:endParaRPr>
          </a:p>
          <a:p>
            <a:pPr marL="12700" algn="ctr">
              <a:lnSpc>
                <a:spcPts val="2795"/>
              </a:lnSpc>
            </a:pPr>
            <a:r>
              <a:rPr lang="en-US" sz="2400" b="1" spc="5" dirty="0">
                <a:solidFill>
                  <a:srgbClr val="2365C7"/>
                </a:solidFill>
                <a:latin typeface="Arial"/>
                <a:cs typeface="Arial"/>
              </a:rPr>
              <a:t>                 </a:t>
            </a:r>
          </a:p>
        </p:txBody>
      </p:sp>
      <p:sp>
        <p:nvSpPr>
          <p:cNvPr id="5" name="object 5"/>
          <p:cNvSpPr/>
          <p:nvPr/>
        </p:nvSpPr>
        <p:spPr>
          <a:xfrm>
            <a:off x="139700" y="1190449"/>
            <a:ext cx="304800" cy="660576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139794" y="2003425"/>
            <a:ext cx="304706" cy="685800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4578984" y="74213"/>
            <a:ext cx="883274" cy="603885"/>
            <a:chOff x="4701997" y="228104"/>
            <a:chExt cx="603885" cy="603885"/>
          </a:xfrm>
        </p:grpSpPr>
        <p:sp>
          <p:nvSpPr>
            <p:cNvPr id="9" name="object 9"/>
            <p:cNvSpPr/>
            <p:nvPr/>
          </p:nvSpPr>
          <p:spPr>
            <a:xfrm>
              <a:off x="4701997" y="228104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5" y="0"/>
                  </a:moveTo>
                  <a:lnTo>
                    <a:pt x="0" y="0"/>
                  </a:lnTo>
                  <a:lnTo>
                    <a:pt x="0" y="603618"/>
                  </a:lnTo>
                  <a:lnTo>
                    <a:pt x="603605" y="603618"/>
                  </a:lnTo>
                  <a:lnTo>
                    <a:pt x="603605" y="0"/>
                  </a:lnTo>
                  <a:close/>
                </a:path>
              </a:pathLst>
            </a:custGeom>
            <a:solidFill>
              <a:srgbClr val="00A8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701997" y="228104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5" y="0"/>
                  </a:lnTo>
                  <a:lnTo>
                    <a:pt x="603605" y="603618"/>
                  </a:lnTo>
                  <a:lnTo>
                    <a:pt x="0" y="603618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4642706" y="160837"/>
            <a:ext cx="819552" cy="38536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spcBef>
                <a:spcPts val="125"/>
              </a:spcBef>
            </a:pPr>
            <a:r>
              <a:rPr lang="en-US" sz="2400" b="1" spc="10" dirty="0" smtClean="0">
                <a:solidFill>
                  <a:srgbClr val="FEFEFE"/>
                </a:solidFill>
                <a:latin typeface="Arial"/>
                <a:cs typeface="Arial"/>
              </a:rPr>
              <a:t>6-</a:t>
            </a:r>
            <a:r>
              <a:rPr lang="en-US" sz="2400" spc="-5" dirty="0" smtClean="0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lang="en-US" sz="2400" dirty="0">
              <a:latin typeface="Arial"/>
              <a:cs typeface="Arial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300" y="1165225"/>
            <a:ext cx="1385962" cy="11511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1" descr="https://pngicon.ru/file/uploads/iconka_globus.png">
            <a:extLst>
              <a:ext uri="{FF2B5EF4-FFF2-40B4-BE49-F238E27FC236}">
                <a16:creationId xmlns:a16="http://schemas.microsoft.com/office/drawing/2014/main" id="{25924ACD-7B1E-41FD-8D8C-119171EC6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15900" y="-92461"/>
            <a:ext cx="954681" cy="95468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24765" y="-10247"/>
            <a:ext cx="57905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3"/>
          <p:cNvSpPr txBox="1">
            <a:spLocks/>
          </p:cNvSpPr>
          <p:nvPr/>
        </p:nvSpPr>
        <p:spPr>
          <a:xfrm>
            <a:off x="731803" y="-41936"/>
            <a:ext cx="4147646" cy="38600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ctr">
              <a:spcBef>
                <a:spcPts val="130"/>
              </a:spcBef>
            </a:pPr>
            <a:r>
              <a:rPr lang="en-US" sz="2400" kern="0" dirty="0" err="1"/>
              <a:t>Irtish</a:t>
            </a:r>
            <a:r>
              <a:rPr lang="en-US" sz="2400" kern="0" dirty="0"/>
              <a:t> </a:t>
            </a:r>
            <a:r>
              <a:rPr lang="en-US" sz="2400" kern="0" dirty="0" err="1"/>
              <a:t>daryosi</a:t>
            </a:r>
            <a:endParaRPr lang="en-US" sz="2400" kern="0" dirty="0"/>
          </a:p>
        </p:txBody>
      </p:sp>
      <p:pic>
        <p:nvPicPr>
          <p:cNvPr id="5124" name="Picture 4" descr="Река Таз | Пикабу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66" y="419012"/>
            <a:ext cx="5780179" cy="282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Файл:Taz river.png — Википеди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70025"/>
            <a:ext cx="1089163" cy="1525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6682095"/>
              </p:ext>
            </p:extLst>
          </p:nvPr>
        </p:nvGraphicFramePr>
        <p:xfrm>
          <a:off x="250825" y="1927225"/>
          <a:ext cx="152400" cy="1088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28" r:id="rId6" imgW="177778" imgH="126984" progId="">
                  <p:embed/>
                </p:oleObj>
              </mc:Choice>
              <mc:Fallback>
                <p:oleObj r:id="rId6" imgW="177778" imgH="126984" progId="">
                  <p:embed/>
                  <p:pic>
                    <p:nvPicPr>
                      <p:cNvPr id="0" name="Picture 2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927225"/>
                        <a:ext cx="152400" cy="10885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4521981"/>
              </p:ext>
            </p:extLst>
          </p:nvPr>
        </p:nvGraphicFramePr>
        <p:xfrm>
          <a:off x="350044" y="2000905"/>
          <a:ext cx="152400" cy="45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29" r:id="rId8" imgW="177778" imgH="126984" progId="">
                  <p:embed/>
                </p:oleObj>
              </mc:Choice>
              <mc:Fallback>
                <p:oleObj r:id="rId8" imgW="177778" imgH="126984" progId="">
                  <p:embed/>
                  <p:pic>
                    <p:nvPicPr>
                      <p:cNvPr id="0" name="Picture 2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044" y="2000905"/>
                        <a:ext cx="152400" cy="4571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4267319"/>
              </p:ext>
            </p:extLst>
          </p:nvPr>
        </p:nvGraphicFramePr>
        <p:xfrm>
          <a:off x="327025" y="1958793"/>
          <a:ext cx="152400" cy="45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30" r:id="rId9" imgW="177778" imgH="126984" progId="">
                  <p:embed/>
                </p:oleObj>
              </mc:Choice>
              <mc:Fallback>
                <p:oleObj r:id="rId9" imgW="177778" imgH="126984" progId="">
                  <p:embed/>
                  <p:pic>
                    <p:nvPicPr>
                      <p:cNvPr id="0" name="Picture 2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025" y="1958793"/>
                        <a:ext cx="152400" cy="4571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6729286"/>
              </p:ext>
            </p:extLst>
          </p:nvPr>
        </p:nvGraphicFramePr>
        <p:xfrm>
          <a:off x="855662" y="1622425"/>
          <a:ext cx="427038" cy="15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31" r:id="rId10" imgW="177778" imgH="126984" progId="">
                  <p:embed/>
                </p:oleObj>
              </mc:Choice>
              <mc:Fallback>
                <p:oleObj r:id="rId10" imgW="177778" imgH="126984" progId="">
                  <p:embed/>
                  <p:pic>
                    <p:nvPicPr>
                      <p:cNvPr id="0" name="Picture 2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5662" y="1622425"/>
                        <a:ext cx="427038" cy="152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3877141"/>
              </p:ext>
            </p:extLst>
          </p:nvPr>
        </p:nvGraphicFramePr>
        <p:xfrm>
          <a:off x="479425" y="2948307"/>
          <a:ext cx="650875" cy="47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32" r:id="rId11" imgW="177778" imgH="126984" progId="">
                  <p:embed/>
                </p:oleObj>
              </mc:Choice>
              <mc:Fallback>
                <p:oleObj r:id="rId11" imgW="177778" imgH="126984" progId="">
                  <p:embed/>
                  <p:pic>
                    <p:nvPicPr>
                      <p:cNvPr id="0" name="Picture 2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425" y="2948307"/>
                        <a:ext cx="650875" cy="4730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0269842"/>
              </p:ext>
            </p:extLst>
          </p:nvPr>
        </p:nvGraphicFramePr>
        <p:xfrm>
          <a:off x="494506" y="1932324"/>
          <a:ext cx="178594" cy="114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33" r:id="rId12" imgW="114286" imgH="114286" progId="">
                  <p:embed/>
                </p:oleObj>
              </mc:Choice>
              <mc:Fallback>
                <p:oleObj r:id="rId12" imgW="114286" imgH="114286" progId="">
                  <p:embed/>
                  <p:pic>
                    <p:nvPicPr>
                      <p:cNvPr id="0" name="Picture 2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506" y="1932324"/>
                        <a:ext cx="178594" cy="114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Объект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1374996"/>
              </p:ext>
            </p:extLst>
          </p:nvPr>
        </p:nvGraphicFramePr>
        <p:xfrm>
          <a:off x="474662" y="1956532"/>
          <a:ext cx="198438" cy="468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34" r:id="rId14" imgW="114286" imgH="114286" progId="">
                  <p:embed/>
                </p:oleObj>
              </mc:Choice>
              <mc:Fallback>
                <p:oleObj r:id="rId14" imgW="114286" imgH="114286" progId="">
                  <p:embed/>
                  <p:pic>
                    <p:nvPicPr>
                      <p:cNvPr id="0" name="Picture 2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662" y="1956532"/>
                        <a:ext cx="198438" cy="4689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Объект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9231915"/>
              </p:ext>
            </p:extLst>
          </p:nvPr>
        </p:nvGraphicFramePr>
        <p:xfrm>
          <a:off x="500855" y="1956532"/>
          <a:ext cx="198438" cy="468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35" r:id="rId15" imgW="114286" imgH="114286" progId="">
                  <p:embed/>
                </p:oleObj>
              </mc:Choice>
              <mc:Fallback>
                <p:oleObj r:id="rId15" imgW="114286" imgH="114286" progId="">
                  <p:embed/>
                  <p:pic>
                    <p:nvPicPr>
                      <p:cNvPr id="0" name="Picture 2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855" y="1956532"/>
                        <a:ext cx="198438" cy="4689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Объект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6467789"/>
              </p:ext>
            </p:extLst>
          </p:nvPr>
        </p:nvGraphicFramePr>
        <p:xfrm>
          <a:off x="775493" y="1999731"/>
          <a:ext cx="126207" cy="468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36" r:id="rId16" imgW="114286" imgH="114286" progId="">
                  <p:embed/>
                </p:oleObj>
              </mc:Choice>
              <mc:Fallback>
                <p:oleObj r:id="rId16" imgW="114286" imgH="114286" progId="">
                  <p:embed/>
                  <p:pic>
                    <p:nvPicPr>
                      <p:cNvPr id="0" name="Picture 2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5493" y="1999731"/>
                        <a:ext cx="126207" cy="4689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Объект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7629230"/>
              </p:ext>
            </p:extLst>
          </p:nvPr>
        </p:nvGraphicFramePr>
        <p:xfrm>
          <a:off x="908257" y="1996051"/>
          <a:ext cx="374443" cy="47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37" r:id="rId17" imgW="177778" imgH="126984" progId="">
                  <p:embed/>
                </p:oleObj>
              </mc:Choice>
              <mc:Fallback>
                <p:oleObj r:id="rId17" imgW="177778" imgH="126984" progId="">
                  <p:embed/>
                  <p:pic>
                    <p:nvPicPr>
                      <p:cNvPr id="0" name="Picture 2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8257" y="1996051"/>
                        <a:ext cx="374443" cy="4730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3489221" y="2266235"/>
            <a:ext cx="213687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latin typeface="Arial" pitchFamily="34" charset="0"/>
                <a:cs typeface="Arial" pitchFamily="34" charset="0"/>
              </a:rPr>
              <a:t>Irtish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Ob </a:t>
            </a:r>
            <a:r>
              <a:rPr lang="en-US" sz="1200" b="1" dirty="0" err="1">
                <a:latin typeface="Arial" pitchFamily="34" charset="0"/>
                <a:cs typeface="Arial" pitchFamily="34" charset="0"/>
              </a:rPr>
              <a:t>daryosining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err="1">
                <a:latin typeface="Arial" pitchFamily="34" charset="0"/>
                <a:cs typeface="Arial" pitchFamily="34" charset="0"/>
              </a:rPr>
              <a:t>asosiy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chap </a:t>
            </a:r>
            <a:r>
              <a:rPr lang="en-US" sz="1200" b="1" dirty="0" err="1">
                <a:latin typeface="Arial" pitchFamily="34" charset="0"/>
                <a:cs typeface="Arial" pitchFamily="34" charset="0"/>
              </a:rPr>
              <a:t>irmog‘i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err="1">
                <a:latin typeface="Arial" pitchFamily="34" charset="0"/>
                <a:cs typeface="Arial" pitchFamily="34" charset="0"/>
              </a:rPr>
              <a:t>bo‘lib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200" b="1" dirty="0" err="1">
                <a:latin typeface="Arial" pitchFamily="34" charset="0"/>
                <a:cs typeface="Arial" pitchFamily="34" charset="0"/>
              </a:rPr>
              <a:t>uzunligi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4248 km. Ob </a:t>
            </a:r>
            <a:r>
              <a:rPr lang="en-US" sz="1200" b="1" dirty="0" err="1">
                <a:latin typeface="Arial" pitchFamily="34" charset="0"/>
                <a:cs typeface="Arial" pitchFamily="34" charset="0"/>
              </a:rPr>
              <a:t>daryosidan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598 km </a:t>
            </a:r>
            <a:r>
              <a:rPr lang="en-US" sz="1200" b="1" dirty="0" err="1" smtClean="0">
                <a:latin typeface="Arial" pitchFamily="34" charset="0"/>
                <a:cs typeface="Arial" pitchFamily="34" charset="0"/>
              </a:rPr>
              <a:t>uzun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1200" b="1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25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15297"/>
            <a:ext cx="5765800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3"/>
          <p:cNvSpPr txBox="1">
            <a:spLocks/>
          </p:cNvSpPr>
          <p:nvPr/>
        </p:nvSpPr>
        <p:spPr>
          <a:xfrm>
            <a:off x="1816100" y="-20901"/>
            <a:ext cx="4147646" cy="38600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30"/>
              </a:spcBef>
            </a:pPr>
            <a:r>
              <a:rPr lang="en-US" sz="2400" kern="0" dirty="0" err="1"/>
              <a:t>Taz</a:t>
            </a:r>
            <a:r>
              <a:rPr lang="en-US" sz="2400" kern="0" dirty="0"/>
              <a:t> </a:t>
            </a:r>
            <a:r>
              <a:rPr lang="en-US" sz="2400" kern="0" dirty="0" smtClean="0"/>
              <a:t> </a:t>
            </a:r>
            <a:r>
              <a:rPr lang="en-US" sz="2400" kern="0" dirty="0" err="1" smtClean="0"/>
              <a:t>daryosi</a:t>
            </a:r>
            <a:endParaRPr lang="en-US" sz="2400" kern="0" dirty="0"/>
          </a:p>
        </p:txBody>
      </p:sp>
      <p:pic>
        <p:nvPicPr>
          <p:cNvPr id="5122" name="Picture 2" descr="Река Иртыш&quot; — card of the user Олеся Е. in Yandex.Collection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6757"/>
            <a:ext cx="5778500" cy="2868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Река Иртыш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" r="5000"/>
          <a:stretch/>
        </p:blipFill>
        <p:spPr bwMode="auto">
          <a:xfrm>
            <a:off x="4254501" y="1470025"/>
            <a:ext cx="1371600" cy="1587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129286"/>
              </p:ext>
            </p:extLst>
          </p:nvPr>
        </p:nvGraphicFramePr>
        <p:xfrm>
          <a:off x="4826001" y="2308225"/>
          <a:ext cx="114300" cy="10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44" r:id="rId5" imgW="114286" imgH="101587" progId="">
                  <p:embed/>
                </p:oleObj>
              </mc:Choice>
              <mc:Fallback>
                <p:oleObj r:id="rId5" imgW="114286" imgH="101587" progId="">
                  <p:embed/>
                  <p:pic>
                    <p:nvPicPr>
                      <p:cNvPr id="0" name="Picture 1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6001" y="2308225"/>
                        <a:ext cx="114300" cy="101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5619547"/>
              </p:ext>
            </p:extLst>
          </p:nvPr>
        </p:nvGraphicFramePr>
        <p:xfrm>
          <a:off x="4768851" y="2282825"/>
          <a:ext cx="114300" cy="10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45" r:id="rId7" imgW="114286" imgH="101587" progId="">
                  <p:embed/>
                </p:oleObj>
              </mc:Choice>
              <mc:Fallback>
                <p:oleObj r:id="rId7" imgW="114286" imgH="101587" progId="">
                  <p:embed/>
                  <p:pic>
                    <p:nvPicPr>
                      <p:cNvPr id="0" name="Picture 1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8851" y="2282825"/>
                        <a:ext cx="114300" cy="101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1095079"/>
              </p:ext>
            </p:extLst>
          </p:nvPr>
        </p:nvGraphicFramePr>
        <p:xfrm>
          <a:off x="5054600" y="2511425"/>
          <a:ext cx="266700" cy="10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46" r:id="rId8" imgW="114286" imgH="101587" progId="">
                  <p:embed/>
                </p:oleObj>
              </mc:Choice>
              <mc:Fallback>
                <p:oleObj r:id="rId8" imgW="114286" imgH="101587" progId="">
                  <p:embed/>
                  <p:pic>
                    <p:nvPicPr>
                      <p:cNvPr id="0" name="Picture 1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54600" y="2511425"/>
                        <a:ext cx="266700" cy="101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Объект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0606575"/>
              </p:ext>
            </p:extLst>
          </p:nvPr>
        </p:nvGraphicFramePr>
        <p:xfrm>
          <a:off x="4749800" y="2536825"/>
          <a:ext cx="114300" cy="457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47" r:id="rId9" imgW="114286" imgH="101587" progId="">
                  <p:embed/>
                </p:oleObj>
              </mc:Choice>
              <mc:Fallback>
                <p:oleObj r:id="rId9" imgW="114286" imgH="101587" progId="">
                  <p:embed/>
                  <p:pic>
                    <p:nvPicPr>
                      <p:cNvPr id="0" name="Picture 1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9800" y="2536825"/>
                        <a:ext cx="114300" cy="4577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Объект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9170106"/>
              </p:ext>
            </p:extLst>
          </p:nvPr>
        </p:nvGraphicFramePr>
        <p:xfrm>
          <a:off x="4654550" y="2319816"/>
          <a:ext cx="114300" cy="45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48" r:id="rId10" imgW="114286" imgH="101587" progId="">
                  <p:embed/>
                </p:oleObj>
              </mc:Choice>
              <mc:Fallback>
                <p:oleObj r:id="rId10" imgW="114286" imgH="101587" progId="">
                  <p:embed/>
                  <p:pic>
                    <p:nvPicPr>
                      <p:cNvPr id="0" name="Picture 1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4550" y="2319816"/>
                        <a:ext cx="114300" cy="4571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Объект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9608542"/>
              </p:ext>
            </p:extLst>
          </p:nvPr>
        </p:nvGraphicFramePr>
        <p:xfrm>
          <a:off x="4978400" y="2243197"/>
          <a:ext cx="190500" cy="45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49" r:id="rId11" imgW="114286" imgH="101587" progId="">
                  <p:embed/>
                </p:oleObj>
              </mc:Choice>
              <mc:Fallback>
                <p:oleObj r:id="rId11" imgW="114286" imgH="101587" progId="">
                  <p:embed/>
                  <p:pic>
                    <p:nvPicPr>
                      <p:cNvPr id="0" name="Picture 1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8400" y="2243197"/>
                        <a:ext cx="190500" cy="4571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63500" y="2918570"/>
            <a:ext cx="213687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latin typeface="Arial" pitchFamily="34" charset="0"/>
                <a:cs typeface="Arial" pitchFamily="34" charset="0"/>
              </a:rPr>
              <a:t>Daryo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err="1">
                <a:latin typeface="Arial" pitchFamily="34" charset="0"/>
                <a:cs typeface="Arial" pitchFamily="34" charset="0"/>
              </a:rPr>
              <a:t>uzunligi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1401 km. </a:t>
            </a:r>
            <a:endParaRPr lang="ru-RU" sz="1200" b="1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34117"/>
            <a:ext cx="5765800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3"/>
          <p:cNvSpPr txBox="1">
            <a:spLocks/>
          </p:cNvSpPr>
          <p:nvPr/>
        </p:nvSpPr>
        <p:spPr>
          <a:xfrm>
            <a:off x="576678" y="-44047"/>
            <a:ext cx="4147646" cy="38600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ctr">
              <a:spcBef>
                <a:spcPts val="130"/>
              </a:spcBef>
            </a:pPr>
            <a:r>
              <a:rPr lang="en-US" sz="2400" kern="0" dirty="0"/>
              <a:t> </a:t>
            </a:r>
            <a:r>
              <a:rPr lang="en-US" sz="2400" kern="0" dirty="0" err="1"/>
              <a:t>Pur</a:t>
            </a:r>
            <a:r>
              <a:rPr lang="en-US" sz="2400" kern="0" dirty="0"/>
              <a:t> </a:t>
            </a:r>
            <a:r>
              <a:rPr lang="en-US" sz="2400" kern="0" dirty="0" err="1"/>
              <a:t>daryosi</a:t>
            </a:r>
            <a:endParaRPr lang="en-US" sz="2400" kern="0" dirty="0"/>
          </a:p>
        </p:txBody>
      </p:sp>
      <p:pic>
        <p:nvPicPr>
          <p:cNvPr id="7170" name="Picture 2" descr="Река Пур: краткое описание и фот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2915"/>
            <a:ext cx="5765800" cy="284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Пур — Википеди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100" y="1499887"/>
            <a:ext cx="1143000" cy="157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2694664"/>
              </p:ext>
            </p:extLst>
          </p:nvPr>
        </p:nvGraphicFramePr>
        <p:xfrm>
          <a:off x="4497070" y="2079625"/>
          <a:ext cx="214630" cy="15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74" r:id="rId5" imgW="114286" imgH="101587" progId="">
                  <p:embed/>
                </p:oleObj>
              </mc:Choice>
              <mc:Fallback>
                <p:oleObj r:id="rId5" imgW="114286" imgH="101587" progId="">
                  <p:embed/>
                  <p:pic>
                    <p:nvPicPr>
                      <p:cNvPr id="0" name="Picture 28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7070" y="2079625"/>
                        <a:ext cx="214630" cy="152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3369976"/>
              </p:ext>
            </p:extLst>
          </p:nvPr>
        </p:nvGraphicFramePr>
        <p:xfrm>
          <a:off x="4518024" y="2912762"/>
          <a:ext cx="498475" cy="15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75" r:id="rId7" imgW="114286" imgH="101587" progId="">
                  <p:embed/>
                </p:oleObj>
              </mc:Choice>
              <mc:Fallback>
                <p:oleObj r:id="rId7" imgW="114286" imgH="101587" progId="">
                  <p:embed/>
                  <p:pic>
                    <p:nvPicPr>
                      <p:cNvPr id="0" name="Picture 29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8024" y="2912762"/>
                        <a:ext cx="498475" cy="152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5257355"/>
              </p:ext>
            </p:extLst>
          </p:nvPr>
        </p:nvGraphicFramePr>
        <p:xfrm>
          <a:off x="4787900" y="2117725"/>
          <a:ext cx="175259" cy="114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76" r:id="rId8" imgW="126984" imgH="114286" progId="">
                  <p:embed/>
                </p:oleObj>
              </mc:Choice>
              <mc:Fallback>
                <p:oleObj r:id="rId8" imgW="126984" imgH="114286" progId="">
                  <p:embed/>
                  <p:pic>
                    <p:nvPicPr>
                      <p:cNvPr id="0" name="Picture 29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900" y="2117725"/>
                        <a:ext cx="175259" cy="114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3565403"/>
              </p:ext>
            </p:extLst>
          </p:nvPr>
        </p:nvGraphicFramePr>
        <p:xfrm>
          <a:off x="4579031" y="2098675"/>
          <a:ext cx="214630" cy="15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77" r:id="rId10" imgW="114286" imgH="101587" progId="">
                  <p:embed/>
                </p:oleObj>
              </mc:Choice>
              <mc:Fallback>
                <p:oleObj r:id="rId10" imgW="114286" imgH="101587" progId="">
                  <p:embed/>
                  <p:pic>
                    <p:nvPicPr>
                      <p:cNvPr id="0" name="Picture 29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9031" y="2098675"/>
                        <a:ext cx="214630" cy="152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36203"/>
              </p:ext>
            </p:extLst>
          </p:nvPr>
        </p:nvGraphicFramePr>
        <p:xfrm>
          <a:off x="5168900" y="1889125"/>
          <a:ext cx="175259" cy="114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78" r:id="rId11" imgW="126984" imgH="114286" progId="">
                  <p:embed/>
                </p:oleObj>
              </mc:Choice>
              <mc:Fallback>
                <p:oleObj r:id="rId11" imgW="126984" imgH="114286" progId="">
                  <p:embed/>
                  <p:pic>
                    <p:nvPicPr>
                      <p:cNvPr id="0" name="Picture 29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68900" y="1889125"/>
                        <a:ext cx="175259" cy="114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4930244"/>
              </p:ext>
            </p:extLst>
          </p:nvPr>
        </p:nvGraphicFramePr>
        <p:xfrm>
          <a:off x="5146040" y="2232025"/>
          <a:ext cx="45719" cy="114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79" r:id="rId12" imgW="126984" imgH="114286" progId="">
                  <p:embed/>
                </p:oleObj>
              </mc:Choice>
              <mc:Fallback>
                <p:oleObj r:id="rId12" imgW="126984" imgH="114286" progId="">
                  <p:embed/>
                  <p:pic>
                    <p:nvPicPr>
                      <p:cNvPr id="0" name="Picture 29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6040" y="2232025"/>
                        <a:ext cx="45719" cy="114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Объект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2525669"/>
              </p:ext>
            </p:extLst>
          </p:nvPr>
        </p:nvGraphicFramePr>
        <p:xfrm>
          <a:off x="5175249" y="2244584"/>
          <a:ext cx="45719" cy="114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80" r:id="rId13" imgW="126984" imgH="114286" progId="">
                  <p:embed/>
                </p:oleObj>
              </mc:Choice>
              <mc:Fallback>
                <p:oleObj r:id="rId13" imgW="126984" imgH="114286" progId="">
                  <p:embed/>
                  <p:pic>
                    <p:nvPicPr>
                      <p:cNvPr id="0" name="Picture 29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5249" y="2244584"/>
                        <a:ext cx="45719" cy="114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Объект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137607"/>
              </p:ext>
            </p:extLst>
          </p:nvPr>
        </p:nvGraphicFramePr>
        <p:xfrm>
          <a:off x="5220968" y="2301734"/>
          <a:ext cx="214630" cy="15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81" r:id="rId14" imgW="114286" imgH="101587" progId="">
                  <p:embed/>
                </p:oleObj>
              </mc:Choice>
              <mc:Fallback>
                <p:oleObj r:id="rId14" imgW="114286" imgH="101587" progId="">
                  <p:embed/>
                  <p:pic>
                    <p:nvPicPr>
                      <p:cNvPr id="0" name="Picture 29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0968" y="2301734"/>
                        <a:ext cx="214630" cy="152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2228797"/>
              </p:ext>
            </p:extLst>
          </p:nvPr>
        </p:nvGraphicFramePr>
        <p:xfrm>
          <a:off x="4497070" y="1543994"/>
          <a:ext cx="101600" cy="10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82" r:id="rId15" imgW="101587" imgH="101587" progId="">
                  <p:embed/>
                </p:oleObj>
              </mc:Choice>
              <mc:Fallback>
                <p:oleObj r:id="rId15" imgW="101587" imgH="101587" progId="">
                  <p:embed/>
                  <p:pic>
                    <p:nvPicPr>
                      <p:cNvPr id="0" name="Picture 29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7070" y="1543994"/>
                        <a:ext cx="101600" cy="101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Объект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5945633"/>
              </p:ext>
            </p:extLst>
          </p:nvPr>
        </p:nvGraphicFramePr>
        <p:xfrm>
          <a:off x="4528231" y="1524944"/>
          <a:ext cx="101600" cy="10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83" r:id="rId17" imgW="101587" imgH="101587" progId="">
                  <p:embed/>
                </p:oleObj>
              </mc:Choice>
              <mc:Fallback>
                <p:oleObj r:id="rId17" imgW="101587" imgH="101587" progId="">
                  <p:embed/>
                  <p:pic>
                    <p:nvPicPr>
                      <p:cNvPr id="0" name="Picture 29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8231" y="1524944"/>
                        <a:ext cx="101600" cy="101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Объект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067481"/>
              </p:ext>
            </p:extLst>
          </p:nvPr>
        </p:nvGraphicFramePr>
        <p:xfrm>
          <a:off x="5034620" y="1499887"/>
          <a:ext cx="62230" cy="622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84" r:id="rId18" imgW="101587" imgH="101587" progId="">
                  <p:embed/>
                </p:oleObj>
              </mc:Choice>
              <mc:Fallback>
                <p:oleObj r:id="rId18" imgW="101587" imgH="101587" progId="">
                  <p:embed/>
                  <p:pic>
                    <p:nvPicPr>
                      <p:cNvPr id="0" name="Picture 29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34620" y="1499887"/>
                        <a:ext cx="62230" cy="6223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Объект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2634457"/>
              </p:ext>
            </p:extLst>
          </p:nvPr>
        </p:nvGraphicFramePr>
        <p:xfrm>
          <a:off x="5089840" y="1506889"/>
          <a:ext cx="62230" cy="622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85" r:id="rId19" imgW="101587" imgH="101587" progId="">
                  <p:embed/>
                </p:oleObj>
              </mc:Choice>
              <mc:Fallback>
                <p:oleObj r:id="rId19" imgW="101587" imgH="101587" progId="">
                  <p:embed/>
                  <p:pic>
                    <p:nvPicPr>
                      <p:cNvPr id="0" name="Picture 30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9840" y="1506889"/>
                        <a:ext cx="62230" cy="6223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Объект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65342"/>
              </p:ext>
            </p:extLst>
          </p:nvPr>
        </p:nvGraphicFramePr>
        <p:xfrm>
          <a:off x="5144134" y="1510515"/>
          <a:ext cx="62230" cy="622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86" r:id="rId20" imgW="101587" imgH="101587" progId="">
                  <p:embed/>
                </p:oleObj>
              </mc:Choice>
              <mc:Fallback>
                <p:oleObj r:id="rId20" imgW="101587" imgH="101587" progId="">
                  <p:embed/>
                  <p:pic>
                    <p:nvPicPr>
                      <p:cNvPr id="0" name="Picture 30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4134" y="1510515"/>
                        <a:ext cx="62230" cy="6223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04671" y="2807182"/>
            <a:ext cx="213687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>
                <a:latin typeface="Arial" pitchFamily="34" charset="0"/>
                <a:cs typeface="Arial" pitchFamily="34" charset="0"/>
              </a:rPr>
              <a:t>Daryo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err="1">
                <a:latin typeface="Arial" pitchFamily="34" charset="0"/>
                <a:cs typeface="Arial" pitchFamily="34" charset="0"/>
              </a:rPr>
              <a:t>uzunligi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 389 km. </a:t>
            </a:r>
            <a:endParaRPr lang="ru-RU" sz="1200" b="1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31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25723"/>
            <a:ext cx="5765800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3"/>
          <p:cNvSpPr txBox="1">
            <a:spLocks/>
          </p:cNvSpPr>
          <p:nvPr/>
        </p:nvSpPr>
        <p:spPr>
          <a:xfrm>
            <a:off x="1701800" y="-23760"/>
            <a:ext cx="2362200" cy="38600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30"/>
              </a:spcBef>
            </a:pPr>
            <a:r>
              <a:rPr lang="en-US" sz="2400" kern="0" dirty="0" err="1"/>
              <a:t>Tabiat</a:t>
            </a:r>
            <a:r>
              <a:rPr lang="en-US" sz="2400" kern="0" dirty="0"/>
              <a:t> </a:t>
            </a:r>
            <a:r>
              <a:rPr lang="en-US" sz="2400" kern="0" dirty="0" smtClean="0"/>
              <a:t> </a:t>
            </a:r>
            <a:r>
              <a:rPr lang="en-US" sz="2400" kern="0" dirty="0" err="1" smtClean="0"/>
              <a:t>zonalari</a:t>
            </a:r>
            <a:endParaRPr lang="en-US" sz="2400" kern="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/>
          <a:srcRect r="30073"/>
          <a:stretch/>
        </p:blipFill>
        <p:spPr>
          <a:xfrm>
            <a:off x="292100" y="415971"/>
            <a:ext cx="2705129" cy="273045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340100" y="708025"/>
            <a:ext cx="457200" cy="228600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340100" y="1012825"/>
            <a:ext cx="457200" cy="228600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340100" y="1317625"/>
            <a:ext cx="457200" cy="228600"/>
          </a:xfrm>
          <a:prstGeom prst="rect">
            <a:avLst/>
          </a:prstGeom>
          <a:solidFill>
            <a:srgbClr val="00CC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340100" y="1629342"/>
            <a:ext cx="457200" cy="2286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321202" y="1940679"/>
            <a:ext cx="457200" cy="2286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321202" y="2593567"/>
            <a:ext cx="457200" cy="2286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321202" y="2260741"/>
            <a:ext cx="457200" cy="2286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949700" y="753163"/>
            <a:ext cx="800100" cy="1558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Tundra</a:t>
            </a:r>
            <a:endParaRPr lang="ru-RU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949700" y="1049196"/>
            <a:ext cx="1295400" cy="1558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O‘rmon</a:t>
            </a: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-tundra</a:t>
            </a:r>
            <a:endParaRPr lang="ru-RU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983486" y="1360533"/>
            <a:ext cx="1003665" cy="1558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</a:t>
            </a: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tayga</a:t>
            </a:r>
            <a:endParaRPr lang="ru-RU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968750" y="1658796"/>
            <a:ext cx="1257300" cy="1558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tayga</a:t>
            </a:r>
            <a:endParaRPr lang="ru-RU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949700" y="1977050"/>
            <a:ext cx="1219200" cy="1558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O‘rmon-dasht</a:t>
            </a:r>
            <a:endParaRPr lang="ru-RU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935724" y="2285308"/>
            <a:ext cx="800100" cy="1558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Dasht</a:t>
            </a:r>
            <a:endParaRPr lang="ru-RU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962500" y="2579612"/>
            <a:ext cx="1718814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Balandlik</a:t>
            </a: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mintaqalari</a:t>
            </a:r>
            <a:endParaRPr lang="ru-RU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159029" y="441325"/>
            <a:ext cx="9906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/>
          <p:nvPr/>
        </p:nvSpPr>
        <p:spPr>
          <a:xfrm>
            <a:off x="0" y="-15297"/>
            <a:ext cx="5765800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/>
          </p:cNvSpPr>
          <p:nvPr/>
        </p:nvSpPr>
        <p:spPr>
          <a:xfrm>
            <a:off x="1206500" y="0"/>
            <a:ext cx="3810000" cy="38600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30"/>
              </a:spcBef>
            </a:pPr>
            <a:r>
              <a:rPr lang="en-US" sz="2400" kern="0" dirty="0" err="1"/>
              <a:t>G‘arbiy</a:t>
            </a:r>
            <a:r>
              <a:rPr lang="en-US" sz="2400" kern="0" dirty="0"/>
              <a:t>  </a:t>
            </a:r>
            <a:r>
              <a:rPr lang="en-US" sz="2400" kern="0" dirty="0" err="1"/>
              <a:t>Sibir</a:t>
            </a:r>
            <a:r>
              <a:rPr lang="en-US" sz="2400" kern="0" dirty="0"/>
              <a:t>  </a:t>
            </a:r>
            <a:r>
              <a:rPr lang="en-US" sz="2400" kern="0" dirty="0" err="1"/>
              <a:t>tuproqlari</a:t>
            </a:r>
            <a:endParaRPr lang="en-US" sz="2400" kern="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01900" y="635000"/>
            <a:ext cx="2209800" cy="2438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15900" y="2560042"/>
            <a:ext cx="5334000" cy="451919"/>
          </a:xfrm>
        </p:spPr>
        <p:txBody>
          <a:bodyPr/>
          <a:lstStyle/>
          <a:p>
            <a:pPr marL="0" indent="0" algn="ctr">
              <a:buNone/>
            </a:pP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Shimolda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tundra-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gleyli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podzol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botqoq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tuproqlar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US" sz="1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unumdor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tuproqlar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/>
          <a:srcRect l="9738" b="16857"/>
          <a:stretch/>
        </p:blipFill>
        <p:spPr>
          <a:xfrm>
            <a:off x="63500" y="457173"/>
            <a:ext cx="5501243" cy="208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96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/>
          <p:cNvSpPr/>
          <p:nvPr/>
        </p:nvSpPr>
        <p:spPr>
          <a:xfrm>
            <a:off x="0" y="-15297"/>
            <a:ext cx="5765800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/>
          </p:cNvSpPr>
          <p:nvPr/>
        </p:nvSpPr>
        <p:spPr>
          <a:xfrm>
            <a:off x="1102360" y="-6056"/>
            <a:ext cx="4038600" cy="38600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30"/>
              </a:spcBef>
            </a:pPr>
            <a:r>
              <a:rPr lang="en-US" sz="2400" kern="0" dirty="0" err="1"/>
              <a:t>G‘arbiy</a:t>
            </a:r>
            <a:r>
              <a:rPr lang="en-US" sz="2400" kern="0" dirty="0"/>
              <a:t> </a:t>
            </a:r>
            <a:r>
              <a:rPr lang="en-US" sz="2400" kern="0" dirty="0" err="1" smtClean="0"/>
              <a:t>Sibir</a:t>
            </a:r>
            <a:r>
              <a:rPr lang="en-US" sz="2400" kern="0" dirty="0" smtClean="0"/>
              <a:t> </a:t>
            </a:r>
            <a:r>
              <a:rPr lang="en-US" sz="2400" kern="0" dirty="0" err="1" smtClean="0"/>
              <a:t>o‘simliklari</a:t>
            </a:r>
            <a:endParaRPr lang="en-US" sz="2400" kern="0" dirty="0"/>
          </a:p>
        </p:txBody>
      </p:sp>
      <p:pic>
        <p:nvPicPr>
          <p:cNvPr id="17410" name="Picture 2" descr="Зелень» — карточка пользователя Анна Ф. в Яндекс.Коллекциях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646" y="450568"/>
            <a:ext cx="1911654" cy="264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Кедр сибирский. Привойные сорта | Кедровые (5-хвойные) сосны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442838"/>
            <a:ext cx="1291377" cy="1415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Пихта сибирская семена 30 шт купить в Челябинской области | Товары ..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t="1526" r="-347" b="6795"/>
          <a:stretch/>
        </p:blipFill>
        <p:spPr bwMode="auto">
          <a:xfrm>
            <a:off x="1358980" y="457310"/>
            <a:ext cx="1273739" cy="140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A22F9075-AC8F-4463-859C-310A21566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17" y="1611041"/>
            <a:ext cx="731263" cy="246221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Kedr</a:t>
            </a:r>
            <a:endParaRPr lang="ru-RU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A22F9075-AC8F-4463-859C-310A21566379}"/>
              </a:ext>
            </a:extLst>
          </p:cNvPr>
          <p:cNvSpPr txBox="1">
            <a:spLocks/>
          </p:cNvSpPr>
          <p:nvPr/>
        </p:nvSpPr>
        <p:spPr>
          <a:xfrm>
            <a:off x="1372938" y="1603375"/>
            <a:ext cx="799882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1600" kern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Pixta</a:t>
            </a:r>
            <a:endParaRPr lang="ru-RU" sz="16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438" name="Picture 6" descr="Bog ' uchun daraxtlar : eng munosib ignabargli va bargli daraxtlar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739" y="450568"/>
            <a:ext cx="1158912" cy="139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A22F9075-AC8F-4463-859C-310A21566379}"/>
              </a:ext>
            </a:extLst>
          </p:cNvPr>
          <p:cNvSpPr txBox="1">
            <a:spLocks/>
          </p:cNvSpPr>
          <p:nvPr/>
        </p:nvSpPr>
        <p:spPr>
          <a:xfrm>
            <a:off x="2632719" y="1611041"/>
            <a:ext cx="1030377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1600" kern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Tilog‘och</a:t>
            </a:r>
            <a:endParaRPr lang="ru-RU" sz="16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440" name="Picture 8" descr="Карликовая береза, ерник - GrandKi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4" y="1906350"/>
            <a:ext cx="1932561" cy="1193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 descr="Древняя Куропаточная трава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025" y="1905459"/>
            <a:ext cx="1758988" cy="1193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Заголовок 1">
            <a:extLst>
              <a:ext uri="{FF2B5EF4-FFF2-40B4-BE49-F238E27FC236}">
                <a16:creationId xmlns:a16="http://schemas.microsoft.com/office/drawing/2014/main" id="{A22F9075-AC8F-4463-859C-310A21566379}"/>
              </a:ext>
            </a:extLst>
          </p:cNvPr>
          <p:cNvSpPr txBox="1">
            <a:spLocks/>
          </p:cNvSpPr>
          <p:nvPr/>
        </p:nvSpPr>
        <p:spPr>
          <a:xfrm>
            <a:off x="63500" y="2853915"/>
            <a:ext cx="1550780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1600" kern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Pakana</a:t>
            </a:r>
            <a:r>
              <a:rPr lang="en-US" sz="16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kern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qayin</a:t>
            </a:r>
            <a:endParaRPr lang="ru-RU" sz="16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A22F9075-AC8F-4463-859C-310A21566379}"/>
              </a:ext>
            </a:extLst>
          </p:cNvPr>
          <p:cNvSpPr txBox="1">
            <a:spLocks/>
          </p:cNvSpPr>
          <p:nvPr/>
        </p:nvSpPr>
        <p:spPr>
          <a:xfrm>
            <a:off x="1966439" y="2855859"/>
            <a:ext cx="1242966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1600" kern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Kaklik</a:t>
            </a:r>
            <a:r>
              <a:rPr lang="en-US" sz="16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kern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o‘ti</a:t>
            </a:r>
            <a:endParaRPr lang="ru-RU" sz="1600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33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/>
          <p:cNvSpPr/>
          <p:nvPr/>
        </p:nvSpPr>
        <p:spPr>
          <a:xfrm>
            <a:off x="-12686" y="-11024"/>
            <a:ext cx="5778486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CA5D1CF-241D-4621-91C6-D3A9E4250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27" y="527848"/>
            <a:ext cx="1592728" cy="1165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D0919D7-95F2-49E3-953A-78F70055A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802" y="491355"/>
            <a:ext cx="1687817" cy="11462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A62A4C3-41DB-4A56-860A-E4E9C0189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816" y="491355"/>
            <a:ext cx="1316026" cy="8385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803D2EDB-35F6-4F8B-A178-6B6DEC13E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164" y="1802512"/>
            <a:ext cx="1731092" cy="11913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CF613B8F-8ACA-4687-B072-6ED6E8C8A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65" y="1812186"/>
            <a:ext cx="1592728" cy="11496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object 3"/>
          <p:cNvSpPr txBox="1">
            <a:spLocks/>
          </p:cNvSpPr>
          <p:nvPr/>
        </p:nvSpPr>
        <p:spPr>
          <a:xfrm>
            <a:off x="1130300" y="1853"/>
            <a:ext cx="4038600" cy="38600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30"/>
              </a:spcBef>
            </a:pPr>
            <a:r>
              <a:rPr lang="en-US" sz="2400" kern="0" dirty="0" err="1"/>
              <a:t>G‘arbiy</a:t>
            </a:r>
            <a:r>
              <a:rPr lang="en-US" sz="2400" kern="0" dirty="0"/>
              <a:t>  </a:t>
            </a:r>
            <a:r>
              <a:rPr lang="en-US" sz="2400" kern="0" dirty="0" err="1"/>
              <a:t>Sibir</a:t>
            </a:r>
            <a:r>
              <a:rPr lang="en-US" sz="2400" kern="0" dirty="0"/>
              <a:t>  </a:t>
            </a:r>
            <a:r>
              <a:rPr lang="en-US" sz="2400" kern="0" dirty="0" err="1"/>
              <a:t>hayvonlari</a:t>
            </a:r>
            <a:endParaRPr lang="en-US" sz="2400" kern="0" dirty="0"/>
          </a:p>
        </p:txBody>
      </p:sp>
      <p:sp>
        <p:nvSpPr>
          <p:cNvPr id="9" name="Объект 3"/>
          <p:cNvSpPr txBox="1">
            <a:spLocks/>
          </p:cNvSpPr>
          <p:nvPr/>
        </p:nvSpPr>
        <p:spPr>
          <a:xfrm>
            <a:off x="1653876" y="2175536"/>
            <a:ext cx="2273906" cy="1077218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kern="0" dirty="0" err="1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Hayvonlardan</a:t>
            </a:r>
            <a:r>
              <a:rPr lang="en-US" sz="1200" b="1" kern="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kern="0" dirty="0" err="1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</a:t>
            </a:r>
            <a:r>
              <a:rPr lang="en-US" sz="1200" b="1" kern="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kern="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ayiq</a:t>
            </a:r>
            <a:r>
              <a:rPr lang="en-US" sz="1200" b="1" kern="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en-US" sz="1200" b="1" kern="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200" b="1" kern="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</a:t>
            </a:r>
            <a:r>
              <a:rPr lang="en-US" sz="12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kern="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kaklik</a:t>
            </a:r>
            <a:r>
              <a:rPr lang="en-US" sz="12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lemming,</a:t>
            </a:r>
          </a:p>
          <a:p>
            <a:pPr algn="ctr"/>
            <a:r>
              <a:rPr lang="en-US" sz="1200" b="1" kern="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</a:t>
            </a:r>
            <a:r>
              <a:rPr lang="en-US" sz="12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kern="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bug‘usi</a:t>
            </a:r>
            <a:r>
              <a:rPr lang="en-US" sz="12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12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kern="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qutb</a:t>
            </a:r>
            <a:r>
              <a:rPr lang="en-US" sz="12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kern="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tulkisi</a:t>
            </a:r>
            <a:r>
              <a:rPr lang="en-US" sz="12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b="1" kern="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rosomaxa</a:t>
            </a:r>
            <a:r>
              <a:rPr lang="en-US" sz="12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kern="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r>
              <a:rPr lang="en-US" sz="12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Picture 8" descr="Картинки по запросу &quot;rosomaxa&quot;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995" y="1450747"/>
            <a:ext cx="1529667" cy="7035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2743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-36208" y="1443"/>
            <a:ext cx="5802008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1537820"/>
              </p:ext>
            </p:extLst>
          </p:nvPr>
        </p:nvGraphicFramePr>
        <p:xfrm>
          <a:off x="3130413" y="555625"/>
          <a:ext cx="2571887" cy="1905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37" r:id="rId3" imgW="9282540" imgH="8215873" progId="">
                  <p:embed/>
                </p:oleObj>
              </mc:Choice>
              <mc:Fallback>
                <p:oleObj r:id="rId3" imgW="9282540" imgH="8215873" progId="">
                  <p:embed/>
                  <p:pic>
                    <p:nvPicPr>
                      <p:cNvPr id="0" name="Picture 1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0413" y="555625"/>
                        <a:ext cx="2571887" cy="190500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2F9075-AC8F-4463-859C-310A21566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22898"/>
            <a:ext cx="3455741" cy="407804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Sibir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8108271"/>
              </p:ext>
            </p:extLst>
          </p:nvPr>
        </p:nvGraphicFramePr>
        <p:xfrm>
          <a:off x="48743" y="555625"/>
          <a:ext cx="3056949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38" r:id="rId5" imgW="10767960" imgH="7783920" progId="">
                  <p:embed/>
                </p:oleObj>
              </mc:Choice>
              <mc:Fallback>
                <p:oleObj r:id="rId5" imgW="10767960" imgH="77839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743" y="555625"/>
                        <a:ext cx="3056949" cy="228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8685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Восточная Сибир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4"/>
            <a:ext cx="5765800" cy="3241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2488809"/>
            <a:ext cx="5765800" cy="7560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151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O‘lka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Sibirning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markaziy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qismini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egallab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g‘arbda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Sibir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pasttekisligidan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sharqda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Kolima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daryosining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vodiysigacha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davom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Relyefi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yassi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tog‘liklardan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uz-Cyrl-UZ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/>
          </p:nvPr>
        </p:nvGraphicFramePr>
        <p:xfrm>
          <a:off x="4284932" y="5418"/>
          <a:ext cx="1480868" cy="13106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0" r:id="rId4" imgW="9282240" imgH="8215560" progId="">
                  <p:embed/>
                </p:oleObj>
              </mc:Choice>
              <mc:Fallback>
                <p:oleObj r:id="rId4" imgW="9282240" imgH="82155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84932" y="5418"/>
                        <a:ext cx="1480868" cy="13106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794"/>
            <a:ext cx="2996433" cy="462932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3"/>
          </a:p>
        </p:txBody>
      </p:sp>
      <p:sp>
        <p:nvSpPr>
          <p:cNvPr id="7" name="Прямоугольник 6"/>
          <p:cNvSpPr/>
          <p:nvPr/>
        </p:nvSpPr>
        <p:spPr>
          <a:xfrm>
            <a:off x="99208" y="794"/>
            <a:ext cx="2994089" cy="52892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2837" b="1" kern="0" spc="10" dirty="0">
                <a:solidFill>
                  <a:sysClr val="window" lastClr="FFFFFF"/>
                </a:solidFill>
                <a:latin typeface="Arial"/>
                <a:ea typeface="+mj-ea"/>
                <a:cs typeface="Arial"/>
              </a:rPr>
              <a:t>VI. </a:t>
            </a:r>
            <a:r>
              <a:rPr lang="en-US" sz="2837" b="1" kern="0" spc="10" dirty="0" err="1">
                <a:solidFill>
                  <a:sysClr val="window" lastClr="FFFFFF"/>
                </a:solidFill>
                <a:latin typeface="Arial"/>
                <a:ea typeface="+mj-ea"/>
                <a:cs typeface="Arial"/>
              </a:rPr>
              <a:t>Sharqiy</a:t>
            </a:r>
            <a:r>
              <a:rPr lang="en-US" sz="2837" b="1" kern="0" spc="10" dirty="0">
                <a:solidFill>
                  <a:sysClr val="window" lastClr="FFFFFF"/>
                </a:solidFill>
                <a:latin typeface="Arial"/>
                <a:ea typeface="+mj-ea"/>
                <a:cs typeface="Arial"/>
              </a:rPr>
              <a:t> </a:t>
            </a:r>
            <a:r>
              <a:rPr lang="en-US" sz="2837" b="1" kern="0" spc="10" dirty="0" err="1">
                <a:solidFill>
                  <a:sysClr val="window" lastClr="FFFFFF"/>
                </a:solidFill>
                <a:latin typeface="Arial"/>
                <a:ea typeface="+mj-ea"/>
                <a:cs typeface="Arial"/>
              </a:rPr>
              <a:t>Sibir</a:t>
            </a:r>
            <a:endParaRPr lang="ru-RU" sz="2837" b="1" kern="0" spc="10" dirty="0">
              <a:solidFill>
                <a:sysClr val="window" lastClr="FFFFFF"/>
              </a:solidFill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951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/>
          <p:nvPr/>
        </p:nvSpPr>
        <p:spPr>
          <a:xfrm>
            <a:off x="0" y="-13675"/>
            <a:ext cx="5765800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2F9075-AC8F-4463-859C-310A21566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7780"/>
            <a:ext cx="3455741" cy="407804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Geologik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tuzilishi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7B3873-2590-4EBF-81B3-2E0696E2F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37039"/>
            <a:ext cx="2425700" cy="2556986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Sibirning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markaziy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qismini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egallagan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qattiq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mustahkam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Sibir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platformasi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arxey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erasida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vujudga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kelgan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/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paleozoy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mezozoy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eralarida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ko‘tarilgan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31" b="5381"/>
          <a:stretch/>
        </p:blipFill>
        <p:spPr>
          <a:xfrm>
            <a:off x="2458939" y="437039"/>
            <a:ext cx="3200400" cy="259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33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Объект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6919623"/>
              </p:ext>
            </p:extLst>
          </p:nvPr>
        </p:nvGraphicFramePr>
        <p:xfrm>
          <a:off x="608862" y="327025"/>
          <a:ext cx="4486602" cy="324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50" r:id="rId3" imgW="10767960" imgH="7783920" progId="">
                  <p:embed/>
                </p:oleObj>
              </mc:Choice>
              <mc:Fallback>
                <p:oleObj r:id="rId3" imgW="10767960" imgH="77839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8862" y="327025"/>
                        <a:ext cx="4486602" cy="3243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3183407" y="927428"/>
            <a:ext cx="609893" cy="25625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51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851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51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Sibir</a:t>
            </a:r>
            <a:endParaRPr lang="en-US" sz="851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551140" y="655900"/>
            <a:ext cx="602046" cy="27305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51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en-US" sz="851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51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Sibir</a:t>
            </a:r>
            <a:endParaRPr lang="en-US" sz="851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794"/>
            <a:ext cx="5765800" cy="43409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algn="ctr"/>
            <a:endParaRPr sz="283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ject 3"/>
          <p:cNvSpPr txBox="1">
            <a:spLocks/>
          </p:cNvSpPr>
          <p:nvPr/>
        </p:nvSpPr>
        <p:spPr>
          <a:xfrm>
            <a:off x="25218" y="0"/>
            <a:ext cx="5702300" cy="38600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30"/>
              </a:spcBef>
            </a:pPr>
            <a:r>
              <a:rPr lang="en-US" sz="2400" kern="0" dirty="0" err="1" smtClean="0"/>
              <a:t>Yevrosiyoning</a:t>
            </a:r>
            <a:r>
              <a:rPr lang="en-US" sz="2400" kern="0" dirty="0" smtClean="0"/>
              <a:t> </a:t>
            </a:r>
            <a:r>
              <a:rPr lang="en-US" sz="2400" kern="0" dirty="0" err="1" smtClean="0"/>
              <a:t>tabiiy</a:t>
            </a:r>
            <a:r>
              <a:rPr lang="en-US" sz="2400" kern="0" dirty="0" smtClean="0"/>
              <a:t> </a:t>
            </a:r>
            <a:r>
              <a:rPr lang="en-US" sz="2400" kern="0" dirty="0" err="1" smtClean="0"/>
              <a:t>geografik</a:t>
            </a:r>
            <a:r>
              <a:rPr lang="en-US" sz="2400" kern="0" dirty="0" smtClean="0"/>
              <a:t> </a:t>
            </a:r>
            <a:r>
              <a:rPr lang="en-US" sz="2400" kern="0" dirty="0" err="1" smtClean="0"/>
              <a:t>o‘lkalari</a:t>
            </a:r>
            <a:endParaRPr 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324100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/>
          <p:cNvSpPr/>
          <p:nvPr/>
        </p:nvSpPr>
        <p:spPr>
          <a:xfrm>
            <a:off x="0" y="-8413"/>
            <a:ext cx="5765800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99" y="628463"/>
            <a:ext cx="3236683" cy="2289361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A22F9075-AC8F-4463-859C-310A21566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699" y="2671603"/>
            <a:ext cx="2032000" cy="246221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Putorana</a:t>
            </a: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tog‘lari</a:t>
            </a:r>
            <a:endParaRPr lang="ru-RU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394308" y="486389"/>
            <a:ext cx="232591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Sibirning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markaziy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O‘rta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Sibir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yassi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tog‘ligi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yuzasi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sathidan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400-600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A22F9075-AC8F-4463-859C-310A21566379}"/>
              </a:ext>
            </a:extLst>
          </p:cNvPr>
          <p:cNvSpPr txBox="1">
            <a:spLocks/>
          </p:cNvSpPr>
          <p:nvPr/>
        </p:nvSpPr>
        <p:spPr>
          <a:xfrm>
            <a:off x="1587500" y="1089025"/>
            <a:ext cx="129540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1701 </a:t>
            </a:r>
            <a:r>
              <a:rPr lang="en-US" sz="1600" kern="0" dirty="0" err="1">
                <a:latin typeface="Arial" panose="020B0604020202020204" pitchFamily="34" charset="0"/>
                <a:cs typeface="Arial" panose="020B0604020202020204" pitchFamily="34" charset="0"/>
              </a:rPr>
              <a:t>metr</a:t>
            </a:r>
            <a:endParaRPr lang="ru-RU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A22F9075-AC8F-4463-859C-310A21566379}"/>
              </a:ext>
            </a:extLst>
          </p:cNvPr>
          <p:cNvSpPr txBox="1">
            <a:spLocks/>
          </p:cNvSpPr>
          <p:nvPr/>
        </p:nvSpPr>
        <p:spPr>
          <a:xfrm>
            <a:off x="711200" y="-21168"/>
            <a:ext cx="43434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2800" kern="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Sibir</a:t>
            </a:r>
            <a:r>
              <a:rPr lang="en-US" sz="2800" kern="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relyefi</a:t>
            </a:r>
            <a:endParaRPr lang="ru-RU" sz="28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57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/>
          <p:nvPr/>
        </p:nvSpPr>
        <p:spPr>
          <a:xfrm>
            <a:off x="0" y="0"/>
            <a:ext cx="5772302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2F9075-AC8F-4463-859C-310A21566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267" y="63558"/>
            <a:ext cx="4237768" cy="308425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Sibir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iqlimi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87700" y="555625"/>
            <a:ext cx="2438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mintaqalari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31" b="5381"/>
          <a:stretch/>
        </p:blipFill>
        <p:spPr>
          <a:xfrm>
            <a:off x="460103" y="429259"/>
            <a:ext cx="2895600" cy="2590801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Прямоугольная выноска 7"/>
          <p:cNvSpPr/>
          <p:nvPr/>
        </p:nvSpPr>
        <p:spPr>
          <a:xfrm>
            <a:off x="901700" y="894962"/>
            <a:ext cx="724138" cy="262473"/>
          </a:xfrm>
          <a:prstGeom prst="wedgeRectCallout">
            <a:avLst>
              <a:gd name="adj1" fmla="val 51107"/>
              <a:gd name="adj2" fmla="val 176276"/>
            </a:avLst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-20-40 °C</a:t>
            </a: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2273300" y="1000511"/>
            <a:ext cx="722739" cy="262473"/>
          </a:xfrm>
          <a:prstGeom prst="wedgeRectCallout">
            <a:avLst>
              <a:gd name="adj1" fmla="val -68235"/>
              <a:gd name="adj2" fmla="val 199864"/>
            </a:avLst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+16+18 °C</a:t>
            </a: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2056952" y="2261434"/>
            <a:ext cx="990600" cy="391772"/>
          </a:xfrm>
          <a:prstGeom prst="wedgeRectCallout">
            <a:avLst>
              <a:gd name="adj1" fmla="val -19513"/>
              <a:gd name="adj2" fmla="val -152742"/>
            </a:avLst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Oymyakonda</a:t>
            </a:r>
            <a:r>
              <a:rPr 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qishda</a:t>
            </a:r>
            <a:r>
              <a:rPr 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-71 °C;</a:t>
            </a:r>
          </a:p>
          <a:p>
            <a:pPr algn="ctr"/>
            <a:r>
              <a:rPr lang="en-US" sz="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yozda</a:t>
            </a:r>
            <a:r>
              <a:rPr 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+ 36 °C;</a:t>
            </a:r>
          </a:p>
          <a:p>
            <a:pPr algn="ctr"/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601791" y="921736"/>
            <a:ext cx="1677854" cy="5876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Arktika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>
              <a:buAutoNum type="arabicPeriod"/>
            </a:pP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Subarktika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>
              <a:buAutoNum type="arabicPeriod"/>
            </a:pP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Mo‘tadil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26606" y="1703161"/>
            <a:ext cx="216058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O‘lka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iqlimining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Sibir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iqlimidan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farqli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jihati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keskin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kontinentalligidir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12" name="Picture 2" descr="Зимняя Сибирь&quot; — card of the user Юлия З. in Yandex.Collection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08225"/>
            <a:ext cx="1888388" cy="92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030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/>
          <p:nvPr/>
        </p:nvSpPr>
        <p:spPr>
          <a:xfrm>
            <a:off x="0" y="-2992"/>
            <a:ext cx="5765800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2F9075-AC8F-4463-859C-310A21566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227" y="35485"/>
            <a:ext cx="4875346" cy="390782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Sibir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ichki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suvlari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Восточная Сибирь,Байкал» — карточка пользователя Елена Н. в Яндекс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464744"/>
            <a:ext cx="3048000" cy="2667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3187700" y="403225"/>
            <a:ext cx="25941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Yevrosiyoning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daryolaridan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Yenisey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, Lena, Aldan,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Kolima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Taymir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Xatanga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Vilyuy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Anabar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shular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jumlasidandir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780" y="1972885"/>
            <a:ext cx="2389520" cy="1251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18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/>
          <p:nvPr/>
        </p:nvSpPr>
        <p:spPr>
          <a:xfrm>
            <a:off x="0" y="-2121"/>
            <a:ext cx="5765800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2F9075-AC8F-4463-859C-310A21566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914" y="22789"/>
            <a:ext cx="4875346" cy="390782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Sibir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ichki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suvlari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34915F7-6E7D-4AE4-B30B-D35324974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88" y="548509"/>
            <a:ext cx="5549623" cy="2602593"/>
          </a:xfrm>
          <a:prstGeom prst="rect">
            <a:avLst/>
          </a:prstGeom>
        </p:spPr>
      </p:pic>
      <p:sp>
        <p:nvSpPr>
          <p:cNvPr id="14" name="Прямоугольная выноска 5">
            <a:extLst>
              <a:ext uri="{FF2B5EF4-FFF2-40B4-BE49-F238E27FC236}">
                <a16:creationId xmlns:a16="http://schemas.microsoft.com/office/drawing/2014/main" id="{E610CF71-424C-435A-A040-E180705BF09C}"/>
              </a:ext>
            </a:extLst>
          </p:cNvPr>
          <p:cNvSpPr/>
          <p:nvPr/>
        </p:nvSpPr>
        <p:spPr>
          <a:xfrm>
            <a:off x="1516906" y="873010"/>
            <a:ext cx="685799" cy="262473"/>
          </a:xfrm>
          <a:prstGeom prst="wedgeRectCallout">
            <a:avLst>
              <a:gd name="adj1" fmla="val 48618"/>
              <a:gd name="adj2" fmla="val 247127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Yenisey</a:t>
            </a:r>
            <a:endParaRPr lang="ru-RU" sz="1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ая выноска 7">
            <a:extLst>
              <a:ext uri="{FF2B5EF4-FFF2-40B4-BE49-F238E27FC236}">
                <a16:creationId xmlns:a16="http://schemas.microsoft.com/office/drawing/2014/main" id="{4975F07C-DFAF-4D96-8CA0-2C5FEA83BD21}"/>
              </a:ext>
            </a:extLst>
          </p:cNvPr>
          <p:cNvSpPr/>
          <p:nvPr/>
        </p:nvSpPr>
        <p:spPr>
          <a:xfrm>
            <a:off x="2470662" y="979300"/>
            <a:ext cx="685799" cy="262473"/>
          </a:xfrm>
          <a:prstGeom prst="wedgeRectCallout">
            <a:avLst>
              <a:gd name="adj1" fmla="val 22436"/>
              <a:gd name="adj2" fmla="val 157180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Xatanga</a:t>
            </a:r>
            <a:endParaRPr lang="ru-RU" sz="1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ая выноска 10">
            <a:extLst>
              <a:ext uri="{FF2B5EF4-FFF2-40B4-BE49-F238E27FC236}">
                <a16:creationId xmlns:a16="http://schemas.microsoft.com/office/drawing/2014/main" id="{DD9A7781-04A7-4064-9D8E-68E32B990DA1}"/>
              </a:ext>
            </a:extLst>
          </p:cNvPr>
          <p:cNvSpPr/>
          <p:nvPr/>
        </p:nvSpPr>
        <p:spPr>
          <a:xfrm>
            <a:off x="3252514" y="748578"/>
            <a:ext cx="622313" cy="262473"/>
          </a:xfrm>
          <a:prstGeom prst="wedgeRectCallout">
            <a:avLst>
              <a:gd name="adj1" fmla="val 17469"/>
              <a:gd name="adj2" fmla="val 203924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Anabar</a:t>
            </a:r>
            <a:endParaRPr lang="ru-RU" sz="1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ая выноска 6">
            <a:extLst>
              <a:ext uri="{FF2B5EF4-FFF2-40B4-BE49-F238E27FC236}">
                <a16:creationId xmlns:a16="http://schemas.microsoft.com/office/drawing/2014/main" id="{F8D2F5D6-728D-42EB-9BC2-FB2274868FF2}"/>
              </a:ext>
            </a:extLst>
          </p:cNvPr>
          <p:cNvSpPr/>
          <p:nvPr/>
        </p:nvSpPr>
        <p:spPr>
          <a:xfrm>
            <a:off x="3892737" y="1030424"/>
            <a:ext cx="685799" cy="262473"/>
          </a:xfrm>
          <a:prstGeom prst="wedgeRectCallout">
            <a:avLst>
              <a:gd name="adj1" fmla="val -57576"/>
              <a:gd name="adj2" fmla="val 161847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Lena</a:t>
            </a:r>
            <a:endParaRPr lang="ru-RU" sz="1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ая выноска 8">
            <a:extLst>
              <a:ext uri="{FF2B5EF4-FFF2-40B4-BE49-F238E27FC236}">
                <a16:creationId xmlns:a16="http://schemas.microsoft.com/office/drawing/2014/main" id="{DC65C458-5C79-43D7-88B0-65A04768AC0F}"/>
              </a:ext>
            </a:extLst>
          </p:cNvPr>
          <p:cNvSpPr/>
          <p:nvPr/>
        </p:nvSpPr>
        <p:spPr>
          <a:xfrm>
            <a:off x="5092700" y="767951"/>
            <a:ext cx="622313" cy="262473"/>
          </a:xfrm>
          <a:prstGeom prst="wedgeRectCallout">
            <a:avLst>
              <a:gd name="adj1" fmla="val -62527"/>
              <a:gd name="adj2" fmla="val 128840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Kolima</a:t>
            </a:r>
            <a:endParaRPr lang="ru-RU" sz="1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ая выноска 11">
            <a:extLst>
              <a:ext uri="{FF2B5EF4-FFF2-40B4-BE49-F238E27FC236}">
                <a16:creationId xmlns:a16="http://schemas.microsoft.com/office/drawing/2014/main" id="{EFE92657-9AA8-451A-A5F4-261438A5F834}"/>
              </a:ext>
            </a:extLst>
          </p:cNvPr>
          <p:cNvSpPr/>
          <p:nvPr/>
        </p:nvSpPr>
        <p:spPr>
          <a:xfrm>
            <a:off x="3797300" y="2233799"/>
            <a:ext cx="555025" cy="262473"/>
          </a:xfrm>
          <a:prstGeom prst="wedgeRectCallout">
            <a:avLst>
              <a:gd name="adj1" fmla="val -17942"/>
              <a:gd name="adj2" fmla="val -154389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Vilyuy</a:t>
            </a:r>
            <a:endParaRPr lang="ru-RU" sz="1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ая выноска 9">
            <a:extLst>
              <a:ext uri="{FF2B5EF4-FFF2-40B4-BE49-F238E27FC236}">
                <a16:creationId xmlns:a16="http://schemas.microsoft.com/office/drawing/2014/main" id="{B8DE1F98-988F-4960-BCD5-318D2BD2DF90}"/>
              </a:ext>
            </a:extLst>
          </p:cNvPr>
          <p:cNvSpPr/>
          <p:nvPr/>
        </p:nvSpPr>
        <p:spPr>
          <a:xfrm>
            <a:off x="4613394" y="2096300"/>
            <a:ext cx="1044317" cy="262473"/>
          </a:xfrm>
          <a:prstGeom prst="wedgeRectCallout">
            <a:avLst>
              <a:gd name="adj1" fmla="val -45788"/>
              <a:gd name="adj2" fmla="val -110012"/>
            </a:avLst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Aldan</a:t>
            </a:r>
            <a:endParaRPr lang="ru-RU" sz="1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10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idx="1"/>
          </p:nvPr>
        </p:nvSpPr>
        <p:spPr>
          <a:xfrm>
            <a:off x="3721100" y="2613025"/>
            <a:ext cx="1752600" cy="138499"/>
          </a:xfrm>
          <a:solidFill>
            <a:schemeClr val="bg2"/>
          </a:solidFill>
        </p:spPr>
        <p:txBody>
          <a:bodyPr>
            <a:normAutofit fontScale="47500" lnSpcReduction="20000"/>
          </a:bodyPr>
          <a:lstStyle/>
          <a:p>
            <a:endParaRPr lang="ru-RU" sz="900" dirty="0"/>
          </a:p>
        </p:txBody>
      </p:sp>
      <p:sp>
        <p:nvSpPr>
          <p:cNvPr id="5" name="Текст 2"/>
          <p:cNvSpPr txBox="1">
            <a:spLocks/>
          </p:cNvSpPr>
          <p:nvPr/>
        </p:nvSpPr>
        <p:spPr>
          <a:xfrm>
            <a:off x="3721100" y="1470025"/>
            <a:ext cx="1371600" cy="16927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Текст 2"/>
          <p:cNvSpPr txBox="1">
            <a:spLocks/>
          </p:cNvSpPr>
          <p:nvPr/>
        </p:nvSpPr>
        <p:spPr>
          <a:xfrm>
            <a:off x="4025900" y="1754539"/>
            <a:ext cx="1295400" cy="830997"/>
          </a:xfrm>
          <a:prstGeom prst="rect">
            <a:avLst/>
          </a:prstGeom>
          <a:solidFill>
            <a:schemeClr val="bg2"/>
          </a:solidFill>
        </p:spPr>
        <p:txBody>
          <a:bodyPr wrap="square" lIns="0" tIns="0" rIns="0" b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373435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kern="0" dirty="0">
              <a:solidFill>
                <a:srgbClr val="373435"/>
              </a:solidFill>
              <a:latin typeface="Arial"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373435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kern="0" dirty="0">
              <a:solidFill>
                <a:srgbClr val="373435"/>
              </a:solidFill>
              <a:latin typeface="Arial"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373435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0" cap="none" spc="0" normalizeH="0" baseline="0" noProof="0" dirty="0">
              <a:ln>
                <a:noFill/>
              </a:ln>
              <a:solidFill>
                <a:srgbClr val="373435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261F09A-82A3-498A-AC15-E2D063D99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114"/>
            <a:ext cx="5762625" cy="3244850"/>
          </a:xfrm>
          <a:prstGeom prst="rect">
            <a:avLst/>
          </a:prstGeom>
        </p:spPr>
      </p:pic>
      <p:sp>
        <p:nvSpPr>
          <p:cNvPr id="11" name="Текст 2"/>
          <p:cNvSpPr txBox="1">
            <a:spLocks/>
          </p:cNvSpPr>
          <p:nvPr/>
        </p:nvSpPr>
        <p:spPr>
          <a:xfrm>
            <a:off x="1" y="22225"/>
            <a:ext cx="5762624" cy="369332"/>
          </a:xfrm>
          <a:prstGeom prst="rect">
            <a:avLst/>
          </a:prstGeom>
          <a:solidFill>
            <a:srgbClr val="0070C0"/>
          </a:solidFill>
          <a:ln>
            <a:solidFill>
              <a:schemeClr val="tx2"/>
            </a:solidFill>
          </a:ln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chemeClr val="bg1"/>
                </a:solidFill>
                <a:latin typeface="Arial"/>
                <a:cs typeface="Arial"/>
              </a:rPr>
              <a:t>T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abiat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zonalari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584575" y="1639302"/>
            <a:ext cx="1431925" cy="21172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Shartli</a:t>
            </a:r>
            <a:r>
              <a:rPr lang="en-U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belgilar</a:t>
            </a:r>
            <a:endParaRPr lang="ru-RU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977900" y="391557"/>
            <a:ext cx="1431925" cy="21172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Arktika</a:t>
            </a:r>
            <a:r>
              <a:rPr lang="en-U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sahrolari</a:t>
            </a:r>
            <a:endParaRPr lang="ru-RU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966829-B8D1-4B1C-8A4C-75CD977E26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7" y="207984"/>
            <a:ext cx="5765800" cy="29940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82"/>
            <a:ext cx="5765800" cy="407804"/>
          </a:xfrm>
          <a:solidFill>
            <a:srgbClr val="0070C0"/>
          </a:solidFill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Tuproqlari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58F89DC-6963-4561-A095-568BE05455DE}"/>
              </a:ext>
            </a:extLst>
          </p:cNvPr>
          <p:cNvSpPr/>
          <p:nvPr/>
        </p:nvSpPr>
        <p:spPr>
          <a:xfrm>
            <a:off x="-88900" y="2536825"/>
            <a:ext cx="5626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ctr">
              <a:spcAft>
                <a:spcPts val="0"/>
              </a:spcAft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Tundra-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gleyli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torfli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gleyli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botqoq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podzol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tuproqlar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tarqalgan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/>
          <p:nvPr/>
        </p:nvSpPr>
        <p:spPr>
          <a:xfrm>
            <a:off x="0" y="0"/>
            <a:ext cx="5765800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2F9075-AC8F-4463-859C-310A21566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30254"/>
            <a:ext cx="4875346" cy="407804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Sibir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o‘simliklari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5900" y="2510791"/>
            <a:ext cx="533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just">
              <a:spcAft>
                <a:spcPts val="0"/>
              </a:spcAft>
            </a:pPr>
            <a:r>
              <a:rPr lang="en-US" sz="1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Sharqiy</a:t>
            </a:r>
            <a:r>
              <a:rPr lang="en-US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Sibirda</a:t>
            </a:r>
            <a:r>
              <a:rPr lang="en-US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o‘simliklardan</a:t>
            </a:r>
            <a:r>
              <a:rPr lang="en-US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mox</a:t>
            </a:r>
            <a:r>
              <a:rPr lang="en-US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</a:t>
            </a:r>
            <a:r>
              <a:rPr lang="en-US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lishayniklar</a:t>
            </a:r>
            <a:r>
              <a:rPr lang="en-US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1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oq</a:t>
            </a:r>
            <a:r>
              <a:rPr lang="en-US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</a:t>
            </a:r>
            <a:r>
              <a:rPr lang="en-US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qora</a:t>
            </a:r>
            <a:r>
              <a:rPr lang="en-US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qarag‘ay</a:t>
            </a:r>
            <a:r>
              <a:rPr lang="en-US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1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tilog‘och</a:t>
            </a:r>
            <a:r>
              <a:rPr lang="en-US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1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Sibir</a:t>
            </a:r>
            <a:r>
              <a:rPr lang="en-US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yeli</a:t>
            </a:r>
            <a:r>
              <a:rPr lang="en-US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1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kedr</a:t>
            </a:r>
            <a:r>
              <a:rPr lang="en-US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1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zirk</a:t>
            </a:r>
            <a:r>
              <a:rPr lang="en-US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kabilar</a:t>
            </a:r>
            <a:r>
              <a:rPr lang="en-US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o‘sadi</a:t>
            </a:r>
            <a:r>
              <a:rPr lang="en-US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ru-RU" sz="14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479425"/>
            <a:ext cx="2819400" cy="20313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2" descr="Восточная Сибирь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099" y="479425"/>
            <a:ext cx="2709257" cy="203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498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/>
          <p:cNvSpPr/>
          <p:nvPr/>
        </p:nvSpPr>
        <p:spPr>
          <a:xfrm>
            <a:off x="0" y="-16065"/>
            <a:ext cx="5765800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2F9075-AC8F-4463-859C-310A21566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227" y="-16065"/>
            <a:ext cx="4875346" cy="407804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Sharqiy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Sibir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hayvonlari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53722" y="1979705"/>
            <a:ext cx="397237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just">
              <a:spcAft>
                <a:spcPts val="0"/>
              </a:spcAft>
            </a:pPr>
            <a:r>
              <a:rPr lang="en-US" sz="16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Hayvonlardan</a:t>
            </a:r>
            <a:r>
              <a:rPr lang="en-US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oq</a:t>
            </a:r>
            <a:r>
              <a:rPr lang="en-US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ayiq</a:t>
            </a:r>
            <a:r>
              <a:rPr lang="en-US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16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qutb</a:t>
            </a:r>
            <a:r>
              <a:rPr lang="en-US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tulkisi</a:t>
            </a:r>
            <a:r>
              <a:rPr lang="en-US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16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bo‘ri</a:t>
            </a:r>
            <a:r>
              <a:rPr lang="en-US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16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o‘rmon</a:t>
            </a:r>
            <a:r>
              <a:rPr lang="en-US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suvsari</a:t>
            </a:r>
            <a:r>
              <a:rPr lang="en-US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16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oq</a:t>
            </a:r>
            <a:r>
              <a:rPr lang="en-US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kaklik</a:t>
            </a:r>
            <a:r>
              <a:rPr lang="en-US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16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shimol</a:t>
            </a:r>
            <a:r>
              <a:rPr lang="en-US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itsichqoni</a:t>
            </a:r>
            <a:r>
              <a:rPr lang="en-US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16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yerqazir</a:t>
            </a:r>
            <a:r>
              <a:rPr lang="en-US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</a:t>
            </a:r>
            <a:r>
              <a:rPr lang="en-US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boshqalar</a:t>
            </a:r>
            <a:r>
              <a:rPr lang="en-US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yashaydi</a:t>
            </a:r>
            <a:r>
              <a:rPr lang="en-US" sz="16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16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2" descr="Картинки по запросу &quot;pesets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239" y="679138"/>
            <a:ext cx="992319" cy="12268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797" y="691344"/>
            <a:ext cx="1318303" cy="1202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08" y="498537"/>
            <a:ext cx="1387877" cy="1143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16" name="Picture 4" descr="лесной куницы - Поиск в Google | Животны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1" y="1813717"/>
            <a:ext cx="1383774" cy="11836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558" name="Picture 6" descr="Полярный волк, фотографии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412" y="522489"/>
            <a:ext cx="1368870" cy="10950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69017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object 2"/>
          <p:cNvSpPr>
            <a:spLocks noChangeArrowheads="1"/>
          </p:cNvSpPr>
          <p:nvPr/>
        </p:nvSpPr>
        <p:spPr bwMode="auto">
          <a:xfrm>
            <a:off x="0" y="794"/>
            <a:ext cx="5757542" cy="486489"/>
          </a:xfrm>
          <a:custGeom>
            <a:avLst/>
            <a:gdLst>
              <a:gd name="T0" fmla="*/ 0 w 5760085"/>
              <a:gd name="T1" fmla="*/ 0 h 1021080"/>
              <a:gd name="T2" fmla="*/ 5760085 w 5760085"/>
              <a:gd name="T3" fmla="*/ 1021080 h 1021080"/>
            </a:gdLst>
            <a:ahLst/>
            <a:cxnLst>
              <a:cxn ang="0">
                <a:pos x="5759640" y="0"/>
              </a:cxn>
              <a:cxn ang="0">
                <a:pos x="0" y="0"/>
              </a:cxn>
              <a:cxn ang="0">
                <a:pos x="0" y="1020953"/>
              </a:cxn>
              <a:cxn ang="0">
                <a:pos x="5759640" y="1020953"/>
              </a:cxn>
              <a:cxn ang="0">
                <a:pos x="5759640" y="0"/>
              </a:cxn>
            </a:cxnLst>
            <a:rect l="T0" t="T1" r="T2" b="T3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ru-RU" sz="851"/>
          </a:p>
        </p:txBody>
      </p:sp>
      <p:sp>
        <p:nvSpPr>
          <p:cNvPr id="51203" name="object 5"/>
          <p:cNvSpPr>
            <a:spLocks noChangeArrowheads="1"/>
          </p:cNvSpPr>
          <p:nvPr/>
        </p:nvSpPr>
        <p:spPr bwMode="auto">
          <a:xfrm>
            <a:off x="141744" y="658365"/>
            <a:ext cx="1093851" cy="331516"/>
          </a:xfrm>
          <a:custGeom>
            <a:avLst/>
            <a:gdLst>
              <a:gd name="T0" fmla="*/ 0 w 1094105"/>
              <a:gd name="T1" fmla="*/ 0 h 400050"/>
              <a:gd name="T2" fmla="*/ 1094105 w 1094105"/>
              <a:gd name="T3" fmla="*/ 400050 h 400050"/>
            </a:gdLst>
            <a:ahLst/>
            <a:cxnLst>
              <a:cxn ang="0">
                <a:pos x="1094026" y="0"/>
              </a:cxn>
              <a:cxn ang="0">
                <a:pos x="279684" y="0"/>
              </a:cxn>
              <a:cxn ang="0">
                <a:pos x="234473" y="3677"/>
              </a:cxn>
              <a:cxn ang="0">
                <a:pos x="191527" y="14319"/>
              </a:cxn>
              <a:cxn ang="0">
                <a:pos x="151434" y="31338"/>
              </a:cxn>
              <a:cxn ang="0">
                <a:pos x="114782" y="54147"/>
              </a:cxn>
              <a:cxn ang="0">
                <a:pos x="82156" y="82157"/>
              </a:cxn>
              <a:cxn ang="0">
                <a:pos x="54146" y="114783"/>
              </a:cxn>
              <a:cxn ang="0">
                <a:pos x="31338" y="151435"/>
              </a:cxn>
              <a:cxn ang="0">
                <a:pos x="14319" y="191528"/>
              </a:cxn>
              <a:cxn ang="0">
                <a:pos x="3677" y="234473"/>
              </a:cxn>
              <a:cxn ang="0">
                <a:pos x="0" y="279684"/>
              </a:cxn>
              <a:cxn ang="0">
                <a:pos x="0" y="399604"/>
              </a:cxn>
              <a:cxn ang="0">
                <a:pos x="814341" y="399604"/>
              </a:cxn>
              <a:cxn ang="0">
                <a:pos x="859553" y="395926"/>
              </a:cxn>
              <a:cxn ang="0">
                <a:pos x="902499" y="385284"/>
              </a:cxn>
              <a:cxn ang="0">
                <a:pos x="942592" y="368265"/>
              </a:cxn>
              <a:cxn ang="0">
                <a:pos x="979244" y="345456"/>
              </a:cxn>
              <a:cxn ang="0">
                <a:pos x="1011869" y="317446"/>
              </a:cxn>
              <a:cxn ang="0">
                <a:pos x="1039880" y="284821"/>
              </a:cxn>
              <a:cxn ang="0">
                <a:pos x="1062688" y="248168"/>
              </a:cxn>
              <a:cxn ang="0">
                <a:pos x="1079706" y="208075"/>
              </a:cxn>
              <a:cxn ang="0">
                <a:pos x="1090348" y="165130"/>
              </a:cxn>
              <a:cxn ang="0">
                <a:pos x="1094026" y="119919"/>
              </a:cxn>
              <a:cxn ang="0">
                <a:pos x="1094026" y="0"/>
              </a:cxn>
            </a:cxnLst>
            <a:rect l="T0" t="T1" r="T2" b="T3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 sz="851"/>
          </a:p>
        </p:txBody>
      </p:sp>
      <p:sp>
        <p:nvSpPr>
          <p:cNvPr id="51204" name="object 10"/>
          <p:cNvSpPr>
            <a:spLocks noChangeArrowheads="1"/>
          </p:cNvSpPr>
          <p:nvPr/>
        </p:nvSpPr>
        <p:spPr bwMode="auto">
          <a:xfrm>
            <a:off x="1587500" y="2568886"/>
            <a:ext cx="2789333" cy="310062"/>
          </a:xfrm>
          <a:custGeom>
            <a:avLst/>
            <a:gdLst>
              <a:gd name="T0" fmla="*/ 0 w 2465704"/>
              <a:gd name="T1" fmla="*/ 0 h 310514"/>
              <a:gd name="T2" fmla="*/ 2465704 w 2465704"/>
              <a:gd name="T3" fmla="*/ 310514 h 310514"/>
            </a:gdLst>
            <a:ahLst/>
            <a:cxnLst>
              <a:cxn ang="0">
                <a:pos x="2465654" y="0"/>
              </a:cxn>
              <a:cxn ang="0">
                <a:pos x="217180" y="0"/>
              </a:cxn>
              <a:cxn ang="0">
                <a:pos x="167538" y="5762"/>
              </a:cxn>
              <a:cxn ang="0">
                <a:pos x="121885" y="22161"/>
              </a:cxn>
              <a:cxn ang="0">
                <a:pos x="81552" y="47868"/>
              </a:cxn>
              <a:cxn ang="0">
                <a:pos x="47867" y="81553"/>
              </a:cxn>
              <a:cxn ang="0">
                <a:pos x="22160" y="121886"/>
              </a:cxn>
              <a:cxn ang="0">
                <a:pos x="5761" y="167537"/>
              </a:cxn>
              <a:cxn ang="0">
                <a:pos x="0" y="217177"/>
              </a:cxn>
              <a:cxn ang="0">
                <a:pos x="0" y="310299"/>
              </a:cxn>
              <a:cxn ang="0">
                <a:pos x="2248472" y="310299"/>
              </a:cxn>
              <a:cxn ang="0">
                <a:pos x="2298115" y="304537"/>
              </a:cxn>
              <a:cxn ang="0">
                <a:pos x="2343767" y="288137"/>
              </a:cxn>
              <a:cxn ang="0">
                <a:pos x="2384101" y="262430"/>
              </a:cxn>
              <a:cxn ang="0">
                <a:pos x="2417786" y="228745"/>
              </a:cxn>
              <a:cxn ang="0">
                <a:pos x="2443493" y="188412"/>
              </a:cxn>
              <a:cxn ang="0">
                <a:pos x="2459892" y="142761"/>
              </a:cxn>
              <a:cxn ang="0">
                <a:pos x="2465654" y="93121"/>
              </a:cxn>
              <a:cxn ang="0">
                <a:pos x="2465654" y="0"/>
              </a:cxn>
            </a:cxnLst>
            <a:rect l="T0" t="T1" r="T2" b="T3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 sz="851"/>
          </a:p>
        </p:txBody>
      </p:sp>
      <p:grpSp>
        <p:nvGrpSpPr>
          <p:cNvPr id="2" name="object 13"/>
          <p:cNvGrpSpPr>
            <a:grpSpLocks/>
          </p:cNvGrpSpPr>
          <p:nvPr/>
        </p:nvGrpSpPr>
        <p:grpSpPr bwMode="auto">
          <a:xfrm>
            <a:off x="235594" y="1097269"/>
            <a:ext cx="906161" cy="1352861"/>
            <a:chOff x="377244" y="1199601"/>
            <a:chExt cx="906780" cy="1353820"/>
          </a:xfrm>
        </p:grpSpPr>
        <p:sp>
          <p:nvSpPr>
            <p:cNvPr id="51212" name="object 14"/>
            <p:cNvSpPr>
              <a:spLocks noChangeArrowheads="1"/>
            </p:cNvSpPr>
            <p:nvPr/>
          </p:nvSpPr>
          <p:spPr bwMode="auto">
            <a:xfrm>
              <a:off x="377240" y="1303972"/>
              <a:ext cx="906780" cy="1249680"/>
            </a:xfrm>
            <a:custGeom>
              <a:avLst/>
              <a:gdLst>
                <a:gd name="T0" fmla="*/ 0 w 906780"/>
                <a:gd name="T1" fmla="*/ 0 h 1249680"/>
                <a:gd name="T2" fmla="*/ 906780 w 906780"/>
                <a:gd name="T3" fmla="*/ 1249680 h 1249680"/>
              </a:gdLst>
              <a:ahLst/>
              <a:cxnLst>
                <a:cxn ang="0">
                  <a:pos x="127190" y="102743"/>
                </a:cxn>
                <a:cxn ang="0">
                  <a:pos x="176110" y="937691"/>
                </a:cxn>
                <a:cxn ang="0">
                  <a:pos x="699592" y="417474"/>
                </a:cxn>
                <a:cxn ang="0">
                  <a:pos x="334302" y="466407"/>
                </a:cxn>
                <a:cxn ang="0">
                  <a:pos x="699592" y="417474"/>
                </a:cxn>
                <a:cxn ang="0">
                  <a:pos x="102730" y="1095870"/>
                </a:cxn>
                <a:cxn ang="0">
                  <a:pos x="882230" y="1144803"/>
                </a:cxn>
                <a:cxn ang="0">
                  <a:pos x="906691" y="0"/>
                </a:cxn>
                <a:cxn ang="0">
                  <a:pos x="752589" y="48933"/>
                </a:cxn>
                <a:cxn ang="0">
                  <a:pos x="857770" y="963790"/>
                </a:cxn>
                <a:cxn ang="0">
                  <a:pos x="849642" y="983373"/>
                </a:cxn>
                <a:cxn ang="0">
                  <a:pos x="830046" y="991501"/>
                </a:cxn>
                <a:cxn ang="0">
                  <a:pos x="69392" y="991844"/>
                </a:cxn>
                <a:cxn ang="0">
                  <a:pos x="55499" y="994498"/>
                </a:cxn>
                <a:cxn ang="0">
                  <a:pos x="48907" y="76657"/>
                </a:cxn>
                <a:cxn ang="0">
                  <a:pos x="57035" y="57061"/>
                </a:cxn>
                <a:cxn ang="0">
                  <a:pos x="76631" y="48933"/>
                </a:cxn>
                <a:cxn ang="0">
                  <a:pos x="517753" y="0"/>
                </a:cxn>
                <a:cxn ang="0">
                  <a:pos x="46837" y="6032"/>
                </a:cxn>
                <a:cxn ang="0">
                  <a:pos x="6032" y="46850"/>
                </a:cxn>
                <a:cxn ang="0">
                  <a:pos x="0" y="1172527"/>
                </a:cxn>
                <a:cxn ang="0">
                  <a:pos x="22466" y="1226693"/>
                </a:cxn>
                <a:cxn ang="0">
                  <a:pos x="76631" y="1249172"/>
                </a:cxn>
                <a:cxn ang="0">
                  <a:pos x="882230" y="1200238"/>
                </a:cxn>
                <a:cxn ang="0">
                  <a:pos x="65849" y="1198067"/>
                </a:cxn>
                <a:cxn ang="0">
                  <a:pos x="51092" y="1183309"/>
                </a:cxn>
                <a:cxn ang="0">
                  <a:pos x="48907" y="1068158"/>
                </a:cxn>
                <a:cxn ang="0">
                  <a:pos x="57035" y="1048562"/>
                </a:cxn>
                <a:cxn ang="0">
                  <a:pos x="76631" y="1040434"/>
                </a:cxn>
                <a:cxn ang="0">
                  <a:pos x="859853" y="1034402"/>
                </a:cxn>
                <a:cxn ang="0">
                  <a:pos x="900658" y="993597"/>
                </a:cxn>
                <a:cxn ang="0">
                  <a:pos x="906691" y="0"/>
                </a:cxn>
              </a:cxnLst>
              <a:rect l="T0" t="T1" r="T2" b="T3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 sz="851"/>
            </a:p>
          </p:txBody>
        </p:sp>
        <p:sp>
          <p:nvSpPr>
            <p:cNvPr id="51213" name="object 15"/>
            <p:cNvSpPr>
              <a:spLocks noChangeArrowheads="1"/>
            </p:cNvSpPr>
            <p:nvPr/>
          </p:nvSpPr>
          <p:spPr bwMode="auto">
            <a:xfrm>
              <a:off x="660984" y="1199603"/>
              <a:ext cx="492759" cy="1014730"/>
            </a:xfrm>
            <a:custGeom>
              <a:avLst/>
              <a:gdLst>
                <a:gd name="T0" fmla="*/ 0 w 492759"/>
                <a:gd name="T1" fmla="*/ 0 h 1014730"/>
                <a:gd name="T2" fmla="*/ 492759 w 492759"/>
                <a:gd name="T3" fmla="*/ 1014730 h 1014730"/>
              </a:gdLst>
              <a:ahLst/>
              <a:cxnLst>
                <a:cxn ang="0">
                  <a:pos x="154927" y="965415"/>
                </a:cxn>
                <a:cxn ang="0">
                  <a:pos x="102743" y="965415"/>
                </a:cxn>
                <a:cxn ang="0">
                  <a:pos x="102743" y="1014349"/>
                </a:cxn>
                <a:cxn ang="0">
                  <a:pos x="154927" y="1014349"/>
                </a:cxn>
                <a:cxn ang="0">
                  <a:pos x="154927" y="965415"/>
                </a:cxn>
                <a:cxn ang="0">
                  <a:pos x="259295" y="965415"/>
                </a:cxn>
                <a:cxn ang="0">
                  <a:pos x="207111" y="965415"/>
                </a:cxn>
                <a:cxn ang="0">
                  <a:pos x="207111" y="1014349"/>
                </a:cxn>
                <a:cxn ang="0">
                  <a:pos x="259295" y="1014349"/>
                </a:cxn>
                <a:cxn ang="0">
                  <a:pos x="259295" y="965415"/>
                </a:cxn>
                <a:cxn ang="0">
                  <a:pos x="363664" y="965415"/>
                </a:cxn>
                <a:cxn ang="0">
                  <a:pos x="311480" y="965415"/>
                </a:cxn>
                <a:cxn ang="0">
                  <a:pos x="311480" y="1014349"/>
                </a:cxn>
                <a:cxn ang="0">
                  <a:pos x="363664" y="1014349"/>
                </a:cxn>
                <a:cxn ang="0">
                  <a:pos x="363664" y="965415"/>
                </a:cxn>
                <a:cxn ang="0">
                  <a:pos x="466394" y="313105"/>
                </a:cxn>
                <a:cxn ang="0">
                  <a:pos x="0" y="313105"/>
                </a:cxn>
                <a:cxn ang="0">
                  <a:pos x="0" y="466407"/>
                </a:cxn>
                <a:cxn ang="0">
                  <a:pos x="466394" y="466407"/>
                </a:cxn>
                <a:cxn ang="0">
                  <a:pos x="466394" y="313105"/>
                </a:cxn>
                <a:cxn ang="0">
                  <a:pos x="492493" y="50558"/>
                </a:cxn>
                <a:cxn ang="0">
                  <a:pos x="488518" y="30899"/>
                </a:cxn>
                <a:cxn ang="0">
                  <a:pos x="477672" y="14820"/>
                </a:cxn>
                <a:cxn ang="0">
                  <a:pos x="461594" y="3987"/>
                </a:cxn>
                <a:cxn ang="0">
                  <a:pos x="441934" y="0"/>
                </a:cxn>
                <a:cxn ang="0">
                  <a:pos x="337566" y="0"/>
                </a:cxn>
                <a:cxn ang="0">
                  <a:pos x="317906" y="3987"/>
                </a:cxn>
                <a:cxn ang="0">
                  <a:pos x="301840" y="14820"/>
                </a:cxn>
                <a:cxn ang="0">
                  <a:pos x="290995" y="30899"/>
                </a:cxn>
                <a:cxn ang="0">
                  <a:pos x="287007" y="50558"/>
                </a:cxn>
                <a:cxn ang="0">
                  <a:pos x="287007" y="257670"/>
                </a:cxn>
                <a:cxn ang="0">
                  <a:pos x="492493" y="257670"/>
                </a:cxn>
                <a:cxn ang="0">
                  <a:pos x="492493" y="50558"/>
                </a:cxn>
              </a:cxnLst>
              <a:rect l="T0" t="T1" r="T2" b="T3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 sz="851"/>
            </a:p>
          </p:txBody>
        </p:sp>
      </p:grpSp>
      <p:grpSp>
        <p:nvGrpSpPr>
          <p:cNvPr id="3" name="object 16"/>
          <p:cNvGrpSpPr>
            <a:grpSpLocks/>
          </p:cNvGrpSpPr>
          <p:nvPr/>
        </p:nvGrpSpPr>
        <p:grpSpPr bwMode="auto">
          <a:xfrm>
            <a:off x="166894" y="2568886"/>
            <a:ext cx="1043550" cy="231233"/>
            <a:chOff x="320975" y="2634669"/>
            <a:chExt cx="1043940" cy="231775"/>
          </a:xfrm>
        </p:grpSpPr>
        <p:sp>
          <p:nvSpPr>
            <p:cNvPr id="51210" name="object 17"/>
            <p:cNvSpPr>
              <a:spLocks noChangeArrowheads="1"/>
            </p:cNvSpPr>
            <p:nvPr/>
          </p:nvSpPr>
          <p:spPr bwMode="auto">
            <a:xfrm>
              <a:off x="320975" y="2634669"/>
              <a:ext cx="1043940" cy="231775"/>
            </a:xfrm>
            <a:custGeom>
              <a:avLst/>
              <a:gdLst>
                <a:gd name="T0" fmla="*/ 0 w 1043940"/>
                <a:gd name="T1" fmla="*/ 0 h 231775"/>
                <a:gd name="T2" fmla="*/ 1043940 w 1043940"/>
                <a:gd name="T3" fmla="*/ 231775 h 231775"/>
              </a:gdLst>
              <a:ahLst/>
              <a:cxnLst>
                <a:cxn ang="0">
                  <a:pos x="989877" y="0"/>
                </a:cxn>
                <a:cxn ang="0">
                  <a:pos x="652305" y="0"/>
                </a:cxn>
                <a:cxn ang="0">
                  <a:pos x="652305" y="48930"/>
                </a:cxn>
                <a:cxn ang="0">
                  <a:pos x="940956" y="48930"/>
                </a:cxn>
                <a:cxn ang="0">
                  <a:pos x="940956" y="78277"/>
                </a:cxn>
                <a:cxn ang="0">
                  <a:pos x="94233" y="78277"/>
                </a:cxn>
                <a:cxn ang="0">
                  <a:pos x="42052" y="130463"/>
                </a:cxn>
                <a:cxn ang="0">
                  <a:pos x="0" y="130463"/>
                </a:cxn>
                <a:cxn ang="0">
                  <a:pos x="0" y="179391"/>
                </a:cxn>
                <a:cxn ang="0">
                  <a:pos x="42052" y="179391"/>
                </a:cxn>
                <a:cxn ang="0">
                  <a:pos x="94233" y="231576"/>
                </a:cxn>
                <a:cxn ang="0">
                  <a:pos x="678394" y="231576"/>
                </a:cxn>
                <a:cxn ang="0">
                  <a:pos x="678394" y="182648"/>
                </a:cxn>
                <a:cxn ang="0">
                  <a:pos x="114505" y="182648"/>
                </a:cxn>
                <a:cxn ang="0">
                  <a:pos x="86770" y="154926"/>
                </a:cxn>
                <a:cxn ang="0">
                  <a:pos x="114505" y="127209"/>
                </a:cxn>
                <a:cxn ang="0">
                  <a:pos x="989877" y="127209"/>
                </a:cxn>
                <a:cxn ang="0">
                  <a:pos x="989877" y="0"/>
                </a:cxn>
                <a:cxn ang="0">
                  <a:pos x="781138" y="127209"/>
                </a:cxn>
                <a:cxn ang="0">
                  <a:pos x="732210" y="127209"/>
                </a:cxn>
                <a:cxn ang="0">
                  <a:pos x="732210" y="231576"/>
                </a:cxn>
                <a:cxn ang="0">
                  <a:pos x="989877" y="231576"/>
                </a:cxn>
                <a:cxn ang="0">
                  <a:pos x="989877" y="182648"/>
                </a:cxn>
                <a:cxn ang="0">
                  <a:pos x="781138" y="182648"/>
                </a:cxn>
                <a:cxn ang="0">
                  <a:pos x="781138" y="127209"/>
                </a:cxn>
                <a:cxn ang="0">
                  <a:pos x="259293" y="127209"/>
                </a:cxn>
                <a:cxn ang="0">
                  <a:pos x="210366" y="127209"/>
                </a:cxn>
                <a:cxn ang="0">
                  <a:pos x="210366" y="182648"/>
                </a:cxn>
                <a:cxn ang="0">
                  <a:pos x="259293" y="182648"/>
                </a:cxn>
                <a:cxn ang="0">
                  <a:pos x="259293" y="127209"/>
                </a:cxn>
                <a:cxn ang="0">
                  <a:pos x="989877" y="127209"/>
                </a:cxn>
                <a:cxn ang="0">
                  <a:pos x="940956" y="127209"/>
                </a:cxn>
                <a:cxn ang="0">
                  <a:pos x="940956" y="182648"/>
                </a:cxn>
                <a:cxn ang="0">
                  <a:pos x="989877" y="182648"/>
                </a:cxn>
                <a:cxn ang="0">
                  <a:pos x="989877" y="179391"/>
                </a:cxn>
                <a:cxn ang="0">
                  <a:pos x="1043687" y="179391"/>
                </a:cxn>
                <a:cxn ang="0">
                  <a:pos x="1043687" y="130463"/>
                </a:cxn>
                <a:cxn ang="0">
                  <a:pos x="989877" y="130463"/>
                </a:cxn>
                <a:cxn ang="0">
                  <a:pos x="989877" y="127209"/>
                </a:cxn>
              </a:cxnLst>
              <a:rect l="T0" t="T1" r="T2" b="T3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 sz="851"/>
            </a:p>
          </p:txBody>
        </p:sp>
        <p:sp>
          <p:nvSpPr>
            <p:cNvPr id="51211" name="object 18"/>
            <p:cNvSpPr>
              <a:spLocks noChangeArrowheads="1"/>
            </p:cNvSpPr>
            <p:nvPr/>
          </p:nvSpPr>
          <p:spPr bwMode="auto">
            <a:xfrm>
              <a:off x="1053186" y="2712947"/>
              <a:ext cx="257810" cy="153670"/>
            </a:xfrm>
            <a:custGeom>
              <a:avLst/>
              <a:gdLst>
                <a:gd name="T0" fmla="*/ 0 w 257809"/>
                <a:gd name="T1" fmla="*/ 0 h 153669"/>
                <a:gd name="T2" fmla="*/ 257809 w 257809"/>
                <a:gd name="T3" fmla="*/ 153669 h 153669"/>
              </a:gdLst>
              <a:ahLst/>
              <a:cxnLst>
                <a:cxn ang="0">
                  <a:pos x="257666" y="0"/>
                </a:cxn>
                <a:cxn ang="0">
                  <a:pos x="0" y="0"/>
                </a:cxn>
                <a:cxn ang="0">
                  <a:pos x="0" y="153299"/>
                </a:cxn>
                <a:cxn ang="0">
                  <a:pos x="257666" y="153299"/>
                </a:cxn>
                <a:cxn ang="0">
                  <a:pos x="257666" y="0"/>
                </a:cxn>
              </a:cxnLst>
              <a:rect l="T0" t="T1" r="T2" b="T3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 sz="851"/>
            </a:p>
          </p:txBody>
        </p:sp>
      </p:grpSp>
      <p:sp>
        <p:nvSpPr>
          <p:cNvPr id="21" name="Заголовок 1"/>
          <p:cNvSpPr txBox="1">
            <a:spLocks/>
          </p:cNvSpPr>
          <p:nvPr/>
        </p:nvSpPr>
        <p:spPr>
          <a:xfrm>
            <a:off x="1295113" y="643339"/>
            <a:ext cx="4242422" cy="1720167"/>
          </a:xfrm>
          <a:prstGeom prst="rect">
            <a:avLst/>
          </a:prstGeom>
        </p:spPr>
        <p:txBody>
          <a:bodyPr lIns="43243" tIns="21621" rIns="43243" bIns="2162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51341" indent="-351341">
              <a:buFontTx/>
              <a:buAutoNum type="arabicPeriod"/>
            </a:pPr>
            <a:r>
              <a:rPr lang="en-US" sz="1702" dirty="0" err="1">
                <a:latin typeface="Arial" pitchFamily="34" charset="0"/>
                <a:cs typeface="Arial" pitchFamily="34" charset="0"/>
              </a:rPr>
              <a:t>Darslikning</a:t>
            </a:r>
            <a:r>
              <a:rPr lang="en-US" sz="1702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702" dirty="0" smtClean="0">
                <a:latin typeface="Arial" pitchFamily="34" charset="0"/>
                <a:cs typeface="Arial" pitchFamily="34" charset="0"/>
              </a:rPr>
              <a:t>142-144-sahifalaridagi        </a:t>
            </a:r>
            <a:r>
              <a:rPr lang="en-US" sz="1702" b="1" dirty="0">
                <a:latin typeface="Arial" pitchFamily="34" charset="0"/>
                <a:cs typeface="Arial" pitchFamily="34" charset="0"/>
              </a:rPr>
              <a:t>63</a:t>
            </a:r>
            <a:r>
              <a:rPr lang="en-US" sz="1702" b="1" dirty="0" smtClean="0">
                <a:latin typeface="Arial"/>
                <a:cs typeface="Arial"/>
              </a:rPr>
              <a:t>-</a:t>
            </a:r>
            <a:r>
              <a:rPr lang="en-US" sz="1702" b="1" dirty="0">
                <a:latin typeface="Arial" pitchFamily="34" charset="0"/>
                <a:cs typeface="Arial" pitchFamily="34" charset="0"/>
              </a:rPr>
              <a:t>§ </a:t>
            </a:r>
            <a:r>
              <a:rPr lang="en-US" sz="1702" b="1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n-US" sz="1702" b="1" dirty="0" err="1" smtClean="0">
                <a:latin typeface="Arial" pitchFamily="34" charset="0"/>
                <a:cs typeface="Arial" pitchFamily="34" charset="0"/>
              </a:rPr>
              <a:t>G‘arbiy</a:t>
            </a:r>
            <a:r>
              <a:rPr lang="en-US" sz="1702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702" b="1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1702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702" b="1" dirty="0" err="1" smtClean="0">
                <a:latin typeface="Arial" pitchFamily="34" charset="0"/>
                <a:cs typeface="Arial" pitchFamily="34" charset="0"/>
              </a:rPr>
              <a:t>Sharqiy</a:t>
            </a:r>
            <a:r>
              <a:rPr lang="en-US" sz="1702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702" b="1" dirty="0" err="1" smtClean="0">
                <a:latin typeface="Arial" pitchFamily="34" charset="0"/>
                <a:cs typeface="Arial" pitchFamily="34" charset="0"/>
              </a:rPr>
              <a:t>Sibir</a:t>
            </a:r>
            <a:r>
              <a:rPr lang="es-ES" sz="1702" dirty="0" smtClean="0">
                <a:latin typeface="Arial" pitchFamily="34" charset="0"/>
                <a:cs typeface="Arial" pitchFamily="34" charset="0"/>
              </a:rPr>
              <a:t>” </a:t>
            </a:r>
            <a:r>
              <a:rPr lang="en-US" sz="1702" dirty="0" err="1">
                <a:latin typeface="Arial" pitchFamily="34" charset="0"/>
                <a:cs typeface="Arial" pitchFamily="34" charset="0"/>
              </a:rPr>
              <a:t>mavzusini</a:t>
            </a:r>
            <a:r>
              <a:rPr lang="en-US" sz="1702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702" dirty="0" err="1" smtClean="0">
                <a:latin typeface="Arial" pitchFamily="34" charset="0"/>
                <a:cs typeface="Arial" pitchFamily="34" charset="0"/>
              </a:rPr>
              <a:t>o‘qish</a:t>
            </a:r>
            <a:r>
              <a:rPr lang="en-US" sz="1702" dirty="0" smtClean="0">
                <a:latin typeface="Arial" pitchFamily="34" charset="0"/>
                <a:cs typeface="Arial" pitchFamily="34" charset="0"/>
              </a:rPr>
              <a:t>. </a:t>
            </a:r>
            <a:endParaRPr lang="en-US" sz="1702" dirty="0">
              <a:latin typeface="Arial" pitchFamily="34" charset="0"/>
              <a:cs typeface="Arial" pitchFamily="34" charset="0"/>
            </a:endParaRPr>
          </a:p>
          <a:p>
            <a:pPr marL="351341" indent="-351341" algn="just">
              <a:buAutoNum type="arabicPeriod"/>
            </a:pPr>
            <a:r>
              <a:rPr lang="en-US" sz="1702" dirty="0" err="1" smtClean="0">
                <a:latin typeface="Arial" pitchFamily="34" charset="0"/>
                <a:cs typeface="Arial" pitchFamily="34" charset="0"/>
              </a:rPr>
              <a:t>Mavzu</a:t>
            </a:r>
            <a:r>
              <a:rPr lang="en-US" sz="1702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702" dirty="0" err="1" smtClean="0">
                <a:latin typeface="Arial" pitchFamily="34" charset="0"/>
                <a:cs typeface="Arial" pitchFamily="34" charset="0"/>
              </a:rPr>
              <a:t>oxiridagi</a:t>
            </a:r>
            <a:r>
              <a:rPr lang="en-US" sz="1702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702" dirty="0" err="1">
                <a:latin typeface="Arial" pitchFamily="34" charset="0"/>
                <a:cs typeface="Arial" pitchFamily="34" charset="0"/>
              </a:rPr>
              <a:t>savollarga</a:t>
            </a:r>
            <a:r>
              <a:rPr lang="en-US" sz="1702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702" dirty="0" err="1">
                <a:latin typeface="Arial" pitchFamily="34" charset="0"/>
                <a:cs typeface="Arial" pitchFamily="34" charset="0"/>
              </a:rPr>
              <a:t>javob</a:t>
            </a:r>
            <a:r>
              <a:rPr lang="en-US" sz="1702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702" dirty="0" err="1">
                <a:latin typeface="Arial" pitchFamily="34" charset="0"/>
                <a:cs typeface="Arial" pitchFamily="34" charset="0"/>
              </a:rPr>
              <a:t>yozish</a:t>
            </a:r>
            <a:r>
              <a:rPr lang="en-US" sz="1702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351341" indent="-351341" algn="just">
              <a:buFontTx/>
              <a:buAutoNum type="arabicPeriod"/>
            </a:pPr>
            <a:r>
              <a:rPr lang="en-US" sz="1702" dirty="0" err="1">
                <a:latin typeface="Arial" pitchFamily="34" charset="0"/>
                <a:cs typeface="Arial" pitchFamily="34" charset="0"/>
              </a:rPr>
              <a:t>G‘arbiy</a:t>
            </a:r>
            <a:r>
              <a:rPr lang="en-US" sz="1702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702" dirty="0" err="1">
                <a:latin typeface="Arial" pitchFamily="34" charset="0"/>
                <a:cs typeface="Arial" pitchFamily="34" charset="0"/>
              </a:rPr>
              <a:t>va</a:t>
            </a:r>
            <a:r>
              <a:rPr lang="en-US" sz="1702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702" dirty="0" err="1">
                <a:latin typeface="Arial" pitchFamily="34" charset="0"/>
                <a:cs typeface="Arial" pitchFamily="34" charset="0"/>
              </a:rPr>
              <a:t>Sharqiy</a:t>
            </a:r>
            <a:r>
              <a:rPr lang="en-US" sz="1702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702" dirty="0" err="1">
                <a:latin typeface="Arial" pitchFamily="34" charset="0"/>
                <a:cs typeface="Arial" pitchFamily="34" charset="0"/>
              </a:rPr>
              <a:t>Sibir</a:t>
            </a:r>
            <a:r>
              <a:rPr lang="en-US" sz="1702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702" dirty="0" err="1">
                <a:latin typeface="Arial" pitchFamily="34" charset="0"/>
                <a:cs typeface="Arial" pitchFamily="34" charset="0"/>
              </a:rPr>
              <a:t>tabiatini</a:t>
            </a:r>
            <a:r>
              <a:rPr lang="en-US" sz="1702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702" dirty="0" err="1">
                <a:latin typeface="Arial" pitchFamily="34" charset="0"/>
                <a:cs typeface="Arial" pitchFamily="34" charset="0"/>
              </a:rPr>
              <a:t>taqqoslang</a:t>
            </a:r>
            <a:r>
              <a:rPr lang="en-US" sz="1702" dirty="0">
                <a:latin typeface="Arial" pitchFamily="34" charset="0"/>
                <a:cs typeface="Arial" pitchFamily="34" charset="0"/>
              </a:rPr>
              <a:t>.</a:t>
            </a:r>
            <a:endParaRPr lang="ru-RU" sz="1702" dirty="0">
              <a:latin typeface="Arial" pitchFamily="34" charset="0"/>
              <a:cs typeface="Arial" pitchFamily="34" charset="0"/>
            </a:endParaRPr>
          </a:p>
          <a:p>
            <a:pPr marL="351341" indent="-351341" algn="just">
              <a:buAutoNum type="arabicPeriod"/>
            </a:pPr>
            <a:endParaRPr lang="en-US" sz="1702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208" name="Прямоугольник 22"/>
          <p:cNvSpPr>
            <a:spLocks noChangeArrowheads="1"/>
          </p:cNvSpPr>
          <p:nvPr/>
        </p:nvSpPr>
        <p:spPr bwMode="auto">
          <a:xfrm>
            <a:off x="216218" y="14308"/>
            <a:ext cx="5393425" cy="392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43243" tIns="21621" rIns="43243" bIns="21621">
            <a:spAutoFit/>
          </a:bodyPr>
          <a:lstStyle/>
          <a:p>
            <a:pPr algn="ctr"/>
            <a:r>
              <a:rPr lang="en-US" altLang="ru-RU" sz="227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Mustaqil</a:t>
            </a:r>
            <a:r>
              <a:rPr lang="en-US" altLang="ru-RU" sz="227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27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bajarish</a:t>
            </a:r>
            <a:r>
              <a:rPr lang="en-US" altLang="ru-RU" sz="227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27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uchun</a:t>
            </a:r>
            <a:r>
              <a:rPr lang="en-US" altLang="ru-RU" sz="227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227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topshiriqlar</a:t>
            </a:r>
            <a:r>
              <a:rPr lang="en-US" altLang="ru-RU" sz="227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</a:t>
            </a:r>
            <a:endParaRPr lang="ru-RU" altLang="ru-RU" sz="227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0" y="2231731"/>
            <a:ext cx="889622" cy="90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766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2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2"/>
          <p:cNvSpPr/>
          <p:nvPr/>
        </p:nvSpPr>
        <p:spPr>
          <a:xfrm>
            <a:off x="-17780" y="0"/>
            <a:ext cx="5783580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Овал 4"/>
          <p:cNvSpPr/>
          <p:nvPr/>
        </p:nvSpPr>
        <p:spPr>
          <a:xfrm>
            <a:off x="2272877" y="1309148"/>
            <a:ext cx="1168400" cy="990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G‘ARBIY SIBIR</a:t>
            </a:r>
            <a:endParaRPr lang="ru-RU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20700" y="808503"/>
            <a:ext cx="1295400" cy="376962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o‘rni</a:t>
            </a:r>
            <a:endParaRPr lang="ru-RU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97100" y="654019"/>
            <a:ext cx="1295400" cy="342965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Relyefi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2317" y="1517685"/>
            <a:ext cx="1295400" cy="503443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Hayvonot</a:t>
            </a: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olami</a:t>
            </a:r>
            <a:endParaRPr lang="ru-RU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330700" y="1569684"/>
            <a:ext cx="1066800" cy="334892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Iqlimi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88226" y="2299748"/>
            <a:ext cx="1295400" cy="406109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Ichki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suvlari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20700" y="2334299"/>
            <a:ext cx="1295400" cy="336634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O‘simliklari</a:t>
            </a:r>
            <a:endParaRPr lang="ru-RU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956476" y="691838"/>
            <a:ext cx="1295400" cy="533400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Foydali</a:t>
            </a: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qazilmalari</a:t>
            </a:r>
            <a:endParaRPr lang="ru-RU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217499" y="2670932"/>
            <a:ext cx="1295400" cy="337073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</a:t>
            </a:r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zonalari</a:t>
            </a:r>
            <a:endParaRPr lang="ru-RU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bject 3"/>
          <p:cNvSpPr txBox="1">
            <a:spLocks noGrp="1"/>
          </p:cNvSpPr>
          <p:nvPr>
            <p:ph type="title"/>
          </p:nvPr>
        </p:nvSpPr>
        <p:spPr>
          <a:xfrm>
            <a:off x="1816100" y="-47084"/>
            <a:ext cx="2412497" cy="44755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US" sz="2800" dirty="0" err="1"/>
              <a:t>G‘arbiy</a:t>
            </a:r>
            <a:r>
              <a:rPr lang="en-US" sz="2800" dirty="0"/>
              <a:t> </a:t>
            </a:r>
            <a:r>
              <a:rPr lang="en-US" sz="2800" dirty="0" err="1"/>
              <a:t>Sibir</a:t>
            </a:r>
            <a:endParaRPr sz="2800" dirty="0"/>
          </a:p>
        </p:txBody>
      </p:sp>
      <p:cxnSp>
        <p:nvCxnSpPr>
          <p:cNvPr id="16" name="Прямая со стрелкой 15"/>
          <p:cNvCxnSpPr/>
          <p:nvPr/>
        </p:nvCxnSpPr>
        <p:spPr>
          <a:xfrm flipV="1">
            <a:off x="3441277" y="1309148"/>
            <a:ext cx="456697" cy="3132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3473736" y="1783198"/>
            <a:ext cx="652701" cy="143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3429291" y="2072736"/>
            <a:ext cx="527185" cy="2626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1668041" y="1772939"/>
            <a:ext cx="553799" cy="38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H="1">
            <a:off x="1826974" y="2155825"/>
            <a:ext cx="493510" cy="1706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 flipV="1">
            <a:off x="1878983" y="1230215"/>
            <a:ext cx="441501" cy="25820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2882900" y="2384425"/>
            <a:ext cx="0" cy="2286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flipH="1" flipV="1">
            <a:off x="2806700" y="1054891"/>
            <a:ext cx="5012" cy="2095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223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Экологические проблемы Западной Сибири и их причины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255"/>
            <a:ext cx="5765800" cy="324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2549716"/>
            <a:ext cx="5765800" cy="7036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pt-BR" sz="1324" b="1" dirty="0">
                <a:latin typeface="Arial" panose="020B0604020202020204" pitchFamily="34" charset="0"/>
                <a:cs typeface="Arial" panose="020B0604020202020204" pitchFamily="34" charset="0"/>
              </a:rPr>
              <a:t>   G‘arbiy Sibir o‘lkasiga shu nomdagi pasttekislik va Kara dengizidagi bir qancha kichikroq orollar kiradi. O‘lka hududi janubdan shimolga salgina nishab. Uzunchoq, cho‘ziq do‘ngliklar ko‘p.</a:t>
            </a:r>
            <a:endParaRPr lang="uz-Cyrl-UZ" sz="1324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/>
          </p:nvPr>
        </p:nvGraphicFramePr>
        <p:xfrm>
          <a:off x="4732761" y="794"/>
          <a:ext cx="1033039" cy="13077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7" r:id="rId4" imgW="3580920" imgH="4533120" progId="">
                  <p:embed/>
                </p:oleObj>
              </mc:Choice>
              <mc:Fallback>
                <p:oleObj r:id="rId4" imgW="3580920" imgH="45331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732761" y="794"/>
                        <a:ext cx="1033039" cy="13077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-47255"/>
            <a:ext cx="2813219" cy="462932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3"/>
          </a:p>
        </p:txBody>
      </p:sp>
      <p:sp>
        <p:nvSpPr>
          <p:cNvPr id="7" name="Прямоугольник 6"/>
          <p:cNvSpPr/>
          <p:nvPr/>
        </p:nvSpPr>
        <p:spPr>
          <a:xfrm>
            <a:off x="25947" y="-80253"/>
            <a:ext cx="2811667" cy="52892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2837" b="1" kern="0" spc="10" dirty="0">
                <a:solidFill>
                  <a:sysClr val="window" lastClr="FFFFFF"/>
                </a:solidFill>
                <a:latin typeface="Arial"/>
                <a:ea typeface="+mj-ea"/>
                <a:cs typeface="Arial"/>
              </a:rPr>
              <a:t>V. </a:t>
            </a:r>
            <a:r>
              <a:rPr lang="en-US" sz="2837" b="1" kern="0" spc="10" dirty="0" err="1">
                <a:solidFill>
                  <a:sysClr val="window" lastClr="FFFFFF"/>
                </a:solidFill>
                <a:latin typeface="Arial"/>
                <a:ea typeface="+mj-ea"/>
                <a:cs typeface="Arial"/>
              </a:rPr>
              <a:t>G‘arbiy</a:t>
            </a:r>
            <a:r>
              <a:rPr lang="en-US" sz="2837" b="1" kern="0" spc="10" dirty="0">
                <a:solidFill>
                  <a:sysClr val="window" lastClr="FFFFFF"/>
                </a:solidFill>
                <a:latin typeface="Arial"/>
                <a:ea typeface="+mj-ea"/>
                <a:cs typeface="Arial"/>
              </a:rPr>
              <a:t> </a:t>
            </a:r>
            <a:r>
              <a:rPr lang="en-US" sz="2837" b="1" kern="0" spc="10" dirty="0" err="1">
                <a:solidFill>
                  <a:sysClr val="window" lastClr="FFFFFF"/>
                </a:solidFill>
                <a:latin typeface="Arial"/>
                <a:ea typeface="+mj-ea"/>
                <a:cs typeface="Arial"/>
              </a:rPr>
              <a:t>Sibir</a:t>
            </a:r>
            <a:endParaRPr lang="ru-RU" sz="2837" b="1" kern="0" spc="10" dirty="0">
              <a:solidFill>
                <a:sysClr val="window" lastClr="FFFFFF"/>
              </a:solidFill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466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2700" y="-15833"/>
            <a:ext cx="5778500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98052" y="-65872"/>
            <a:ext cx="4718050" cy="50911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Sibir</a:t>
            </a:r>
            <a:endParaRPr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53EA41AC-A2B5-4E7F-BD7D-9CAB785EE9E2}"/>
              </a:ext>
            </a:extLst>
          </p:cNvPr>
          <p:cNvSpPr txBox="1">
            <a:spLocks/>
          </p:cNvSpPr>
          <p:nvPr/>
        </p:nvSpPr>
        <p:spPr>
          <a:xfrm>
            <a:off x="3632504" y="804686"/>
            <a:ext cx="1987246" cy="19389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2200" b="0" i="0">
                <a:solidFill>
                  <a:srgbClr val="373435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i="1" dirty="0" err="1">
                <a:latin typeface="Arial" pitchFamily="34" charset="0"/>
                <a:cs typeface="Arial" pitchFamily="34" charset="0"/>
              </a:rPr>
              <a:t>G‘arbiy</a:t>
            </a:r>
            <a:r>
              <a:rPr lang="en-US" sz="1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i="1" dirty="0" err="1">
                <a:latin typeface="Arial" pitchFamily="34" charset="0"/>
                <a:cs typeface="Arial" pitchFamily="34" charset="0"/>
              </a:rPr>
              <a:t>Sibirning</a:t>
            </a:r>
            <a:r>
              <a:rPr lang="en-US" sz="1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i="1" dirty="0" err="1">
                <a:latin typeface="Arial" pitchFamily="34" charset="0"/>
                <a:cs typeface="Arial" pitchFamily="34" charset="0"/>
              </a:rPr>
              <a:t>zamini</a:t>
            </a:r>
            <a:r>
              <a:rPr lang="en-US" sz="1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i="1" dirty="0" err="1">
                <a:latin typeface="Arial" pitchFamily="34" charset="0"/>
                <a:cs typeface="Arial" pitchFamily="34" charset="0"/>
              </a:rPr>
              <a:t>paleozoy</a:t>
            </a:r>
            <a:r>
              <a:rPr lang="en-US" sz="1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i="1" dirty="0" err="1">
                <a:latin typeface="Arial" pitchFamily="34" charset="0"/>
                <a:cs typeface="Arial" pitchFamily="34" charset="0"/>
              </a:rPr>
              <a:t>erasida</a:t>
            </a:r>
            <a:r>
              <a:rPr lang="en-US" sz="1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i="1" dirty="0" err="1">
                <a:latin typeface="Arial" pitchFamily="34" charset="0"/>
                <a:cs typeface="Arial" pitchFamily="34" charset="0"/>
              </a:rPr>
              <a:t>vujudga</a:t>
            </a:r>
            <a:r>
              <a:rPr lang="en-US" sz="1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i="1" dirty="0" err="1">
                <a:latin typeface="Arial" pitchFamily="34" charset="0"/>
                <a:cs typeface="Arial" pitchFamily="34" charset="0"/>
              </a:rPr>
              <a:t>kelgan</a:t>
            </a:r>
            <a:r>
              <a:rPr lang="en-US" sz="1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i="1" dirty="0" err="1">
                <a:latin typeface="Arial" pitchFamily="34" charset="0"/>
                <a:cs typeface="Arial" pitchFamily="34" charset="0"/>
              </a:rPr>
              <a:t>plitadan</a:t>
            </a:r>
            <a:r>
              <a:rPr lang="en-US" sz="1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i="1" dirty="0" err="1">
                <a:latin typeface="Arial" pitchFamily="34" charset="0"/>
                <a:cs typeface="Arial" pitchFamily="34" charset="0"/>
              </a:rPr>
              <a:t>iborat</a:t>
            </a:r>
            <a:r>
              <a:rPr lang="en-US" sz="1400" b="1" i="1" dirty="0">
                <a:latin typeface="Arial" pitchFamily="34" charset="0"/>
                <a:cs typeface="Arial" pitchFamily="34" charset="0"/>
              </a:rPr>
              <a:t>. </a:t>
            </a:r>
          </a:p>
          <a:p>
            <a:pPr algn="ctr"/>
            <a:r>
              <a:rPr lang="en-US" sz="1400" b="1" i="1" dirty="0" err="1">
                <a:latin typeface="Arial" pitchFamily="34" charset="0"/>
                <a:cs typeface="Arial" pitchFamily="34" charset="0"/>
              </a:rPr>
              <a:t>Uning</a:t>
            </a:r>
            <a:r>
              <a:rPr lang="en-US" sz="1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i="1" dirty="0" err="1">
                <a:latin typeface="Arial" pitchFamily="34" charset="0"/>
                <a:cs typeface="Arial" pitchFamily="34" charset="0"/>
              </a:rPr>
              <a:t>usti</a:t>
            </a:r>
            <a:r>
              <a:rPr lang="en-US" sz="1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i="1" dirty="0" err="1">
                <a:latin typeface="Arial" pitchFamily="34" charset="0"/>
                <a:cs typeface="Arial" pitchFamily="34" charset="0"/>
              </a:rPr>
              <a:t>mezozoy</a:t>
            </a:r>
            <a:endParaRPr lang="en-US" sz="1400" b="1" i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i="1" dirty="0" err="1">
                <a:latin typeface="Arial" pitchFamily="34" charset="0"/>
                <a:cs typeface="Arial" pitchFamily="34" charset="0"/>
              </a:rPr>
              <a:t>va</a:t>
            </a:r>
            <a:r>
              <a:rPr lang="en-US" sz="1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i="1" dirty="0" err="1">
                <a:latin typeface="Arial" pitchFamily="34" charset="0"/>
                <a:cs typeface="Arial" pitchFamily="34" charset="0"/>
              </a:rPr>
              <a:t>kaynozoy</a:t>
            </a:r>
            <a:r>
              <a:rPr lang="en-US" sz="1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i="1" dirty="0" err="1">
                <a:latin typeface="Arial" pitchFamily="34" charset="0"/>
                <a:cs typeface="Arial" pitchFamily="34" charset="0"/>
              </a:rPr>
              <a:t>eralarining</a:t>
            </a:r>
            <a:r>
              <a:rPr lang="en-US" sz="1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i="1" dirty="0" err="1">
                <a:latin typeface="Arial" pitchFamily="34" charset="0"/>
                <a:cs typeface="Arial" pitchFamily="34" charset="0"/>
              </a:rPr>
              <a:t>turli</a:t>
            </a:r>
            <a:r>
              <a:rPr lang="en-US" sz="1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i="1" dirty="0" err="1">
                <a:latin typeface="Arial" pitchFamily="34" charset="0"/>
                <a:cs typeface="Arial" pitchFamily="34" charset="0"/>
              </a:rPr>
              <a:t>xil</a:t>
            </a:r>
            <a:r>
              <a:rPr lang="en-US" sz="1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i="1" dirty="0" err="1">
                <a:latin typeface="Arial" pitchFamily="34" charset="0"/>
                <a:cs typeface="Arial" pitchFamily="34" charset="0"/>
              </a:rPr>
              <a:t>qalinlikdagi</a:t>
            </a:r>
            <a:r>
              <a:rPr lang="en-US" sz="1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i="1" dirty="0" err="1">
                <a:latin typeface="Arial" pitchFamily="34" charset="0"/>
                <a:cs typeface="Arial" pitchFamily="34" charset="0"/>
              </a:rPr>
              <a:t>yotqiziqlari</a:t>
            </a:r>
            <a:r>
              <a:rPr lang="en-US" sz="1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i="1" dirty="0" err="1">
                <a:latin typeface="Arial" pitchFamily="34" charset="0"/>
                <a:cs typeface="Arial" pitchFamily="34" charset="0"/>
              </a:rPr>
              <a:t>bilan</a:t>
            </a:r>
            <a:r>
              <a:rPr lang="en-US" sz="14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i="1" dirty="0" err="1">
                <a:latin typeface="Arial" pitchFamily="34" charset="0"/>
                <a:cs typeface="Arial" pitchFamily="34" charset="0"/>
              </a:rPr>
              <a:t>qoplangan</a:t>
            </a:r>
            <a:r>
              <a:rPr lang="en-US" sz="1400" b="1" i="1" dirty="0">
                <a:latin typeface="Arial" pitchFamily="34" charset="0"/>
                <a:cs typeface="Arial" pitchFamily="34" charset="0"/>
              </a:rPr>
              <a:t>.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50BB4C5-D2B2-4052-A84A-3785379625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708025"/>
            <a:ext cx="1981200" cy="2259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4" t="5383" r="3033" b="1862"/>
          <a:stretch/>
        </p:blipFill>
        <p:spPr>
          <a:xfrm>
            <a:off x="292100" y="551815"/>
            <a:ext cx="3168984" cy="25946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Скругленный прямоугольник 7"/>
          <p:cNvSpPr/>
          <p:nvPr/>
        </p:nvSpPr>
        <p:spPr>
          <a:xfrm>
            <a:off x="539720" y="1845102"/>
            <a:ext cx="762000" cy="140538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1 900 km</a:t>
            </a: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862078" y="800895"/>
            <a:ext cx="762000" cy="148664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2 500 km</a:t>
            </a: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 flipV="1">
            <a:off x="1228892" y="3087153"/>
            <a:ext cx="1295400" cy="4571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1968500" y="984727"/>
            <a:ext cx="0" cy="2359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1301720" y="1918546"/>
            <a:ext cx="41916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Скругленный прямоугольник 15"/>
          <p:cNvSpPr/>
          <p:nvPr/>
        </p:nvSpPr>
        <p:spPr>
          <a:xfrm>
            <a:off x="1333077" y="2743678"/>
            <a:ext cx="1524000" cy="140538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Maydoni-3 </a:t>
            </a:r>
            <a:r>
              <a:rPr lang="en-US" sz="1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mln</a:t>
            </a:r>
            <a:r>
              <a:rPr lang="en-US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kv</a:t>
            </a:r>
            <a:r>
              <a:rPr lang="en-US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km</a:t>
            </a: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/>
          <p:cNvSpPr/>
          <p:nvPr/>
        </p:nvSpPr>
        <p:spPr>
          <a:xfrm>
            <a:off x="-17780" y="0"/>
            <a:ext cx="5783580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3" t="60317" r="54762"/>
          <a:stretch/>
        </p:blipFill>
        <p:spPr>
          <a:xfrm>
            <a:off x="2498573" y="656691"/>
            <a:ext cx="1600200" cy="2328333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2798998" y="646246"/>
            <a:ext cx="1295400" cy="3048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Temir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rudasi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798998" y="952947"/>
            <a:ext cx="1226902" cy="3048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Toshko‘mir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803373" y="1576458"/>
            <a:ext cx="1295400" cy="3048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Neft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814979" y="1264724"/>
            <a:ext cx="1295400" cy="3048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Ohaktosh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803373" y="2177693"/>
            <a:ext cx="1295400" cy="3048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Tabiiy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798998" y="2502159"/>
            <a:ext cx="1295400" cy="3048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Oltin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bject 3"/>
          <p:cNvSpPr txBox="1">
            <a:spLocks noGrp="1"/>
          </p:cNvSpPr>
          <p:nvPr>
            <p:ph type="title"/>
          </p:nvPr>
        </p:nvSpPr>
        <p:spPr>
          <a:xfrm>
            <a:off x="1473838" y="-3661"/>
            <a:ext cx="3048000" cy="38600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US" sz="2400" dirty="0" err="1"/>
              <a:t>Foydali</a:t>
            </a:r>
            <a:r>
              <a:rPr lang="en-US" sz="2400" dirty="0"/>
              <a:t> </a:t>
            </a:r>
            <a:r>
              <a:rPr lang="en-US" sz="2400" dirty="0" err="1"/>
              <a:t>qazilmalari</a:t>
            </a:r>
            <a:endParaRPr sz="2400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2000854"/>
              </p:ext>
            </p:extLst>
          </p:nvPr>
        </p:nvGraphicFramePr>
        <p:xfrm>
          <a:off x="139700" y="555624"/>
          <a:ext cx="2286000" cy="259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92" r:id="rId4" imgW="3047619" imgH="3453968" progId="">
                  <p:embed/>
                </p:oleObj>
              </mc:Choice>
              <mc:Fallback>
                <p:oleObj r:id="rId4" imgW="3047619" imgH="3453968" progId="">
                  <p:embed/>
                  <p:pic>
                    <p:nvPicPr>
                      <p:cNvPr id="0" name="Picture 1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700" y="555624"/>
                        <a:ext cx="2286000" cy="2590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814979" y="1911577"/>
            <a:ext cx="1134721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798998" y="1843359"/>
            <a:ext cx="1295400" cy="3048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Toshko‘mir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1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398" y="0"/>
            <a:ext cx="5765800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TextBox 4"/>
          <p:cNvSpPr txBox="1"/>
          <p:nvPr/>
        </p:nvSpPr>
        <p:spPr>
          <a:xfrm>
            <a:off x="63500" y="555625"/>
            <a:ext cx="2057400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Arial" pitchFamily="34" charset="0"/>
                <a:cs typeface="Arial" pitchFamily="34" charset="0"/>
              </a:rPr>
              <a:t>G‘arbiy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Sibir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o‘lkasi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hududining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mutlaq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balandligi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endParaRPr lang="en-US" sz="20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300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m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oshmaydi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 algn="ctr"/>
            <a:endParaRPr lang="ru-RU" sz="11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bject 3"/>
          <p:cNvSpPr txBox="1">
            <a:spLocks/>
          </p:cNvSpPr>
          <p:nvPr/>
        </p:nvSpPr>
        <p:spPr>
          <a:xfrm>
            <a:off x="1511300" y="0"/>
            <a:ext cx="2819320" cy="38600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30"/>
              </a:spcBef>
            </a:pPr>
            <a:r>
              <a:rPr lang="en-US" sz="2400" kern="0" dirty="0" err="1"/>
              <a:t>G‘arbiy</a:t>
            </a:r>
            <a:r>
              <a:rPr lang="en-US" sz="2400" kern="0" dirty="0"/>
              <a:t> </a:t>
            </a:r>
            <a:r>
              <a:rPr lang="en-US" sz="2400" kern="0" dirty="0" err="1"/>
              <a:t>Sibir</a:t>
            </a:r>
            <a:r>
              <a:rPr lang="en-US" sz="2400" kern="0" dirty="0"/>
              <a:t> </a:t>
            </a:r>
            <a:r>
              <a:rPr lang="en-US" sz="2400" kern="0" dirty="0" err="1"/>
              <a:t>relyefi</a:t>
            </a:r>
            <a:endParaRPr lang="en-US" sz="2400" kern="0" dirty="0"/>
          </a:p>
        </p:txBody>
      </p:sp>
      <p:pic>
        <p:nvPicPr>
          <p:cNvPr id="18438" name="Picture 6" descr="По-Сибири — Тектоническая структура Западно-сибирской равнины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0" y="479425"/>
            <a:ext cx="3751532" cy="2717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871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4" t="5382" r="3033" b="2000"/>
          <a:stretch/>
        </p:blipFill>
        <p:spPr>
          <a:xfrm>
            <a:off x="114731" y="536262"/>
            <a:ext cx="2857500" cy="25908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63500" y="22590"/>
            <a:ext cx="5650865" cy="3114675"/>
            <a:chOff x="66848" y="71158"/>
            <a:chExt cx="5650865" cy="3114675"/>
          </a:xfrm>
        </p:grpSpPr>
        <p:sp>
          <p:nvSpPr>
            <p:cNvPr id="4" name="object 4"/>
            <p:cNvSpPr/>
            <p:nvPr/>
          </p:nvSpPr>
          <p:spPr>
            <a:xfrm>
              <a:off x="66840" y="536168"/>
              <a:ext cx="5650865" cy="2649220"/>
            </a:xfrm>
            <a:custGeom>
              <a:avLst/>
              <a:gdLst/>
              <a:ahLst/>
              <a:cxnLst/>
              <a:rect l="l" t="t" r="r" b="b"/>
              <a:pathLst>
                <a:path w="5650865" h="2649220">
                  <a:moveTo>
                    <a:pt x="5650712" y="24434"/>
                  </a:moveTo>
                  <a:lnTo>
                    <a:pt x="5626341" y="24434"/>
                  </a:lnTo>
                  <a:lnTo>
                    <a:pt x="5626341" y="2624975"/>
                  </a:lnTo>
                  <a:lnTo>
                    <a:pt x="5650712" y="2624975"/>
                  </a:lnTo>
                  <a:lnTo>
                    <a:pt x="5650712" y="24434"/>
                  </a:lnTo>
                  <a:close/>
                </a:path>
                <a:path w="5650865" h="2649220">
                  <a:moveTo>
                    <a:pt x="5650712" y="0"/>
                  </a:moveTo>
                  <a:lnTo>
                    <a:pt x="0" y="0"/>
                  </a:lnTo>
                  <a:lnTo>
                    <a:pt x="0" y="24130"/>
                  </a:lnTo>
                  <a:lnTo>
                    <a:pt x="0" y="2625090"/>
                  </a:lnTo>
                  <a:lnTo>
                    <a:pt x="0" y="2649220"/>
                  </a:lnTo>
                  <a:lnTo>
                    <a:pt x="5650712" y="2649220"/>
                  </a:lnTo>
                  <a:lnTo>
                    <a:pt x="5650712" y="2625090"/>
                  </a:lnTo>
                  <a:lnTo>
                    <a:pt x="24384" y="2625090"/>
                  </a:lnTo>
                  <a:lnTo>
                    <a:pt x="24384" y="24130"/>
                  </a:lnTo>
                  <a:lnTo>
                    <a:pt x="5650712" y="24130"/>
                  </a:lnTo>
                  <a:lnTo>
                    <a:pt x="5650712" y="0"/>
                  </a:lnTo>
                  <a:close/>
                </a:path>
              </a:pathLst>
            </a:custGeom>
            <a:solidFill>
              <a:srgbClr val="00A8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6848" y="71158"/>
              <a:ext cx="5650865" cy="429259"/>
            </a:xfrm>
            <a:custGeom>
              <a:avLst/>
              <a:gdLst/>
              <a:ahLst/>
              <a:cxnLst/>
              <a:rect l="l" t="t" r="r" b="b"/>
              <a:pathLst>
                <a:path w="5650865" h="429259">
                  <a:moveTo>
                    <a:pt x="5650703" y="0"/>
                  </a:moveTo>
                  <a:lnTo>
                    <a:pt x="0" y="0"/>
                  </a:lnTo>
                  <a:lnTo>
                    <a:pt x="0" y="428878"/>
                  </a:lnTo>
                  <a:lnTo>
                    <a:pt x="5650703" y="428878"/>
                  </a:lnTo>
                  <a:lnTo>
                    <a:pt x="5650703" y="0"/>
                  </a:lnTo>
                  <a:close/>
                </a:path>
              </a:pathLst>
            </a:custGeom>
            <a:solidFill>
              <a:srgbClr val="2365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3963682" y="2341882"/>
            <a:ext cx="551180" cy="24384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400" spc="15" dirty="0">
                <a:solidFill>
                  <a:srgbClr val="FEFEFE"/>
                </a:solidFill>
                <a:latin typeface="Arial"/>
                <a:cs typeface="Arial"/>
              </a:rPr>
              <a:t>Javobi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2" name="object 3"/>
          <p:cNvSpPr txBox="1">
            <a:spLocks/>
          </p:cNvSpPr>
          <p:nvPr/>
        </p:nvSpPr>
        <p:spPr>
          <a:xfrm>
            <a:off x="1369655" y="33920"/>
            <a:ext cx="2971720" cy="38600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30"/>
              </a:spcBef>
            </a:pPr>
            <a:r>
              <a:rPr lang="en-US" sz="2400" kern="0" dirty="0" err="1"/>
              <a:t>G‘arbiy</a:t>
            </a:r>
            <a:r>
              <a:rPr lang="en-US" sz="2400" kern="0" dirty="0"/>
              <a:t>  </a:t>
            </a:r>
            <a:r>
              <a:rPr lang="en-US" sz="2400" kern="0" dirty="0" err="1"/>
              <a:t>Sibir</a:t>
            </a:r>
            <a:r>
              <a:rPr lang="en-US" sz="2400" kern="0" dirty="0"/>
              <a:t>  </a:t>
            </a:r>
            <a:r>
              <a:rPr lang="en-US" sz="2400" kern="0" dirty="0" err="1"/>
              <a:t>iqlimi</a:t>
            </a:r>
            <a:endParaRPr lang="en-US" sz="2400" kern="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997160" y="603294"/>
            <a:ext cx="2595252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G‘arbiy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Sibir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hududida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qishda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arktika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yozda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mo‘tadil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mintaqaning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massalari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hukmronlik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ru-RU" dirty="0"/>
          </a:p>
        </p:txBody>
      </p:sp>
      <p:sp>
        <p:nvSpPr>
          <p:cNvPr id="2" name="Прямоугольная выноска 1"/>
          <p:cNvSpPr/>
          <p:nvPr/>
        </p:nvSpPr>
        <p:spPr>
          <a:xfrm>
            <a:off x="314583" y="860424"/>
            <a:ext cx="893899" cy="262473"/>
          </a:xfrm>
          <a:prstGeom prst="wedgeRectCallout">
            <a:avLst>
              <a:gd name="adj1" fmla="val 51107"/>
              <a:gd name="adj2" fmla="val 176276"/>
            </a:avLst>
          </a:prstGeom>
          <a:solidFill>
            <a:schemeClr val="bg1"/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-25-30 °C</a:t>
            </a:r>
            <a:endParaRPr lang="ru-RU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ая выноска 10"/>
          <p:cNvSpPr/>
          <p:nvPr/>
        </p:nvSpPr>
        <p:spPr>
          <a:xfrm>
            <a:off x="2120900" y="1258345"/>
            <a:ext cx="685800" cy="210820"/>
          </a:xfrm>
          <a:prstGeom prst="wedgeRectCallout">
            <a:avLst>
              <a:gd name="adj1" fmla="val -72713"/>
              <a:gd name="adj2" fmla="val 118413"/>
            </a:avLst>
          </a:prstGeom>
          <a:solidFill>
            <a:schemeClr val="bg1"/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+22 °C</a:t>
            </a:r>
            <a:endParaRPr lang="ru-RU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ая выноска 12"/>
          <p:cNvSpPr/>
          <p:nvPr/>
        </p:nvSpPr>
        <p:spPr>
          <a:xfrm>
            <a:off x="1671227" y="2579372"/>
            <a:ext cx="1064818" cy="258324"/>
          </a:xfrm>
          <a:prstGeom prst="wedgeRectCallout">
            <a:avLst>
              <a:gd name="adj1" fmla="val -46477"/>
              <a:gd name="adj2" fmla="val -201207"/>
            </a:avLst>
          </a:prstGeom>
          <a:solidFill>
            <a:schemeClr val="bg1"/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480-550 mm</a:t>
            </a:r>
            <a:endParaRPr lang="ru-RU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1627574" y="569777"/>
            <a:ext cx="196053" cy="497259"/>
          </a:xfrm>
          <a:prstGeom prst="downArrow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901700" y="3063363"/>
            <a:ext cx="1219200" cy="4571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7307"/>
            <a:ext cx="5777826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3"/>
          <p:cNvSpPr txBox="1">
            <a:spLocks/>
          </p:cNvSpPr>
          <p:nvPr/>
        </p:nvSpPr>
        <p:spPr>
          <a:xfrm>
            <a:off x="686651" y="0"/>
            <a:ext cx="4147646" cy="38600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ctr">
              <a:spcBef>
                <a:spcPts val="130"/>
              </a:spcBef>
            </a:pPr>
            <a:r>
              <a:rPr lang="en-US" sz="2400" kern="0" dirty="0"/>
              <a:t>Ob </a:t>
            </a:r>
            <a:r>
              <a:rPr lang="en-US" sz="2400" kern="0" dirty="0" err="1"/>
              <a:t>daryosi</a:t>
            </a:r>
            <a:endParaRPr lang="en-US" sz="2400" kern="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003"/>
            <a:ext cx="5790526" cy="2848654"/>
          </a:xfrm>
          <a:prstGeom prst="rect">
            <a:avLst/>
          </a:prstGeom>
        </p:spPr>
      </p:pic>
      <p:pic>
        <p:nvPicPr>
          <p:cNvPr id="8194" name="Picture 2" descr="Файл:Ob basseyn.png — Википедия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8" r="6735"/>
          <a:stretch/>
        </p:blipFill>
        <p:spPr bwMode="auto">
          <a:xfrm>
            <a:off x="111976" y="1801549"/>
            <a:ext cx="1149349" cy="1343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721100" y="623252"/>
            <a:ext cx="187628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 pitchFamily="34" charset="0"/>
                <a:cs typeface="Arial" pitchFamily="34" charset="0"/>
              </a:rPr>
              <a:t>Ob </a:t>
            </a:r>
            <a:r>
              <a:rPr lang="en-US" sz="1200" b="1" dirty="0" err="1" smtClean="0">
                <a:latin typeface="Arial" pitchFamily="34" charset="0"/>
                <a:cs typeface="Arial" pitchFamily="34" charset="0"/>
              </a:rPr>
              <a:t>daryosining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err="1" smtClean="0">
                <a:latin typeface="Arial" pitchFamily="34" charset="0"/>
                <a:cs typeface="Arial" pitchFamily="34" charset="0"/>
              </a:rPr>
              <a:t>uzunligi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>
                <a:latin typeface="Arial" pitchFamily="34" charset="0"/>
                <a:cs typeface="Arial" pitchFamily="34" charset="0"/>
              </a:rPr>
              <a:t>3650 km. </a:t>
            </a:r>
            <a:endParaRPr lang="ru-RU" sz="1200" b="1" i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2423110"/>
              </p:ext>
            </p:extLst>
          </p:nvPr>
        </p:nvGraphicFramePr>
        <p:xfrm>
          <a:off x="992924" y="1984773"/>
          <a:ext cx="241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64" r:id="rId5" imgW="241270" imgH="177778" progId="">
                  <p:embed/>
                </p:oleObj>
              </mc:Choice>
              <mc:Fallback>
                <p:oleObj r:id="rId5" imgW="241270" imgH="177778" progId="">
                  <p:embed/>
                  <p:pic>
                    <p:nvPicPr>
                      <p:cNvPr id="0" name="Picture 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2924" y="1984773"/>
                        <a:ext cx="2413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9437992"/>
              </p:ext>
            </p:extLst>
          </p:nvPr>
        </p:nvGraphicFramePr>
        <p:xfrm>
          <a:off x="444500" y="2924358"/>
          <a:ext cx="350838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65" r:id="rId7" imgW="241270" imgH="177778" progId="">
                  <p:embed/>
                </p:oleObj>
              </mc:Choice>
              <mc:Fallback>
                <p:oleObj r:id="rId7" imgW="241270" imgH="177778" progId="">
                  <p:embed/>
                  <p:pic>
                    <p:nvPicPr>
                      <p:cNvPr id="0" name="Picture 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500" y="2924358"/>
                        <a:ext cx="350838" cy="1778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8036565"/>
              </p:ext>
            </p:extLst>
          </p:nvPr>
        </p:nvGraphicFramePr>
        <p:xfrm>
          <a:off x="1127862" y="2923307"/>
          <a:ext cx="133463" cy="2212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66" r:id="rId8" imgW="241270" imgH="177778" progId="">
                  <p:embed/>
                </p:oleObj>
              </mc:Choice>
              <mc:Fallback>
                <p:oleObj r:id="rId8" imgW="241270" imgH="177778" progId="">
                  <p:embed/>
                  <p:pic>
                    <p:nvPicPr>
                      <p:cNvPr id="0" name="Picture 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7862" y="2923307"/>
                        <a:ext cx="133463" cy="22126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188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2829</TotalTime>
  <Words>535</Words>
  <Application>Microsoft Office PowerPoint</Application>
  <PresentationFormat>Произвольный</PresentationFormat>
  <Paragraphs>133</Paragraphs>
  <Slides>28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Тема Office</vt:lpstr>
      <vt:lpstr>Geografiya</vt:lpstr>
      <vt:lpstr>Презентация PowerPoint</vt:lpstr>
      <vt:lpstr>G‘arbiy Sibir</vt:lpstr>
      <vt:lpstr>Презентация PowerPoint</vt:lpstr>
      <vt:lpstr>G‘arbiy Sibir</vt:lpstr>
      <vt:lpstr>Foydali qazilmalari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Kedr</vt:lpstr>
      <vt:lpstr>Презентация PowerPoint</vt:lpstr>
      <vt:lpstr>Sharqiy  Sibir</vt:lpstr>
      <vt:lpstr>Презентация PowerPoint</vt:lpstr>
      <vt:lpstr>Geologik tuzilishi</vt:lpstr>
      <vt:lpstr>Putorana tog‘lari</vt:lpstr>
      <vt:lpstr>Sharqiy Sibir iqlimi</vt:lpstr>
      <vt:lpstr>Sharqiy Sibir ichki suvlari</vt:lpstr>
      <vt:lpstr>Sharqiy Sibir ichki suvlari</vt:lpstr>
      <vt:lpstr>Презентация PowerPoint</vt:lpstr>
      <vt:lpstr>Tuproqlari</vt:lpstr>
      <vt:lpstr>Sharqiy Sibir o‘simliklari</vt:lpstr>
      <vt:lpstr>Sharqiy Sibir hayvonlari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Презентация.cdr</dc:title>
  <dc:creator>Anvarullo</dc:creator>
  <cp:lastModifiedBy>Пользователь</cp:lastModifiedBy>
  <cp:revision>431</cp:revision>
  <dcterms:created xsi:type="dcterms:W3CDTF">2020-04-09T07:32:19Z</dcterms:created>
  <dcterms:modified xsi:type="dcterms:W3CDTF">2021-03-19T07:22:16Z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2020-04-09T00:00:00Z</vt:filetime>
  </property>
  <property fmtid="{D5CDD505-2E9C-101B-9397-08002B2CF9AE}" pid="3" name="Creator">
    <vt:lpwstr>CorelDRAW 2019</vt:lpwstr>
  </property>
  <property fmtid="{D5CDD505-2E9C-101B-9397-08002B2CF9AE}" pid="4" name="LastSaved">
    <vt:filetime>2020-04-09T00:00:00Z</vt:filetime>
  </property>
</Properties>
</file>