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328" r:id="rId3"/>
    <p:sldId id="306" r:id="rId4"/>
    <p:sldId id="305" r:id="rId5"/>
    <p:sldId id="329" r:id="rId6"/>
    <p:sldId id="357" r:id="rId7"/>
    <p:sldId id="345" r:id="rId8"/>
    <p:sldId id="367" r:id="rId9"/>
    <p:sldId id="366" r:id="rId10"/>
    <p:sldId id="359" r:id="rId11"/>
    <p:sldId id="360" r:id="rId12"/>
    <p:sldId id="361" r:id="rId13"/>
    <p:sldId id="362" r:id="rId14"/>
    <p:sldId id="363" r:id="rId15"/>
    <p:sldId id="338" r:id="rId16"/>
    <p:sldId id="354" r:id="rId17"/>
    <p:sldId id="35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4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64019" y="1702273"/>
            <a:ext cx="1112641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Tachkent, la ville</a:t>
            </a:r>
          </a:p>
          <a:p>
            <a:r>
              <a:rPr lang="fr-F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l’amitié et de la paix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93931" y="423188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32" y="3662891"/>
            <a:ext cx="5697198" cy="284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68" y="1090052"/>
            <a:ext cx="6719420" cy="74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4" y="2085413"/>
            <a:ext cx="11651130" cy="229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2"/>
          <a:stretch/>
        </p:blipFill>
        <p:spPr bwMode="auto">
          <a:xfrm>
            <a:off x="3940987" y="4416033"/>
            <a:ext cx="5512294" cy="236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864"/>
            <a:ext cx="12017562" cy="164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8" y="2910758"/>
            <a:ext cx="8305800" cy="373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8" y="1600200"/>
            <a:ext cx="12036612" cy="176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 bwMode="auto">
          <a:xfrm>
            <a:off x="3758453" y="3277933"/>
            <a:ext cx="6111687" cy="343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2" y="1772770"/>
            <a:ext cx="11776636" cy="318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" y="1211355"/>
            <a:ext cx="11962531" cy="10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5" y="2841532"/>
            <a:ext cx="11421408" cy="27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à la page 115.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2" y="1167934"/>
            <a:ext cx="12009717" cy="49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" y="1474415"/>
            <a:ext cx="11765665" cy="37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4" y="1544169"/>
            <a:ext cx="11986186" cy="378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2"/>
          <a:stretch/>
        </p:blipFill>
        <p:spPr bwMode="auto">
          <a:xfrm>
            <a:off x="360456" y="2289644"/>
            <a:ext cx="11553638" cy="239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76" y="1215277"/>
            <a:ext cx="9230565" cy="51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21" y="2246217"/>
            <a:ext cx="9780213" cy="403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5" y="1693208"/>
            <a:ext cx="11324759" cy="314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1618</TotalTime>
  <Words>38</Words>
  <Application>Microsoft Office PowerPoint</Application>
  <PresentationFormat>Широкоэкранный</PresentationFormat>
  <Paragraphs>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162</cp:revision>
  <dcterms:created xsi:type="dcterms:W3CDTF">2020-09-24T15:27:08Z</dcterms:created>
  <dcterms:modified xsi:type="dcterms:W3CDTF">2021-03-19T04:00:55Z</dcterms:modified>
</cp:coreProperties>
</file>