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24" r:id="rId2"/>
    <p:sldId id="577" r:id="rId3"/>
    <p:sldId id="584" r:id="rId4"/>
    <p:sldId id="588" r:id="rId5"/>
    <p:sldId id="589" r:id="rId6"/>
    <p:sldId id="590" r:id="rId7"/>
    <p:sldId id="591" r:id="rId8"/>
    <p:sldId id="592" r:id="rId9"/>
    <p:sldId id="562" r:id="rId10"/>
    <p:sldId id="578" r:id="rId11"/>
    <p:sldId id="567" r:id="rId12"/>
    <p:sldId id="580" r:id="rId13"/>
    <p:sldId id="568" r:id="rId14"/>
    <p:sldId id="569" r:id="rId15"/>
    <p:sldId id="565" r:id="rId16"/>
    <p:sldId id="581" r:id="rId17"/>
    <p:sldId id="566" r:id="rId18"/>
    <p:sldId id="570" r:id="rId19"/>
    <p:sldId id="572" r:id="rId20"/>
    <p:sldId id="585" r:id="rId21"/>
    <p:sldId id="586" r:id="rId22"/>
    <p:sldId id="573" r:id="rId23"/>
    <p:sldId id="583" r:id="rId24"/>
    <p:sldId id="571" r:id="rId25"/>
    <p:sldId id="574" r:id="rId26"/>
    <p:sldId id="576" r:id="rId27"/>
    <p:sldId id="587" r:id="rId28"/>
    <p:sldId id="582" r:id="rId29"/>
    <p:sldId id="37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24"/>
            <p14:sldId id="577"/>
            <p14:sldId id="584"/>
            <p14:sldId id="588"/>
            <p14:sldId id="589"/>
            <p14:sldId id="590"/>
            <p14:sldId id="591"/>
            <p14:sldId id="592"/>
            <p14:sldId id="562"/>
            <p14:sldId id="578"/>
            <p14:sldId id="567"/>
            <p14:sldId id="580"/>
            <p14:sldId id="568"/>
            <p14:sldId id="569"/>
            <p14:sldId id="565"/>
            <p14:sldId id="581"/>
            <p14:sldId id="566"/>
            <p14:sldId id="570"/>
            <p14:sldId id="572"/>
            <p14:sldId id="585"/>
            <p14:sldId id="586"/>
            <p14:sldId id="573"/>
            <p14:sldId id="583"/>
            <p14:sldId id="571"/>
            <p14:sldId id="574"/>
            <p14:sldId id="576"/>
            <p14:sldId id="587"/>
            <p14:sldId id="582"/>
            <p14:sldId id="3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3300"/>
    <a:srgbClr val="339966"/>
    <a:srgbClr val="19C139"/>
    <a:srgbClr val="CC0099"/>
    <a:srgbClr val="3333FF"/>
    <a:srgbClr val="CC66FF"/>
    <a:srgbClr val="9900FF"/>
    <a:srgbClr val="F49D46"/>
    <a:srgbClr val="149C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1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46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4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70567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3.jpeg"/><Relationship Id="rId4" Type="http://schemas.openxmlformats.org/officeDocument/2006/relationships/image" Target="../media/image22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46.g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6_47_Tog%60lar.avi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6_47_Tog%60lar.avi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1638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FF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9437" y="2904148"/>
            <a:ext cx="7846698" cy="1873809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38986" algn="ctr">
              <a:spcBef>
                <a:spcPts val="212"/>
              </a:spcBef>
            </a:pPr>
            <a:r>
              <a:rPr lang="en-US" sz="6000" b="1" spc="-11" dirty="0" err="1" smtClean="0">
                <a:latin typeface="Arial"/>
                <a:cs typeface="Arial"/>
              </a:rPr>
              <a:t>Mavzu</a:t>
            </a:r>
            <a:r>
              <a:rPr lang="en-US" sz="6000" b="1" spc="-11" dirty="0" smtClean="0">
                <a:latin typeface="Arial"/>
                <a:cs typeface="Arial"/>
              </a:rPr>
              <a:t>: </a:t>
            </a:r>
            <a:r>
              <a:rPr lang="en-US" sz="6000" b="1" spc="-11" dirty="0" err="1" smtClean="0">
                <a:latin typeface="Arial"/>
                <a:cs typeface="Arial"/>
              </a:rPr>
              <a:t>Yerning</a:t>
            </a:r>
            <a:r>
              <a:rPr lang="en-US" sz="6000" b="1" spc="-11" dirty="0" smtClean="0">
                <a:latin typeface="Arial"/>
                <a:cs typeface="Arial"/>
              </a:rPr>
              <a:t> </a:t>
            </a:r>
            <a:r>
              <a:rPr lang="en-US" sz="6000" b="1" spc="-11" dirty="0" err="1" smtClean="0">
                <a:latin typeface="Arial"/>
                <a:cs typeface="Arial"/>
              </a:rPr>
              <a:t>hayot</a:t>
            </a:r>
            <a:r>
              <a:rPr lang="en-US" sz="6000" b="1" spc="-11" dirty="0" smtClean="0">
                <a:latin typeface="Arial"/>
                <a:cs typeface="Arial"/>
              </a:rPr>
              <a:t> </a:t>
            </a:r>
            <a:r>
              <a:rPr lang="en-US" sz="6000" b="1" spc="-11" dirty="0" err="1" smtClean="0">
                <a:latin typeface="Arial"/>
                <a:cs typeface="Arial"/>
              </a:rPr>
              <a:t>qobig‘i</a:t>
            </a:r>
            <a:r>
              <a:rPr lang="en-US" sz="6000" b="1" spc="-11" dirty="0" smtClean="0">
                <a:latin typeface="Arial"/>
                <a:cs typeface="Arial"/>
              </a:rPr>
              <a:t> - </a:t>
            </a:r>
            <a:r>
              <a:rPr lang="en-US" sz="6000" b="1" spc="-11" dirty="0" err="1" smtClean="0">
                <a:latin typeface="Arial"/>
                <a:cs typeface="Arial"/>
              </a:rPr>
              <a:t>biosfera</a:t>
            </a:r>
            <a:endParaRPr lang="en-US" sz="6000" b="1" i="1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6683" y="2621457"/>
            <a:ext cx="595928" cy="1390638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226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40375" y="4198094"/>
            <a:ext cx="595929" cy="1317919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869341" y="292066"/>
            <a:ext cx="1865460" cy="1323797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solidFill>
            <a:srgbClr val="00A858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69339" y="328119"/>
            <a:ext cx="1865461" cy="1274971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ln w="30481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133831" y="575869"/>
            <a:ext cx="752246" cy="756190"/>
          </a:xfrm>
          <a:prstGeom prst="rect">
            <a:avLst/>
          </a:prstGeom>
        </p:spPr>
        <p:txBody>
          <a:bodyPr vert="horz" wrap="square" lIns="0" tIns="24198" rIns="0" bIns="0" rtlCol="0">
            <a:spAutoFit/>
          </a:bodyPr>
          <a:lstStyle/>
          <a:p>
            <a:pPr>
              <a:spcBef>
                <a:spcPts val="191"/>
              </a:spcBef>
            </a:pPr>
            <a:r>
              <a:rPr lang="en-US" sz="4800" b="1" spc="11" dirty="0" smtClean="0">
                <a:solidFill>
                  <a:srgbClr val="FDFDFD"/>
                </a:solidFill>
                <a:latin typeface="Arial"/>
                <a:cs typeface="Arial"/>
              </a:rPr>
              <a:t>5</a:t>
            </a:r>
            <a:r>
              <a:rPr sz="4800" b="1" spc="-11" dirty="0" smtClean="0">
                <a:solidFill>
                  <a:srgbClr val="FDFDFD"/>
                </a:solidFill>
                <a:latin typeface="Arial"/>
                <a:cs typeface="Arial"/>
              </a:rPr>
              <a:t>-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98134" y="691978"/>
            <a:ext cx="807417" cy="641346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4000" spc="-11" dirty="0">
                <a:solidFill>
                  <a:srgbClr val="FDFDFD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172509" y="282329"/>
            <a:ext cx="5610493" cy="1256899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>
              <a:lnSpc>
                <a:spcPct val="100000"/>
              </a:lnSpc>
              <a:spcBef>
                <a:spcPts val="201"/>
              </a:spcBef>
            </a:pPr>
            <a:r>
              <a:rPr sz="8000" b="1" dirty="0">
                <a:solidFill>
                  <a:srgbClr val="FFFFFF"/>
                </a:solidFill>
                <a:latin typeface="Arial "/>
              </a:rPr>
              <a:t>Geograﬁya</a:t>
            </a:r>
            <a:endParaRPr sz="8000" b="1" dirty="0">
              <a:latin typeface="Arial 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0407" y="37880"/>
            <a:ext cx="1745796" cy="1745796"/>
          </a:xfrm>
          <a:prstGeom prst="rect">
            <a:avLst/>
          </a:prstGeom>
          <a:noFill/>
        </p:spPr>
      </p:pic>
      <p:pic>
        <p:nvPicPr>
          <p:cNvPr id="14" name="Рисунок 13" descr="shutterstock_12356350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1854" y="2706520"/>
            <a:ext cx="2616200" cy="21505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Прямоугольник 8"/>
          <p:cNvSpPr/>
          <p:nvPr/>
        </p:nvSpPr>
        <p:spPr>
          <a:xfrm>
            <a:off x="2889849" y="0"/>
            <a:ext cx="689406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shari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qobiqlari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Архейская эра — урок. Биология, Общие биологические закономерности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8497" y="2739146"/>
            <a:ext cx="6187769" cy="39841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9" descr="АРХЕЙ – эра древнейшей жизни - Картинка 73746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27" y="2769989"/>
            <a:ext cx="5762170" cy="3922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57677" y="1119502"/>
            <a:ext cx="116586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troposfera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qatlami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litosferaning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4–5 km li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qatlamining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48637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Yerning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hayot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qobig‘i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399" y="923330"/>
            <a:ext cx="1165860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milliard 800 million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ko‘rinmaydigan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1" descr="Протерозойская эра — урок. Биология, Общие биологические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1775" y="2904067"/>
            <a:ext cx="5469924" cy="34175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1" descr="Палеозой | История Земли и Древние животные вики | Fand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4098" y="2843150"/>
            <a:ext cx="5384800" cy="36207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14446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Yerning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hayot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qobig‘i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399" y="923330"/>
            <a:ext cx="1165860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550-600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bo‘lmaganlarida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allaqachon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БИОСФЕРА И РОЛЬ ЖИВЫХ ОРГАНИЗМОВ В ГЕОХИМИЧЕСКИХ ПРОЦЕСС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2975429"/>
            <a:ext cx="5393874" cy="349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642" y="3077030"/>
            <a:ext cx="6166757" cy="339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384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Yerning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hayot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qobig‘i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1005345"/>
            <a:ext cx="116670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noorganik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(mineral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gazini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tayyorlaydi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557F0F-CE72-4DA3-AC75-6AF89932D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03" y="2903242"/>
            <a:ext cx="5481563" cy="3790023"/>
          </a:xfrm>
          <a:prstGeom prst="rect">
            <a:avLst/>
          </a:prstGeom>
        </p:spPr>
      </p:pic>
      <p:pic>
        <p:nvPicPr>
          <p:cNvPr id="6" name="Picture 1" descr="C:\Users\user\Desktop\06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2618" y="2971386"/>
            <a:ext cx="4984782" cy="36972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92720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hayot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qobig‘i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1005345"/>
            <a:ext cx="116670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yeydilar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o‘txo‘rlar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jonivorlarni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go‘shtxo‘r</a:t>
            </a:r>
            <a:r>
              <a:rPr lang="en-US" sz="2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deymiz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Африка. Животный мир. | Интересно узнать | Яндекс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0" y="2791142"/>
            <a:ext cx="4598851" cy="3301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TSXO'R HAYVONLAR: XUSUSIYATLARI, TURLARI, MISOLLARI - FA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99"/>
          <a:stretch/>
        </p:blipFill>
        <p:spPr bwMode="auto">
          <a:xfrm>
            <a:off x="185208" y="2821227"/>
            <a:ext cx="3387725" cy="234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yenas Vs Leopard Fight To Death - Mother Leopard Can't Save Her Cubs  escape of Hyenas - YouTub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918" y="2821227"/>
            <a:ext cx="3621827" cy="256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4794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9668672"/>
              </p:ext>
            </p:extLst>
          </p:nvPr>
        </p:nvGraphicFramePr>
        <p:xfrm>
          <a:off x="252548" y="1904095"/>
          <a:ext cx="6035039" cy="4347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Image" r:id="rId3" imgW="8038080" imgH="5790240" progId="Photoshop.Image.13">
                  <p:embed/>
                </p:oleObj>
              </mc:Choice>
              <mc:Fallback>
                <p:oleObj name="Image" r:id="rId3" imgW="8038080" imgH="57902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2548" y="1904095"/>
                        <a:ext cx="6035039" cy="43471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Organizmlar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" y="923330"/>
            <a:ext cx="116289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ko‘rinmaydigan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mikroblar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chiritib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minerallarga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052" name="Picture 4" descr="Укр) Бактероварта: у коренях рослин виявили бактерії, що захищають рослини  від інфекцій |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390" y="1959427"/>
            <a:ext cx="5562856" cy="426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7282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8651" y="783993"/>
            <a:ext cx="6585361" cy="53381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Biosfera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–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hayot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qobig‘i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" y="1053959"/>
            <a:ext cx="53862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(“bios”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sphaira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en-US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30-40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kilometrga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5702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Yer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yuzida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tirik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organizmlarning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notekis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tarqalganligi</a:t>
            </a:r>
            <a:endParaRPr lang="ru-RU" sz="36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5166" y="725438"/>
            <a:ext cx="116628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150 m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balandlikkacha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chuqurlikkacha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4" name="Picture 2" descr="Виртуальное путешествие «Живая планета» 2020. Бессоновская поселенческая  модельная библиотека-филиал № 6 — описание, программа мероприятия, дата,  время. Адрес места проведения — Белгородский р-н, с Бессоновка, ул  Гагарина, д 6. Афиш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9" r="13370"/>
          <a:stretch/>
        </p:blipFill>
        <p:spPr bwMode="auto">
          <a:xfrm>
            <a:off x="406400" y="2251623"/>
            <a:ext cx="4580467" cy="373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БИОСФЕРА - Փաստ Նյուզ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75" y="2251623"/>
            <a:ext cx="5924550" cy="374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6720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Sernam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ekvatorial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o‘rmonlar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923330"/>
            <a:ext cx="11582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taqsimlanishiga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ko‘m-ko‘k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gullayotgan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boshqasida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Negaki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4098" name="Picture 2" descr="Влажные экваториальные леса – ПОЧЕМУХА.РУ ответы на вопросы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67" y="3105800"/>
            <a:ext cx="5350933" cy="348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Влажные экваториальные леса | Учеба-Легко.РФ - крупнейший портал по учеб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10832"/>
            <a:ext cx="4983691" cy="347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2086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Cho‘llar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923330"/>
            <a:ext cx="11582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bo‘lsa-yu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yetishmasa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bug‘latadigan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tukli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tikanakli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122" name="Picture 2" descr="кактусы в пустыне рисунок - ка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39212"/>
            <a:ext cx="4157133" cy="372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Флора пустыни Кызылкум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7" r="33039"/>
          <a:stretch/>
        </p:blipFill>
        <p:spPr bwMode="auto">
          <a:xfrm>
            <a:off x="4428067" y="2755509"/>
            <a:ext cx="3699934" cy="369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lora - Gobi Jeeper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230" y="2761086"/>
            <a:ext cx="3839369" cy="370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4073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6531429" y="5303010"/>
            <a:ext cx="5384799" cy="1286475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326743" y="3936314"/>
            <a:ext cx="6574971" cy="1070918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628571" y="2652486"/>
            <a:ext cx="8215086" cy="970006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246085" y="1279070"/>
            <a:ext cx="9690100" cy="939801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Oval 6">
            <a:extLst>
              <a:ext uri="{FF2B5EF4-FFF2-40B4-BE49-F238E27FC236}">
                <a16:creationId xmlns:a16="http://schemas.microsoft.com/office/drawing/2014/main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3485679" y="3797460"/>
            <a:ext cx="1681408" cy="1447639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val 5">
            <a:extLst>
              <a:ext uri="{FF2B5EF4-FFF2-40B4-BE49-F238E27FC236}">
                <a16:creationId xmlns:a16="http://schemas.microsoft.com/office/drawing/2014/main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1829226" y="2421632"/>
            <a:ext cx="1689001" cy="1520811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 4">
            <a:extLst>
              <a:ext uri="{FF2B5EF4-FFF2-40B4-BE49-F238E27FC236}">
                <a16:creationId xmlns:a16="http://schemas.microsoft.com/office/drawing/2014/main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416567" y="1111488"/>
            <a:ext cx="1624965" cy="1519226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4674052" y="5173531"/>
            <a:ext cx="1679577" cy="1435912"/>
          </a:xfrm>
          <a:prstGeom prst="ellipse">
            <a:avLst/>
          </a:prstGeom>
          <a:solidFill>
            <a:srgbClr val="19C139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4027468" y="2847536"/>
            <a:ext cx="5064281" cy="598465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3400" b="1" dirty="0" err="1" smtClean="0">
                <a:latin typeface="Arial" charset="0"/>
              </a:rPr>
              <a:t>Biosfera-hayot</a:t>
            </a:r>
            <a:r>
              <a:rPr lang="en-US" sz="3400" b="1" dirty="0" smtClean="0">
                <a:latin typeface="Arial" charset="0"/>
              </a:rPr>
              <a:t> </a:t>
            </a:r>
            <a:r>
              <a:rPr lang="en-US" sz="3400" b="1" dirty="0" err="1" smtClean="0">
                <a:latin typeface="Arial" charset="0"/>
              </a:rPr>
              <a:t>qobig‘i</a:t>
            </a:r>
            <a:endParaRPr lang="ru-RU" sz="3400" dirty="0">
              <a:solidFill>
                <a:srgbClr val="404040"/>
              </a:solidFill>
            </a:endParaRPr>
          </a:p>
        </p:txBody>
      </p:sp>
      <p:sp>
        <p:nvSpPr>
          <p:cNvPr id="86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2471339" y="1420588"/>
            <a:ext cx="7264844" cy="629243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3600" b="1" dirty="0" err="1" smtClean="0">
                <a:latin typeface="Arial" charset="0"/>
              </a:rPr>
              <a:t>Yerda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hayotning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paydo</a:t>
            </a:r>
            <a:r>
              <a:rPr lang="en-US" sz="3600" b="1" dirty="0" smtClean="0">
                <a:latin typeface="Arial" charset="0"/>
              </a:rPr>
              <a:t> </a:t>
            </a:r>
            <a:r>
              <a:rPr lang="en-US" sz="3600" b="1" dirty="0" err="1" smtClean="0">
                <a:latin typeface="Arial" charset="0"/>
              </a:rPr>
              <a:t>bo‘lishi</a:t>
            </a:r>
            <a:endParaRPr lang="en-US" sz="3600" b="1" dirty="0">
              <a:latin typeface="Arial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85586" y="1420586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1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173514" y="2699657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2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773715" y="4105728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3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982029" y="5424714"/>
            <a:ext cx="1003300" cy="8763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itchFamily="34" charset="0"/>
              </a:rPr>
              <a:t>4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8" name="Прямоугольник 27"/>
          <p:cNvSpPr/>
          <p:nvPr/>
        </p:nvSpPr>
        <p:spPr>
          <a:xfrm>
            <a:off x="957943" y="0"/>
            <a:ext cx="10756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5326743" y="4129168"/>
            <a:ext cx="5907314" cy="567687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3200" b="1" dirty="0" err="1" smtClean="0">
                <a:latin typeface="Arial" charset="0"/>
              </a:rPr>
              <a:t>Organizmlarning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tarqalishi</a:t>
            </a:r>
            <a:endParaRPr lang="ru-RU" sz="3200" dirty="0">
              <a:solidFill>
                <a:srgbClr val="404040"/>
              </a:solidFill>
            </a:endParaRPr>
          </a:p>
        </p:txBody>
      </p:sp>
      <p:sp>
        <p:nvSpPr>
          <p:cNvPr id="30" name="Rectangle 51">
            <a:extLst>
              <a:ext uri="{FF2B5EF4-FFF2-40B4-BE49-F238E27FC236}">
                <a16:creationId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6103761" y="5607643"/>
            <a:ext cx="5094759" cy="567687"/>
          </a:xfrm>
          <a:prstGeom prst="rect">
            <a:avLst/>
          </a:prstGeom>
          <a:noFill/>
        </p:spPr>
        <p:txBody>
          <a:bodyPr wrap="square" lIns="115189" rIns="115189" bIns="28797">
            <a:spAutoFit/>
          </a:bodyPr>
          <a:lstStyle/>
          <a:p>
            <a:pPr algn="ctr">
              <a:spcAft>
                <a:spcPts val="600"/>
              </a:spcAft>
              <a:buClr>
                <a:schemeClr val="accent1"/>
              </a:buClr>
            </a:pPr>
            <a:r>
              <a:rPr lang="en-US" sz="3200" b="1" dirty="0" err="1" smtClean="0">
                <a:latin typeface="Arial" charset="0"/>
              </a:rPr>
              <a:t>Inson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va</a:t>
            </a:r>
            <a:r>
              <a:rPr lang="en-US" sz="3200" b="1" dirty="0" smtClean="0">
                <a:latin typeface="Arial" charset="0"/>
              </a:rPr>
              <a:t> </a:t>
            </a:r>
            <a:r>
              <a:rPr lang="en-US" sz="3200" b="1" dirty="0" err="1" smtClean="0">
                <a:latin typeface="Arial" charset="0"/>
              </a:rPr>
              <a:t>biosfera</a:t>
            </a:r>
            <a:endParaRPr lang="ru-RU" sz="3200" dirty="0">
              <a:solidFill>
                <a:srgbClr val="40404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/>
          <a:srcRect l="12104" t="11576" r="13899" b="3236"/>
          <a:stretch>
            <a:fillRect/>
          </a:stretch>
        </p:blipFill>
        <p:spPr bwMode="auto">
          <a:xfrm>
            <a:off x="316669" y="4010025"/>
            <a:ext cx="3044712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310880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2" descr="Пустыня Сахара значительно увеличилась за последние 100 л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666"/>
            <a:ext cx="12192000" cy="4938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27001" y="923330"/>
            <a:ext cx="12065000" cy="1295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sharidagi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materigidagi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Sahroyi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Kabir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cho‘lidir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Eng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katta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cho‘l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191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2" descr="Qizilqum cho'li Sahroyi Kabirdan bor yo'g'i 30 baravar kichkin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30" b="5930"/>
          <a:stretch>
            <a:fillRect/>
          </a:stretch>
        </p:blipFill>
        <p:spPr bwMode="auto">
          <a:xfrm>
            <a:off x="0" y="508001"/>
            <a:ext cx="1219200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7941735" y="1082875"/>
            <a:ext cx="3166532" cy="493711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US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cho‘li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O‘zbekistondagi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eng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katta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cho‘l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29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Qor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muzlik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cho‘llari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799" y="923330"/>
            <a:ext cx="11675533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suvsiz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bor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Antarktidada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o‘smaydigan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yashamaydigan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anchagina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cho‘llari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5" name="Picture 4" descr="Восхождение на Массив Винсона (4892 м) - высочайшую вершину Антарктиды.  Тур, путешествие в Антарктиду. / Все поездки / Все проекты Клуба 7 Верш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733" y="2774583"/>
            <a:ext cx="6045199" cy="3592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56"/>
          <a:stretch/>
        </p:blipFill>
        <p:spPr>
          <a:xfrm>
            <a:off x="110810" y="2774583"/>
            <a:ext cx="5519524" cy="359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5092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Inson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biosfera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0262" y="955232"/>
            <a:ext cx="118714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ajdodlari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Ibtidoiy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moslashishga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G‘orlarda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Ovchilik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shug‘ullanishgan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olmaganlar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42791"/>
            <a:ext cx="7605488" cy="3505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3233904"/>
            <a:ext cx="4064001" cy="359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05542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Inson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biosfera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799" y="1014443"/>
            <a:ext cx="117263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olovdan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boshlagach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zavod-fabrikalar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qurganlaridan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8" y="2490551"/>
            <a:ext cx="5765801" cy="419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AA6015-996B-4F0C-883C-84EC48857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488" y="2399438"/>
            <a:ext cx="5502522" cy="428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6619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Inson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biosfera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4000" y="1005344"/>
            <a:ext cx="1168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o‘rgatgan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sermahsul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zotlarini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borayapti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8" name="Picture 4" descr="Ненужные. Как домашние животные страдают из-за пандемии – Газета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42" y="3334127"/>
            <a:ext cx="4898571" cy="326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В Пластовском районе браконьеры жестоко избили егер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061" y="3252113"/>
            <a:ext cx="5949647" cy="334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8956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Inson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biosfera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4000" y="1005344"/>
            <a:ext cx="1168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Ota-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bobolarimiz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zamonlardanoq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ekinzorlar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vohalar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где находится ташке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52112"/>
            <a:ext cx="5672665" cy="3426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Qizilqum cho'li Sahroyi Kabirdan bor yo'g'i 30 baravar kichkina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30" b="5930"/>
          <a:stretch>
            <a:fillRect/>
          </a:stretch>
        </p:blipFill>
        <p:spPr bwMode="auto">
          <a:xfrm>
            <a:off x="254000" y="3073399"/>
            <a:ext cx="5592404" cy="36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90946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3824BF5-C876-441F-96B9-829F64A579E0}"/>
              </a:ext>
            </a:extLst>
          </p:cNvPr>
          <p:cNvCxnSpPr/>
          <p:nvPr/>
        </p:nvCxnSpPr>
        <p:spPr>
          <a:xfrm>
            <a:off x="6096000" y="1461738"/>
            <a:ext cx="0" cy="50155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582907" y="92502"/>
            <a:ext cx="110081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o‘zgartirilgan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joylar</a:t>
            </a:r>
            <a:endParaRPr lang="en-US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Рисунок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1400"/>
            <a:ext cx="6096000" cy="581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Компания &quot;Информтехника&quot; поставила оборудование для крупнейшей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28700"/>
            <a:ext cx="6096000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1828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878C00-F2C9-4761-9D34-BF9461E233D9}"/>
              </a:ext>
            </a:extLst>
          </p:cNvPr>
          <p:cNvSpPr txBox="1"/>
          <p:nvPr/>
        </p:nvSpPr>
        <p:spPr>
          <a:xfrm>
            <a:off x="3" y="-30176"/>
            <a:ext cx="12171502" cy="918703"/>
          </a:xfrm>
          <a:prstGeom prst="rect">
            <a:avLst/>
          </a:prstGeom>
          <a:solidFill>
            <a:srgbClr val="0070C0"/>
          </a:solidFill>
        </p:spPr>
        <p:txBody>
          <a:bodyPr wrap="square" lIns="193540" tIns="96769" rIns="193540" bIns="96769" rtlCol="0">
            <a:spAutoFit/>
          </a:bodyPr>
          <a:lstStyle/>
          <a:p>
            <a:pPr algn="ctr"/>
            <a:endParaRPr lang="en-US" sz="47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EF07B66-D4A0-4714-A872-B8875E72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5" t="5844" r="6720"/>
          <a:stretch/>
        </p:blipFill>
        <p:spPr>
          <a:xfrm rot="16200000">
            <a:off x="3608436" y="-2352067"/>
            <a:ext cx="5657142" cy="123321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750309" y="1760194"/>
            <a:ext cx="138012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331" y="4134292"/>
            <a:ext cx="1385750" cy="21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895006" y="2120070"/>
            <a:ext cx="26075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94712" y="4794895"/>
            <a:ext cx="235699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endParaRPr lang="en-US" sz="3200" b="1" kern="0" spc="2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02344" y="4683649"/>
            <a:ext cx="198342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15255" y="4945259"/>
            <a:ext cx="26049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Vohalar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32291" y="2687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Xulosa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2" name="Рисунок 11" descr="683038862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2633" y="1129173"/>
            <a:ext cx="2109848" cy="1839948"/>
          </a:xfrm>
          <a:prstGeom prst="rect">
            <a:avLst/>
          </a:prstGeom>
        </p:spPr>
      </p:pic>
      <p:pic>
        <p:nvPicPr>
          <p:cNvPr id="14" name="Picture 4" descr="БИОСФЕРА - Փաստ Նյուզ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735" y="1043931"/>
            <a:ext cx="2905978" cy="194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636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65576" y="1210470"/>
            <a:ext cx="1728830" cy="401763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593051" y="1676444"/>
            <a:ext cx="1916482" cy="2485982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400855" y="4274965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338640" y="105337"/>
            <a:ext cx="11496676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topshiriqlar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48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625532" y="1031094"/>
            <a:ext cx="9209784" cy="346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8100" algn="just" defTabSz="685800">
              <a:lnSpc>
                <a:spcPct val="100000"/>
              </a:lnSpc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94-96-sahifalaridagi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100" algn="just" defTabSz="685800"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E210C70-8A74-41FD-9916-ACB759C11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6613" y="3836935"/>
            <a:ext cx="2459173" cy="2879011"/>
          </a:xfrm>
          <a:prstGeom prst="rect">
            <a:avLst/>
          </a:prstGeom>
        </p:spPr>
      </p:pic>
      <p:sp>
        <p:nvSpPr>
          <p:cNvPr id="13" name="object 5"/>
          <p:cNvSpPr/>
          <p:nvPr/>
        </p:nvSpPr>
        <p:spPr>
          <a:xfrm>
            <a:off x="3287594" y="4923043"/>
            <a:ext cx="5598768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3075025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горы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03" y="2523067"/>
            <a:ext cx="5775564" cy="417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Прямоугольник 1"/>
          <p:cNvSpPr>
            <a:spLocks noChangeArrowheads="1"/>
          </p:cNvSpPr>
          <p:nvPr/>
        </p:nvSpPr>
        <p:spPr bwMode="auto">
          <a:xfrm>
            <a:off x="0" y="863601"/>
            <a:ext cx="12192000" cy="156966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alt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r>
              <a:rPr lang="ru-RU" alt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mantiyaning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altLang="ru-RU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alt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alt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alt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altLang="ru-RU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en-US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</a:t>
            </a:r>
            <a:r>
              <a:rPr lang="en-US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shakllarini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uchratish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</a:t>
            </a:r>
            <a:r>
              <a:rPr lang="en-US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rida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ru-RU" alt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Bu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qaysi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qobiq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?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11266" name="Picture 2" descr="Kon-geologiya sohasida yangi jamg'arma tashkil etildi – Gazeta.u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23067"/>
            <a:ext cx="5863771" cy="4179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696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горы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18" y="1042609"/>
            <a:ext cx="5775564" cy="5488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Litosfera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–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tosh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qobig‘i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11266" name="Picture 2" descr="Kon-geologiya sohasida yangi jamg'arma tashkil etildi – Gazeta.u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42608"/>
            <a:ext cx="5863771" cy="548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313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Прямоугольник 2"/>
          <p:cNvSpPr>
            <a:spLocks noChangeArrowheads="1"/>
          </p:cNvSpPr>
          <p:nvPr/>
        </p:nvSpPr>
        <p:spPr bwMode="auto">
          <a:xfrm>
            <a:off x="0" y="923330"/>
            <a:ext cx="12192000" cy="1200329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Bu </a:t>
            </a:r>
            <a:r>
              <a:rPr lang="en-US" altLang="ru-RU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alt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alt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hayotimizdagi</a:t>
            </a: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ishlatiladigan</a:t>
            </a: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boyligimizdir</a:t>
            </a:r>
            <a:r>
              <a:rPr lang="en-US" alt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Bu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qaysi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qobiq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?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12290" name="Picture 2" descr="Гиф анимация По берегам реки расположен лес, на фоне заходящее солнце,  которое отражается в вод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3659"/>
            <a:ext cx="12192000" cy="473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100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Гиф анимация По берегам реки расположен лес, на фоне заходящее солнце,  которое отражается в вод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8286"/>
            <a:ext cx="12192000" cy="605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Gidrosfera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–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suv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qobig‘i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538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Прямоугольник 2"/>
          <p:cNvSpPr>
            <a:spLocks noChangeArrowheads="1"/>
          </p:cNvSpPr>
          <p:nvPr/>
        </p:nvSpPr>
        <p:spPr bwMode="auto">
          <a:xfrm>
            <a:off x="0" y="914627"/>
            <a:ext cx="12293600" cy="1015663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shaffof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ko‘rpa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qizib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ketishdan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tunda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sovib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ketishdan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asraydi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bo‘lmaganda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olmas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r>
              <a:rPr lang="en-US" alt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Bu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qaysi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qobiq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?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14338" name="Picture 2" descr="LOBODA - ОБЛАКА GIF | Gfyca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30290"/>
            <a:ext cx="12192000" cy="494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275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Atmosfera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–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Yerning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havo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qobig‘i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14338" name="Picture 2" descr="LOBODA - ОБЛАКА GIF | Gfyca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3330"/>
            <a:ext cx="12192000" cy="593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647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shari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qobiqlari</a:t>
            </a:r>
            <a:endParaRPr lang="ru-RU" sz="5400" dirty="0">
              <a:solidFill>
                <a:schemeClr val="bg1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8152" y="1034907"/>
            <a:ext cx="8020353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Sayyoramiz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milliard 600 million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6" name="Picture 2" descr="Солнце максимально приблизилось к Земле 5 января. Чего от этого ждать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4406" y="3175346"/>
            <a:ext cx="5891593" cy="323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..........jpg"/>
          <p:cNvPicPr>
            <a:picLocks noChangeAspect="1" noChangeArrowheads="1"/>
          </p:cNvPicPr>
          <p:nvPr/>
        </p:nvPicPr>
        <p:blipFill>
          <a:blip r:embed="rId3"/>
          <a:srcRect l="3942" t="4852" r="4269" b="4203"/>
          <a:stretch>
            <a:fillRect/>
          </a:stretch>
        </p:blipFill>
        <p:spPr bwMode="auto">
          <a:xfrm>
            <a:off x="6302008" y="3175346"/>
            <a:ext cx="4345507" cy="3138368"/>
          </a:xfrm>
          <a:prstGeom prst="rect">
            <a:avLst/>
          </a:prstGeom>
          <a:noFill/>
        </p:spPr>
      </p:pic>
      <p:pic>
        <p:nvPicPr>
          <p:cNvPr id="7" name="Picture 4" descr="globe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23086" y="867907"/>
            <a:ext cx="2484517" cy="2307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84218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7965</TotalTime>
  <Words>762</Words>
  <Application>Microsoft Office PowerPoint</Application>
  <PresentationFormat>Широкоэкранный</PresentationFormat>
  <Paragraphs>74</Paragraphs>
  <Slides>29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Arial</vt:lpstr>
      <vt:lpstr>Arial </vt:lpstr>
      <vt:lpstr>Arial Black</vt:lpstr>
      <vt:lpstr>Calibri</vt:lpstr>
      <vt:lpstr>Calibri Light</vt:lpstr>
      <vt:lpstr>Tahoma</vt:lpstr>
      <vt:lpstr>Times New Roman</vt:lpstr>
      <vt:lpstr>Wingdings 3</vt:lpstr>
      <vt:lpstr>Тема Office</vt:lpstr>
      <vt:lpstr>Image</vt:lpstr>
      <vt:lpstr>Geograﬁya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1159</cp:revision>
  <dcterms:created xsi:type="dcterms:W3CDTF">2020-04-09T12:18:10Z</dcterms:created>
  <dcterms:modified xsi:type="dcterms:W3CDTF">2021-03-19T07:02:16Z</dcterms:modified>
</cp:coreProperties>
</file>