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4" r:id="rId2"/>
    <p:sldId id="577" r:id="rId3"/>
    <p:sldId id="584" r:id="rId4"/>
    <p:sldId id="588" r:id="rId5"/>
    <p:sldId id="589" r:id="rId6"/>
    <p:sldId id="590" r:id="rId7"/>
    <p:sldId id="591" r:id="rId8"/>
    <p:sldId id="592" r:id="rId9"/>
    <p:sldId id="562" r:id="rId10"/>
    <p:sldId id="578" r:id="rId11"/>
    <p:sldId id="567" r:id="rId12"/>
    <p:sldId id="580" r:id="rId13"/>
    <p:sldId id="568" r:id="rId14"/>
    <p:sldId id="569" r:id="rId15"/>
    <p:sldId id="565" r:id="rId16"/>
    <p:sldId id="581" r:id="rId17"/>
    <p:sldId id="566" r:id="rId18"/>
    <p:sldId id="570" r:id="rId19"/>
    <p:sldId id="572" r:id="rId20"/>
    <p:sldId id="585" r:id="rId21"/>
    <p:sldId id="586" r:id="rId22"/>
    <p:sldId id="573" r:id="rId23"/>
    <p:sldId id="583" r:id="rId24"/>
    <p:sldId id="571" r:id="rId25"/>
    <p:sldId id="574" r:id="rId26"/>
    <p:sldId id="576" r:id="rId27"/>
    <p:sldId id="587" r:id="rId28"/>
    <p:sldId id="582" r:id="rId29"/>
    <p:sldId id="37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577"/>
            <p14:sldId id="584"/>
            <p14:sldId id="588"/>
            <p14:sldId id="589"/>
            <p14:sldId id="590"/>
            <p14:sldId id="591"/>
            <p14:sldId id="592"/>
            <p14:sldId id="562"/>
            <p14:sldId id="578"/>
            <p14:sldId id="567"/>
            <p14:sldId id="580"/>
            <p14:sldId id="568"/>
            <p14:sldId id="569"/>
            <p14:sldId id="565"/>
            <p14:sldId id="581"/>
            <p14:sldId id="566"/>
            <p14:sldId id="570"/>
            <p14:sldId id="572"/>
            <p14:sldId id="585"/>
            <p14:sldId id="586"/>
            <p14:sldId id="573"/>
            <p14:sldId id="583"/>
            <p14:sldId id="571"/>
            <p14:sldId id="574"/>
            <p14:sldId id="576"/>
            <p14:sldId id="587"/>
            <p14:sldId id="582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3300"/>
    <a:srgbClr val="339966"/>
    <a:srgbClr val="19C139"/>
    <a:srgbClr val="CC0099"/>
    <a:srgbClr val="3333FF"/>
    <a:srgbClr val="CC66FF"/>
    <a:srgbClr val="9900FF"/>
    <a:srgbClr val="F49D46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4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056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jpeg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6_47_Tog%60lar.av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6_47_Tog%60lar.av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437" y="2904148"/>
            <a:ext cx="7846698" cy="187380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lang="en-US" sz="6000" b="1" spc="-11" dirty="0" err="1" smtClean="0">
                <a:latin typeface="Arial"/>
                <a:cs typeface="Arial"/>
              </a:rPr>
              <a:t>Mavzu</a:t>
            </a:r>
            <a:r>
              <a:rPr lang="en-US" sz="6000" b="1" spc="-11" dirty="0" smtClean="0">
                <a:latin typeface="Arial"/>
                <a:cs typeface="Arial"/>
              </a:rPr>
              <a:t>: </a:t>
            </a:r>
            <a:r>
              <a:rPr lang="en-US" sz="6000" b="1" spc="-11" dirty="0" err="1" smtClean="0">
                <a:latin typeface="Arial"/>
                <a:cs typeface="Arial"/>
              </a:rPr>
              <a:t>Yerning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hayot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qobig‘i</a:t>
            </a:r>
            <a:r>
              <a:rPr lang="en-US" sz="6000" b="1" spc="-11" dirty="0" smtClean="0">
                <a:latin typeface="Arial"/>
                <a:cs typeface="Arial"/>
              </a:rPr>
              <a:t> - </a:t>
            </a:r>
            <a:r>
              <a:rPr lang="en-US" sz="6000" b="1" spc="-11" dirty="0" err="1" smtClean="0">
                <a:latin typeface="Arial"/>
                <a:cs typeface="Arial"/>
              </a:rPr>
              <a:t>biosfera</a:t>
            </a:r>
            <a:endParaRPr lang="en-US" sz="6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6683" y="2621457"/>
            <a:ext cx="595928" cy="1390638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0375" y="4198094"/>
            <a:ext cx="595929" cy="1317919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8134" y="691978"/>
            <a:ext cx="807417" cy="641346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40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0407" y="37880"/>
            <a:ext cx="1745796" cy="1745796"/>
          </a:xfrm>
          <a:prstGeom prst="rect">
            <a:avLst/>
          </a:prstGeom>
          <a:noFill/>
        </p:spPr>
      </p:pic>
      <p:pic>
        <p:nvPicPr>
          <p:cNvPr id="14" name="Рисунок 13" descr="shutterstock_1235635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854" y="2706520"/>
            <a:ext cx="2616200" cy="2150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889849" y="0"/>
            <a:ext cx="6894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qobiqlari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Архейская эра — урок. Биология, Общие биологические закономерност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8497" y="2739146"/>
            <a:ext cx="6187769" cy="3984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АРХЕЙ – эра древнейшей жизни - Картинка 7374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27" y="2769989"/>
            <a:ext cx="5762170" cy="3922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7677" y="1119502"/>
            <a:ext cx="11658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litosferaning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4–5 km li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qatlamining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8637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399" y="923330"/>
            <a:ext cx="116586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milliard 800 million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ko‘rinmaydigan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 descr="Протерозойская эра — урок. Биология, Общие биологические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775" y="2904067"/>
            <a:ext cx="5469924" cy="3417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 descr="Палеозой | История Земли и Древние животные вики | F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098" y="2843150"/>
            <a:ext cx="5384800" cy="3620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444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399" y="923330"/>
            <a:ext cx="11658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boshlaganiga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550-600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bo‘lmaganlarida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allaqachon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БИОСФЕРА И РОЛЬ ЖИВЫХ ОРГАНИЗМОВ В ГЕОХИМИЧЕСКИХ ПРОЦЕСС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975429"/>
            <a:ext cx="5393874" cy="34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2" y="3077030"/>
            <a:ext cx="6166757" cy="33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38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05345"/>
            <a:ext cx="11667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(mineral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tayyorlaydi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57F0F-CE72-4DA3-AC75-6AF89932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03" y="2903242"/>
            <a:ext cx="5481563" cy="3790023"/>
          </a:xfrm>
          <a:prstGeom prst="rect">
            <a:avLst/>
          </a:prstGeom>
        </p:spPr>
      </p:pic>
      <p:pic>
        <p:nvPicPr>
          <p:cNvPr id="6" name="Picture 1" descr="C:\Users\user\Desktop\06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2618" y="2971386"/>
            <a:ext cx="4984782" cy="3697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272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05345"/>
            <a:ext cx="11667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yeydilar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o‘txo‘rlar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jonivorlarni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go‘shtxo‘r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deymiz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Африка. Животный мир. | Интересно узнать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791142"/>
            <a:ext cx="4598851" cy="330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TSXO'R HAYVONLAR: XUSUSIYATLARI, TURLARI, MISOLLARI - F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9"/>
          <a:stretch/>
        </p:blipFill>
        <p:spPr bwMode="auto">
          <a:xfrm>
            <a:off x="185208" y="2821227"/>
            <a:ext cx="3387725" cy="23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enas Vs Leopard Fight To Death - Mother Leopard Can't Save Her Cubs  escape of Hyenas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918" y="2821227"/>
            <a:ext cx="3621827" cy="256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79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668672"/>
              </p:ext>
            </p:extLst>
          </p:nvPr>
        </p:nvGraphicFramePr>
        <p:xfrm>
          <a:off x="252548" y="1904095"/>
          <a:ext cx="6035039" cy="4347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8038080" imgH="5790240" progId="Photoshop.Image.13">
                  <p:embed/>
                </p:oleObj>
              </mc:Choice>
              <mc:Fallback>
                <p:oleObj name="Image" r:id="rId3" imgW="8038080" imgH="5790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548" y="1904095"/>
                        <a:ext cx="6035039" cy="4347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Organizmlar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923330"/>
            <a:ext cx="11628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ko‘rinmaydigan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52" name="Picture 4" descr="Укр) Бактероварта: у коренях рослин виявили бактерії, що захищають рослини  від інфекцій |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90" y="1959427"/>
            <a:ext cx="5562856" cy="42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2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651" y="783993"/>
            <a:ext cx="6585361" cy="53381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hayot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53959"/>
            <a:ext cx="53862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(“bios”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sphaira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30-40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70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yuzida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tirik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organizmlarning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notekis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tarqalganligi</a:t>
            </a:r>
            <a:endParaRPr lang="ru-RU" sz="36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166" y="725438"/>
            <a:ext cx="11662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 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balandlikkacha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chuqurlikkacha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Виртуальное путешествие «Живая планета» 2020. Бессоновская поселенческая  модельная библиотека-филиал № 6 — описание, программа мероприятия, дата,  время. Адрес места проведения — Белгородский р-н, с Бессоновка, ул  Гагарина, д 6. Афиш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r="13370"/>
          <a:stretch/>
        </p:blipFill>
        <p:spPr bwMode="auto">
          <a:xfrm>
            <a:off x="406400" y="2251623"/>
            <a:ext cx="4580467" cy="37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ИОСФЕРА - Փաստ Նյու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251623"/>
            <a:ext cx="5924550" cy="37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72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Sernam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ekvatorial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o‘rmonlar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923330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ko‘m-ko‘k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gullayotgan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pishadi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Negaki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4098" name="Picture 2" descr="Влажные экваториальные леса – ПОЧЕМУХА.РУ ответы на вопрос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3105800"/>
            <a:ext cx="5350933" cy="34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Влажные экваториальные леса | Учеба-Легко.РФ - крупнейший портал по учеб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10832"/>
            <a:ext cx="4983691" cy="347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20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Cho‘llar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923330"/>
            <a:ext cx="1158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bo‘lsa-yu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yetishmasa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bug‘latadigan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tikanakli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2" name="Picture 2" descr="кактусы в пустыне рисунок - ка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39212"/>
            <a:ext cx="4157133" cy="372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лора пустыни Кызылкум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33039"/>
          <a:stretch/>
        </p:blipFill>
        <p:spPr bwMode="auto">
          <a:xfrm>
            <a:off x="4428067" y="2755509"/>
            <a:ext cx="3699934" cy="36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ra - Gobi Jeep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30" y="2761086"/>
            <a:ext cx="3839369" cy="37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07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531429" y="5303010"/>
            <a:ext cx="5384799" cy="1286475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326743" y="3936314"/>
            <a:ext cx="6574971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28571" y="2652486"/>
            <a:ext cx="8215086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6085" y="1279070"/>
            <a:ext cx="9690100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485679" y="3797460"/>
            <a:ext cx="1681408" cy="1447639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829226" y="2421632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16567" y="1111488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4674052" y="5173531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4027468" y="2847536"/>
            <a:ext cx="5064281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Biosfera-hayot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qobig‘i</a:t>
            </a:r>
            <a:endParaRPr lang="ru-RU" sz="34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471339" y="1420588"/>
            <a:ext cx="7264844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Yerda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hayotning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paydo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bo‘lishi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5586" y="1420586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73514" y="269965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773715" y="4105728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82029" y="542471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957943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5326743" y="4129168"/>
            <a:ext cx="5907314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Organizmlarning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tarqalishi</a:t>
            </a:r>
            <a:endParaRPr lang="ru-RU" sz="3200" dirty="0">
              <a:solidFill>
                <a:srgbClr val="404040"/>
              </a:solidFill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6103761" y="5607643"/>
            <a:ext cx="5094759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Inson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va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biosfera</a:t>
            </a:r>
            <a:endParaRPr lang="ru-RU" sz="3200" dirty="0">
              <a:solidFill>
                <a:srgbClr val="40404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 l="12104" t="11576" r="13899" b="3236"/>
          <a:stretch>
            <a:fillRect/>
          </a:stretch>
        </p:blipFill>
        <p:spPr bwMode="auto">
          <a:xfrm>
            <a:off x="316669" y="4010025"/>
            <a:ext cx="30447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1088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Пустыня Сахара значительно увеличилась за последние 100 л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666"/>
            <a:ext cx="12192000" cy="493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7001" y="923330"/>
            <a:ext cx="120650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sharidagi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materigidagi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cho‘lidir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katta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9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Qizilqum cho'li Sahroyi Kabirdan bor yo'g'i 30 baravar kichkin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0" b="5930"/>
          <a:stretch>
            <a:fillRect/>
          </a:stretch>
        </p:blipFill>
        <p:spPr bwMode="auto">
          <a:xfrm>
            <a:off x="0" y="508001"/>
            <a:ext cx="12192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941735" y="1082875"/>
            <a:ext cx="3166532" cy="4937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cho‘li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O‘zbekistondagi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katta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muzlik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cho‘llari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923330"/>
            <a:ext cx="116755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suvsiz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bor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o‘smaydigan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yashamaydigan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anchagina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Picture 4" descr="Восхождение на Массив Винсона (4892 м) - высочайшую вершину Антарктиды.  Тур, путешествие в Антарктиду. / Все поездки / Все проекты Клуба 7 Верш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33" y="2774583"/>
            <a:ext cx="6045199" cy="35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>
          <a:xfrm>
            <a:off x="110810" y="2774583"/>
            <a:ext cx="5519524" cy="35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09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262" y="955232"/>
            <a:ext cx="11871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ajdodlari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Ibtidoiy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moslashishga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G‘orlarda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Ovchilik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shug‘ullanishgan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olmaganlar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42791"/>
            <a:ext cx="7605488" cy="350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33904"/>
            <a:ext cx="4064001" cy="359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554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1014443"/>
            <a:ext cx="117263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olovdan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boshlagach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zavod-fabrikalar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qurganlaridan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490551"/>
            <a:ext cx="5765801" cy="419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AA6015-996B-4F0C-883C-84EC4885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88" y="2399438"/>
            <a:ext cx="5502522" cy="42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61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000" y="1005344"/>
            <a:ext cx="1168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sermahsul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zotlarini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borayapti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Ненужные. Как домашние животные страдают из-за пандемии – Газета.u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2" y="3334127"/>
            <a:ext cx="4898571" cy="32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В Пластовском районе браконьеры жестоко избили егер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61" y="3252113"/>
            <a:ext cx="5949647" cy="33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95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biosfera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000" y="1005344"/>
            <a:ext cx="1168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Ota-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bobolarimiz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zamonlardanoq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ariqlar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Ajoyib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ekinzorlar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bunyod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vohalar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где находится ташке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2112"/>
            <a:ext cx="5672665" cy="342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Qizilqum cho'li Sahroyi Kabirdan bor yo'g'i 30 baravar kichkin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0" b="5930"/>
          <a:stretch>
            <a:fillRect/>
          </a:stretch>
        </p:blipFill>
        <p:spPr bwMode="auto">
          <a:xfrm>
            <a:off x="254000" y="3073399"/>
            <a:ext cx="5592404" cy="36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094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3824BF5-C876-441F-96B9-829F64A579E0}"/>
              </a:ext>
            </a:extLst>
          </p:cNvPr>
          <p:cNvCxnSpPr/>
          <p:nvPr/>
        </p:nvCxnSpPr>
        <p:spPr>
          <a:xfrm>
            <a:off x="6096000" y="1461738"/>
            <a:ext cx="0" cy="5015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582907" y="92502"/>
            <a:ext cx="11008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Inson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tomonidan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o‘zgartirilgan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joylar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Рисунок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6096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Компания &quot;Информтехника&quot; поставила оборудование для крупнейш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8700"/>
            <a:ext cx="6096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8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608436" y="-2352067"/>
            <a:ext cx="5657142" cy="123321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50309" y="1760194"/>
            <a:ext cx="13801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31" y="4134292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895006" y="2120070"/>
            <a:ext cx="2607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712" y="4794895"/>
            <a:ext cx="23569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02344" y="4683649"/>
            <a:ext cx="19834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15255" y="4945259"/>
            <a:ext cx="26049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Vohalar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2291" y="268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" name="Рисунок 11" descr="68303886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33" y="1129173"/>
            <a:ext cx="2109848" cy="1839948"/>
          </a:xfrm>
          <a:prstGeom prst="rect">
            <a:avLst/>
          </a:prstGeom>
        </p:spPr>
      </p:pic>
      <p:pic>
        <p:nvPicPr>
          <p:cNvPr id="14" name="Picture 4" descr="БИОСФЕРА - Փաստ Նյու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35" y="1043931"/>
            <a:ext cx="2905978" cy="19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3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65576" y="1210470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593051" y="1676444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400855" y="4274965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625532" y="1031094"/>
            <a:ext cx="9209784" cy="3460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94-96-sahifalaridagi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613" y="3836935"/>
            <a:ext cx="2459173" cy="2879011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3287594" y="4923043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оры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3" y="2523067"/>
            <a:ext cx="5775564" cy="41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0" y="863601"/>
            <a:ext cx="12192000" cy="15696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</a:t>
            </a:r>
            <a:r>
              <a:rPr lang="ru-RU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mantiyaning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ru-RU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alt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altLang="ru-R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r>
              <a:rPr lang="en-US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shakllarini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uchratish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en-US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rida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alt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Bu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qaysi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qobiq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1266" name="Picture 2" descr="Kon-geologiya sohasida yangi jamg'arma tashkil etildi – Gazeta.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23067"/>
            <a:ext cx="5863771" cy="41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9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оры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8" y="1042609"/>
            <a:ext cx="5775564" cy="548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Litosfera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tosh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1266" name="Picture 2" descr="Kon-geologiya sohasida yangi jamg'arma tashkil etildi – Gazeta.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2608"/>
            <a:ext cx="5863771" cy="54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1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923330"/>
            <a:ext cx="12192000" cy="120032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Bu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alt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alt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hayotimizdagi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boyligimizdir</a:t>
            </a:r>
            <a:r>
              <a:rPr lang="en-US" alt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Bu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qaysi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qobiq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2290" name="Picture 2" descr="Гиф анимация По берегам реки расположен лес, на фоне заходящее солнце,  которое отражается в вод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659"/>
            <a:ext cx="12192000" cy="47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10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иф анимация По берегам реки расположен лес, на фоне заходящее солнце,  которое отражается в вод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286"/>
            <a:ext cx="12192000" cy="60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Gidrosfera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38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0" y="914627"/>
            <a:ext cx="12293600" cy="10156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shaffof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ko‘rpa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ketishdan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tunda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ketishdan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asraydi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bo‘lmaganda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biz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olmas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edik</a:t>
            </a:r>
            <a:r>
              <a:rPr lang="en-US" alt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Bu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qaysi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qobiq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4338" name="Picture 2" descr="LOBODA - ОБЛАКА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290"/>
            <a:ext cx="12192000" cy="49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75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Yerning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qobig‘i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4338" name="Picture 2" descr="LOBODA - ОБЛАКА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12192000" cy="59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4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shari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qobiqlari</a:t>
            </a:r>
            <a:endParaRPr lang="ru-RU" sz="54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152" y="1034907"/>
            <a:ext cx="802035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milliard 600 million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" name="Picture 2" descr="Солнце максимально приблизилось к Земле 5 января. Чего от этого жда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06" y="3175346"/>
            <a:ext cx="5891593" cy="323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..........jpg"/>
          <p:cNvPicPr>
            <a:picLocks noChangeAspect="1" noChangeArrowheads="1"/>
          </p:cNvPicPr>
          <p:nvPr/>
        </p:nvPicPr>
        <p:blipFill>
          <a:blip r:embed="rId3"/>
          <a:srcRect l="3942" t="4852" r="4269" b="4203"/>
          <a:stretch>
            <a:fillRect/>
          </a:stretch>
        </p:blipFill>
        <p:spPr bwMode="auto">
          <a:xfrm>
            <a:off x="6302008" y="3175346"/>
            <a:ext cx="4345507" cy="3138368"/>
          </a:xfrm>
          <a:prstGeom prst="rect">
            <a:avLst/>
          </a:prstGeom>
          <a:noFill/>
        </p:spPr>
      </p:pic>
      <p:pic>
        <p:nvPicPr>
          <p:cNvPr id="7" name="Picture 4" descr="glob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3086" y="867907"/>
            <a:ext cx="2484517" cy="230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8421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7965</TotalTime>
  <Words>762</Words>
  <Application>Microsoft Office PowerPoint</Application>
  <PresentationFormat>Широкоэкранный</PresentationFormat>
  <Paragraphs>74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</vt:lpstr>
      <vt:lpstr>Arial Black</vt:lpstr>
      <vt:lpstr>Calibri</vt:lpstr>
      <vt:lpstr>Calibri Light</vt:lpstr>
      <vt:lpstr>Tahoma</vt:lpstr>
      <vt:lpstr>Times New Roman</vt:lpstr>
      <vt:lpstr>Wingdings 3</vt:lpstr>
      <vt:lpstr>Тема Office</vt:lpstr>
      <vt:lpstr>Image</vt:lpstr>
      <vt:lpstr>Geograﬁya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1159</cp:revision>
  <dcterms:created xsi:type="dcterms:W3CDTF">2020-04-09T12:18:10Z</dcterms:created>
  <dcterms:modified xsi:type="dcterms:W3CDTF">2021-03-19T07:02:16Z</dcterms:modified>
</cp:coreProperties>
</file>