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4" r:id="rId2"/>
    <p:sldId id="682" r:id="rId3"/>
    <p:sldId id="705" r:id="rId4"/>
    <p:sldId id="706" r:id="rId5"/>
    <p:sldId id="709" r:id="rId6"/>
    <p:sldId id="707" r:id="rId7"/>
    <p:sldId id="713" r:id="rId8"/>
    <p:sldId id="714" r:id="rId9"/>
    <p:sldId id="720" r:id="rId10"/>
    <p:sldId id="712" r:id="rId11"/>
    <p:sldId id="710" r:id="rId12"/>
    <p:sldId id="689" r:id="rId13"/>
    <p:sldId id="715" r:id="rId14"/>
    <p:sldId id="679" r:id="rId15"/>
    <p:sldId id="717" r:id="rId16"/>
    <p:sldId id="724" r:id="rId17"/>
    <p:sldId id="728" r:id="rId18"/>
    <p:sldId id="718" r:id="rId19"/>
    <p:sldId id="726" r:id="rId20"/>
    <p:sldId id="725" r:id="rId21"/>
    <p:sldId id="727" r:id="rId22"/>
    <p:sldId id="690" r:id="rId23"/>
    <p:sldId id="636" r:id="rId24"/>
    <p:sldId id="37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682"/>
            <p14:sldId id="705"/>
            <p14:sldId id="706"/>
            <p14:sldId id="709"/>
            <p14:sldId id="707"/>
            <p14:sldId id="713"/>
            <p14:sldId id="714"/>
            <p14:sldId id="720"/>
            <p14:sldId id="712"/>
            <p14:sldId id="710"/>
            <p14:sldId id="689"/>
            <p14:sldId id="715"/>
            <p14:sldId id="679"/>
            <p14:sldId id="717"/>
            <p14:sldId id="724"/>
            <p14:sldId id="728"/>
            <p14:sldId id="718"/>
            <p14:sldId id="726"/>
            <p14:sldId id="725"/>
            <p14:sldId id="727"/>
            <p14:sldId id="690"/>
            <p14:sldId id="636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3333FF"/>
    <a:srgbClr val="663300"/>
    <a:srgbClr val="19C139"/>
    <a:srgbClr val="339966"/>
    <a:srgbClr val="CC0099"/>
    <a:srgbClr val="CC66FF"/>
    <a:srgbClr val="9900FF"/>
    <a:srgbClr val="F49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433" autoAdjust="0"/>
  </p:normalViewPr>
  <p:slideViewPr>
    <p:cSldViewPr snapToGrid="0">
      <p:cViewPr varScale="1">
        <p:scale>
          <a:sx n="61" d="100"/>
          <a:sy n="61" d="100"/>
        </p:scale>
        <p:origin x="68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3F41B-CF0C-4E83-9836-1B0B3CE4B1E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D82A267-DF15-4B7C-902C-AADADAA19DAF}">
      <dgm:prSet phldrT="[Текст]" custT="1"/>
      <dgm:spPr/>
      <dgm:t>
        <a:bodyPr/>
        <a:lstStyle/>
        <a:p>
          <a:pPr algn="just"/>
          <a:r>
            <a:rPr lang="en-US" sz="6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Ob-</a:t>
          </a:r>
          <a:r>
            <a:rPr lang="en-US" sz="6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endParaRPr lang="ru-RU" sz="6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AE9069-F364-4F82-A61B-BC485A2AECCF}" type="parTrans" cxnId="{E687AF86-C9D1-48AB-ADB4-57D58FBC679E}">
      <dgm:prSet/>
      <dgm:spPr/>
      <dgm:t>
        <a:bodyPr/>
        <a:lstStyle/>
        <a:p>
          <a:endParaRPr lang="ru-RU"/>
        </a:p>
      </dgm:t>
    </dgm:pt>
    <dgm:pt modelId="{4651CA58-0AC3-4B99-BBDE-28E49E78B271}" type="sibTrans" cxnId="{E687AF86-C9D1-48AB-ADB4-57D58FBC679E}">
      <dgm:prSet/>
      <dgm:spPr/>
      <dgm:t>
        <a:bodyPr/>
        <a:lstStyle/>
        <a:p>
          <a:endParaRPr lang="ru-RU"/>
        </a:p>
      </dgm:t>
    </dgm:pt>
    <dgm:pt modelId="{66E73F21-EA07-466A-9DE8-6A353FCAE4C7}">
      <dgm:prSet phldrT="[Текст]"/>
      <dgm:spPr/>
      <dgm:t>
        <a:bodyPr/>
        <a:lstStyle/>
        <a:p>
          <a:pPr algn="just"/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endParaRPr lang="ru-RU" dirty="0"/>
        </a:p>
      </dgm:t>
    </dgm:pt>
    <dgm:pt modelId="{5CADDF41-75D1-4FC1-BEAE-702A87931CC5}" type="parTrans" cxnId="{0B0394BF-ADB5-4614-8B09-C4A7ADF7D32B}">
      <dgm:prSet/>
      <dgm:spPr/>
      <dgm:t>
        <a:bodyPr/>
        <a:lstStyle/>
        <a:p>
          <a:endParaRPr lang="ru-RU"/>
        </a:p>
      </dgm:t>
    </dgm:pt>
    <dgm:pt modelId="{E88986EC-66D3-48DB-B44B-835B668CF664}" type="sibTrans" cxnId="{0B0394BF-ADB5-4614-8B09-C4A7ADF7D32B}">
      <dgm:prSet/>
      <dgm:spPr/>
      <dgm:t>
        <a:bodyPr/>
        <a:lstStyle/>
        <a:p>
          <a:endParaRPr lang="ru-RU"/>
        </a:p>
      </dgm:t>
    </dgm:pt>
    <dgm:pt modelId="{4FB4EB7F-4A76-47B9-A2CB-12E42492CB3A}">
      <dgm:prSet phldrT="[Текст]"/>
      <dgm:spPr/>
      <dgm:t>
        <a:bodyPr/>
        <a:lstStyle/>
        <a:p>
          <a:pPr algn="just"/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dirty="0"/>
        </a:p>
      </dgm:t>
    </dgm:pt>
    <dgm:pt modelId="{21BE3BAC-ADCA-407A-A06A-5A11BD23B9A8}" type="parTrans" cxnId="{DA869D94-A99B-438F-B8F7-3663766EF311}">
      <dgm:prSet/>
      <dgm:spPr/>
      <dgm:t>
        <a:bodyPr/>
        <a:lstStyle/>
        <a:p>
          <a:endParaRPr lang="ru-RU"/>
        </a:p>
      </dgm:t>
    </dgm:pt>
    <dgm:pt modelId="{069500CB-D444-4CE0-8BB6-F6967B3DBE9A}" type="sibTrans" cxnId="{DA869D94-A99B-438F-B8F7-3663766EF311}">
      <dgm:prSet/>
      <dgm:spPr/>
      <dgm:t>
        <a:bodyPr/>
        <a:lstStyle/>
        <a:p>
          <a:endParaRPr lang="ru-RU"/>
        </a:p>
      </dgm:t>
    </dgm:pt>
    <dgm:pt modelId="{47AB8001-8761-4414-8829-3636B6DC7A1D}" type="pres">
      <dgm:prSet presAssocID="{0983F41B-CF0C-4E83-9836-1B0B3CE4B1E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140CB7-DF92-4B4F-9C37-8871F9446B95}" type="pres">
      <dgm:prSet presAssocID="{0983F41B-CF0C-4E83-9836-1B0B3CE4B1E6}" presName="Name1" presStyleCnt="0"/>
      <dgm:spPr/>
    </dgm:pt>
    <dgm:pt modelId="{A8C3A1AF-6364-45DD-94F2-75ED29989C9A}" type="pres">
      <dgm:prSet presAssocID="{0983F41B-CF0C-4E83-9836-1B0B3CE4B1E6}" presName="cycle" presStyleCnt="0"/>
      <dgm:spPr/>
    </dgm:pt>
    <dgm:pt modelId="{ABBED55C-1F26-46EB-8C75-817EA584035F}" type="pres">
      <dgm:prSet presAssocID="{0983F41B-CF0C-4E83-9836-1B0B3CE4B1E6}" presName="srcNode" presStyleLbl="node1" presStyleIdx="0" presStyleCnt="3"/>
      <dgm:spPr/>
    </dgm:pt>
    <dgm:pt modelId="{E4CBBCAD-93A3-406A-8492-1D3EC72538E1}" type="pres">
      <dgm:prSet presAssocID="{0983F41B-CF0C-4E83-9836-1B0B3CE4B1E6}" presName="conn" presStyleLbl="parChTrans1D2" presStyleIdx="0" presStyleCnt="1"/>
      <dgm:spPr/>
      <dgm:t>
        <a:bodyPr/>
        <a:lstStyle/>
        <a:p>
          <a:endParaRPr lang="ru-RU"/>
        </a:p>
      </dgm:t>
    </dgm:pt>
    <dgm:pt modelId="{377F4C83-35ED-4147-B240-419ABBE9D93E}" type="pres">
      <dgm:prSet presAssocID="{0983F41B-CF0C-4E83-9836-1B0B3CE4B1E6}" presName="extraNode" presStyleLbl="node1" presStyleIdx="0" presStyleCnt="3"/>
      <dgm:spPr/>
    </dgm:pt>
    <dgm:pt modelId="{2C4267C4-7F29-43FD-A5FC-B7971F2158C4}" type="pres">
      <dgm:prSet presAssocID="{0983F41B-CF0C-4E83-9836-1B0B3CE4B1E6}" presName="dstNode" presStyleLbl="node1" presStyleIdx="0" presStyleCnt="3"/>
      <dgm:spPr/>
    </dgm:pt>
    <dgm:pt modelId="{159B2639-6751-4F4D-BDFE-8B595C4219D0}" type="pres">
      <dgm:prSet presAssocID="{4D82A267-DF15-4B7C-902C-AADADAA19DAF}" presName="text_1" presStyleLbl="node1" presStyleIdx="0" presStyleCnt="3" custScaleX="101222" custScaleY="125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BF669-253B-4B26-90C2-7862C4EA0AC9}" type="pres">
      <dgm:prSet presAssocID="{4D82A267-DF15-4B7C-902C-AADADAA19DAF}" presName="accent_1" presStyleCnt="0"/>
      <dgm:spPr/>
    </dgm:pt>
    <dgm:pt modelId="{DF3BACC7-5972-4135-9058-AF5AD2AB965D}" type="pres">
      <dgm:prSet presAssocID="{4D82A267-DF15-4B7C-902C-AADADAA19DA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12C335-23D6-4FB8-A534-916A1E6DB71D}" type="pres">
      <dgm:prSet presAssocID="{66E73F21-EA07-466A-9DE8-6A353FCAE4C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DC93E-DDA1-4FAF-8C8A-D6BCA58524F7}" type="pres">
      <dgm:prSet presAssocID="{66E73F21-EA07-466A-9DE8-6A353FCAE4C7}" presName="accent_2" presStyleCnt="0"/>
      <dgm:spPr/>
    </dgm:pt>
    <dgm:pt modelId="{89E7FB74-A037-4E2F-AB52-C3A138FB0962}" type="pres">
      <dgm:prSet presAssocID="{66E73F21-EA07-466A-9DE8-6A353FCAE4C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F39BF5-F07B-4425-8E0C-773BCD3AC806}" type="pres">
      <dgm:prSet presAssocID="{4FB4EB7F-4A76-47B9-A2CB-12E42492CB3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56894-8495-453E-B409-BE186C863898}" type="pres">
      <dgm:prSet presAssocID="{4FB4EB7F-4A76-47B9-A2CB-12E42492CB3A}" presName="accent_3" presStyleCnt="0"/>
      <dgm:spPr/>
    </dgm:pt>
    <dgm:pt modelId="{C80DCA21-C4B1-44B6-96DB-A1DF39083496}" type="pres">
      <dgm:prSet presAssocID="{4FB4EB7F-4A76-47B9-A2CB-12E42492CB3A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2C772B1-640F-40E7-B2D2-566CDF4A1361}" type="presOf" srcId="{4651CA58-0AC3-4B99-BBDE-28E49E78B271}" destId="{E4CBBCAD-93A3-406A-8492-1D3EC72538E1}" srcOrd="0" destOrd="0" presId="urn:microsoft.com/office/officeart/2008/layout/VerticalCurvedList"/>
    <dgm:cxn modelId="{AA2B205C-ACCF-4948-9582-5ED0ECEBF486}" type="presOf" srcId="{66E73F21-EA07-466A-9DE8-6A353FCAE4C7}" destId="{0512C335-23D6-4FB8-A534-916A1E6DB71D}" srcOrd="0" destOrd="0" presId="urn:microsoft.com/office/officeart/2008/layout/VerticalCurvedList"/>
    <dgm:cxn modelId="{DA869D94-A99B-438F-B8F7-3663766EF311}" srcId="{0983F41B-CF0C-4E83-9836-1B0B3CE4B1E6}" destId="{4FB4EB7F-4A76-47B9-A2CB-12E42492CB3A}" srcOrd="2" destOrd="0" parTransId="{21BE3BAC-ADCA-407A-A06A-5A11BD23B9A8}" sibTransId="{069500CB-D444-4CE0-8BB6-F6967B3DBE9A}"/>
    <dgm:cxn modelId="{5E862459-4AFA-44CC-95EC-985CE74E7437}" type="presOf" srcId="{0983F41B-CF0C-4E83-9836-1B0B3CE4B1E6}" destId="{47AB8001-8761-4414-8829-3636B6DC7A1D}" srcOrd="0" destOrd="0" presId="urn:microsoft.com/office/officeart/2008/layout/VerticalCurvedList"/>
    <dgm:cxn modelId="{301A705D-8FED-4AF0-9FD1-380DC3DFD165}" type="presOf" srcId="{4D82A267-DF15-4B7C-902C-AADADAA19DAF}" destId="{159B2639-6751-4F4D-BDFE-8B595C4219D0}" srcOrd="0" destOrd="0" presId="urn:microsoft.com/office/officeart/2008/layout/VerticalCurvedList"/>
    <dgm:cxn modelId="{E687AF86-C9D1-48AB-ADB4-57D58FBC679E}" srcId="{0983F41B-CF0C-4E83-9836-1B0B3CE4B1E6}" destId="{4D82A267-DF15-4B7C-902C-AADADAA19DAF}" srcOrd="0" destOrd="0" parTransId="{58AE9069-F364-4F82-A61B-BC485A2AECCF}" sibTransId="{4651CA58-0AC3-4B99-BBDE-28E49E78B271}"/>
    <dgm:cxn modelId="{0B0394BF-ADB5-4614-8B09-C4A7ADF7D32B}" srcId="{0983F41B-CF0C-4E83-9836-1B0B3CE4B1E6}" destId="{66E73F21-EA07-466A-9DE8-6A353FCAE4C7}" srcOrd="1" destOrd="0" parTransId="{5CADDF41-75D1-4FC1-BEAE-702A87931CC5}" sibTransId="{E88986EC-66D3-48DB-B44B-835B668CF664}"/>
    <dgm:cxn modelId="{CD5767F5-1E37-437B-AD38-7018ED0F8034}" type="presOf" srcId="{4FB4EB7F-4A76-47B9-A2CB-12E42492CB3A}" destId="{46F39BF5-F07B-4425-8E0C-773BCD3AC806}" srcOrd="0" destOrd="0" presId="urn:microsoft.com/office/officeart/2008/layout/VerticalCurvedList"/>
    <dgm:cxn modelId="{99915908-96D9-4204-A356-DAD8CA9D1FE3}" type="presParOf" srcId="{47AB8001-8761-4414-8829-3636B6DC7A1D}" destId="{1F140CB7-DF92-4B4F-9C37-8871F9446B95}" srcOrd="0" destOrd="0" presId="urn:microsoft.com/office/officeart/2008/layout/VerticalCurvedList"/>
    <dgm:cxn modelId="{43B42410-7363-4998-9C81-CB44D44D94CD}" type="presParOf" srcId="{1F140CB7-DF92-4B4F-9C37-8871F9446B95}" destId="{A8C3A1AF-6364-45DD-94F2-75ED29989C9A}" srcOrd="0" destOrd="0" presId="urn:microsoft.com/office/officeart/2008/layout/VerticalCurvedList"/>
    <dgm:cxn modelId="{2BA04C2C-CD6C-49A9-95D5-A7DB5123149C}" type="presParOf" srcId="{A8C3A1AF-6364-45DD-94F2-75ED29989C9A}" destId="{ABBED55C-1F26-46EB-8C75-817EA584035F}" srcOrd="0" destOrd="0" presId="urn:microsoft.com/office/officeart/2008/layout/VerticalCurvedList"/>
    <dgm:cxn modelId="{044F200D-9FBC-406F-A0AC-573BCE725CA0}" type="presParOf" srcId="{A8C3A1AF-6364-45DD-94F2-75ED29989C9A}" destId="{E4CBBCAD-93A3-406A-8492-1D3EC72538E1}" srcOrd="1" destOrd="0" presId="urn:microsoft.com/office/officeart/2008/layout/VerticalCurvedList"/>
    <dgm:cxn modelId="{3FA87DFB-B2B4-49D9-AA77-49325A317711}" type="presParOf" srcId="{A8C3A1AF-6364-45DD-94F2-75ED29989C9A}" destId="{377F4C83-35ED-4147-B240-419ABBE9D93E}" srcOrd="2" destOrd="0" presId="urn:microsoft.com/office/officeart/2008/layout/VerticalCurvedList"/>
    <dgm:cxn modelId="{4293DF10-5857-405A-A873-7B7A341C9346}" type="presParOf" srcId="{A8C3A1AF-6364-45DD-94F2-75ED29989C9A}" destId="{2C4267C4-7F29-43FD-A5FC-B7971F2158C4}" srcOrd="3" destOrd="0" presId="urn:microsoft.com/office/officeart/2008/layout/VerticalCurvedList"/>
    <dgm:cxn modelId="{631BC3DC-7709-435C-81A3-820CF1BC8810}" type="presParOf" srcId="{1F140CB7-DF92-4B4F-9C37-8871F9446B95}" destId="{159B2639-6751-4F4D-BDFE-8B595C4219D0}" srcOrd="1" destOrd="0" presId="urn:microsoft.com/office/officeart/2008/layout/VerticalCurvedList"/>
    <dgm:cxn modelId="{704C172B-F04B-4084-B030-9CA5F4BFC514}" type="presParOf" srcId="{1F140CB7-DF92-4B4F-9C37-8871F9446B95}" destId="{016BF669-253B-4B26-90C2-7862C4EA0AC9}" srcOrd="2" destOrd="0" presId="urn:microsoft.com/office/officeart/2008/layout/VerticalCurvedList"/>
    <dgm:cxn modelId="{7BA46CAA-E31B-419E-94D5-C428B58C193B}" type="presParOf" srcId="{016BF669-253B-4B26-90C2-7862C4EA0AC9}" destId="{DF3BACC7-5972-4135-9058-AF5AD2AB965D}" srcOrd="0" destOrd="0" presId="urn:microsoft.com/office/officeart/2008/layout/VerticalCurvedList"/>
    <dgm:cxn modelId="{D929E0A1-1F4E-4A0F-8341-D25A565A1505}" type="presParOf" srcId="{1F140CB7-DF92-4B4F-9C37-8871F9446B95}" destId="{0512C335-23D6-4FB8-A534-916A1E6DB71D}" srcOrd="3" destOrd="0" presId="urn:microsoft.com/office/officeart/2008/layout/VerticalCurvedList"/>
    <dgm:cxn modelId="{6B4FBDEA-2DC2-47A5-9C91-126BE899EC62}" type="presParOf" srcId="{1F140CB7-DF92-4B4F-9C37-8871F9446B95}" destId="{793DC93E-DDA1-4FAF-8C8A-D6BCA58524F7}" srcOrd="4" destOrd="0" presId="urn:microsoft.com/office/officeart/2008/layout/VerticalCurvedList"/>
    <dgm:cxn modelId="{94B6A735-E39B-4D86-B7DC-8C684D187619}" type="presParOf" srcId="{793DC93E-DDA1-4FAF-8C8A-D6BCA58524F7}" destId="{89E7FB74-A037-4E2F-AB52-C3A138FB0962}" srcOrd="0" destOrd="0" presId="urn:microsoft.com/office/officeart/2008/layout/VerticalCurvedList"/>
    <dgm:cxn modelId="{1BED8552-4E62-4C6D-B1BA-24DC29AD7657}" type="presParOf" srcId="{1F140CB7-DF92-4B4F-9C37-8871F9446B95}" destId="{46F39BF5-F07B-4425-8E0C-773BCD3AC806}" srcOrd="5" destOrd="0" presId="urn:microsoft.com/office/officeart/2008/layout/VerticalCurvedList"/>
    <dgm:cxn modelId="{96B55FCC-13A0-47B6-A411-BB819D210472}" type="presParOf" srcId="{1F140CB7-DF92-4B4F-9C37-8871F9446B95}" destId="{70C56894-8495-453E-B409-BE186C863898}" srcOrd="6" destOrd="0" presId="urn:microsoft.com/office/officeart/2008/layout/VerticalCurvedList"/>
    <dgm:cxn modelId="{F5042315-2878-4F74-A995-21A27C6E6993}" type="presParOf" srcId="{70C56894-8495-453E-B409-BE186C863898}" destId="{C80DCA21-C4B1-44B6-96DB-A1DF390834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BBCAD-93A3-406A-8492-1D3EC72538E1}">
      <dsp:nvSpPr>
        <dsp:cNvPr id="0" name=""/>
        <dsp:cNvSpPr/>
      </dsp:nvSpPr>
      <dsp:spPr>
        <a:xfrm>
          <a:off x="-6743639" y="-1027491"/>
          <a:ext cx="7997373" cy="7997373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B2639-6751-4F4D-BDFE-8B595C4219D0}">
      <dsp:nvSpPr>
        <dsp:cNvPr id="0" name=""/>
        <dsp:cNvSpPr/>
      </dsp:nvSpPr>
      <dsp:spPr>
        <a:xfrm>
          <a:off x="743878" y="440509"/>
          <a:ext cx="8937760" cy="14959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355" tIns="152400" rIns="152400" bIns="152400" numCol="1" spcCol="1270" anchor="ctr" anchorCtr="0">
          <a:noAutofit/>
        </a:bodyPr>
        <a:lstStyle/>
        <a:p>
          <a:pPr lvl="0" algn="just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Ob-</a:t>
          </a:r>
          <a:r>
            <a:rPr lang="en-US" sz="6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endParaRPr lang="ru-RU" sz="6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878" y="440509"/>
        <a:ext cx="8937760" cy="1495937"/>
      </dsp:txXfrm>
    </dsp:sp>
    <dsp:sp modelId="{DF3BACC7-5972-4135-9058-AF5AD2AB965D}">
      <dsp:nvSpPr>
        <dsp:cNvPr id="0" name=""/>
        <dsp:cNvSpPr/>
      </dsp:nvSpPr>
      <dsp:spPr>
        <a:xfrm>
          <a:off x="55029" y="445679"/>
          <a:ext cx="1485597" cy="14855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2C335-23D6-4FB8-A534-916A1E6DB71D}">
      <dsp:nvSpPr>
        <dsp:cNvPr id="0" name=""/>
        <dsp:cNvSpPr/>
      </dsp:nvSpPr>
      <dsp:spPr>
        <a:xfrm>
          <a:off x="1229840" y="2376956"/>
          <a:ext cx="8397847" cy="1188478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355" tIns="157480" rIns="157480" bIns="157480" numCol="1" spcCol="1270" anchor="ctr" anchorCtr="0">
          <a:noAutofit/>
        </a:bodyPr>
        <a:lstStyle/>
        <a:p>
          <a:pPr lvl="0" algn="just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endParaRPr lang="ru-RU" sz="6200" kern="1200" dirty="0"/>
        </a:p>
      </dsp:txBody>
      <dsp:txXfrm>
        <a:off x="1229840" y="2376956"/>
        <a:ext cx="8397847" cy="1188478"/>
      </dsp:txXfrm>
    </dsp:sp>
    <dsp:sp modelId="{89E7FB74-A037-4E2F-AB52-C3A138FB0962}">
      <dsp:nvSpPr>
        <dsp:cNvPr id="0" name=""/>
        <dsp:cNvSpPr/>
      </dsp:nvSpPr>
      <dsp:spPr>
        <a:xfrm>
          <a:off x="487041" y="2228396"/>
          <a:ext cx="1485597" cy="14855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9BF5-F07B-4425-8E0C-773BCD3AC806}">
      <dsp:nvSpPr>
        <dsp:cNvPr id="0" name=""/>
        <dsp:cNvSpPr/>
      </dsp:nvSpPr>
      <dsp:spPr>
        <a:xfrm>
          <a:off x="797828" y="4159673"/>
          <a:ext cx="8829859" cy="118847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355" tIns="157480" rIns="157480" bIns="157480" numCol="1" spcCol="1270" anchor="ctr" anchorCtr="0">
          <a:noAutofit/>
        </a:bodyPr>
        <a:lstStyle/>
        <a:p>
          <a:pPr lvl="0" algn="just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6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2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6200" kern="1200" dirty="0"/>
        </a:p>
      </dsp:txBody>
      <dsp:txXfrm>
        <a:off x="797828" y="4159673"/>
        <a:ext cx="8829859" cy="1188478"/>
      </dsp:txXfrm>
    </dsp:sp>
    <dsp:sp modelId="{C80DCA21-C4B1-44B6-96DB-A1DF39083496}">
      <dsp:nvSpPr>
        <dsp:cNvPr id="0" name=""/>
        <dsp:cNvSpPr/>
      </dsp:nvSpPr>
      <dsp:spPr>
        <a:xfrm>
          <a:off x="55029" y="4011113"/>
          <a:ext cx="1485597" cy="14855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360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1638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6591" y="2751273"/>
            <a:ext cx="7364198" cy="2243141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lang="en-US" sz="7200" b="1" spc="-11" dirty="0" err="1" smtClean="0">
                <a:latin typeface="Arial"/>
                <a:cs typeface="Arial"/>
              </a:rPr>
              <a:t>M</a:t>
            </a:r>
            <a:r>
              <a:rPr sz="7200" b="1" spc="-11" dirty="0" err="1" smtClean="0">
                <a:latin typeface="Arial"/>
                <a:cs typeface="Arial"/>
              </a:rPr>
              <a:t>avzu</a:t>
            </a:r>
            <a:r>
              <a:rPr sz="7200" b="1" spc="-11" dirty="0" smtClean="0">
                <a:latin typeface="Arial"/>
                <a:cs typeface="Arial"/>
              </a:rPr>
              <a:t>:</a:t>
            </a:r>
            <a:r>
              <a:rPr lang="en-US" sz="7200" b="1" spc="-11" dirty="0" smtClean="0">
                <a:latin typeface="Arial"/>
                <a:cs typeface="Arial"/>
              </a:rPr>
              <a:t> Ob-</a:t>
            </a:r>
            <a:r>
              <a:rPr lang="en-US" sz="7200" b="1" spc="-11" dirty="0" err="1" smtClean="0">
                <a:latin typeface="Arial"/>
                <a:cs typeface="Arial"/>
              </a:rPr>
              <a:t>havo</a:t>
            </a:r>
            <a:r>
              <a:rPr lang="en-US" sz="7200" b="1" spc="-11" dirty="0" smtClean="0">
                <a:latin typeface="Arial"/>
                <a:cs typeface="Arial"/>
              </a:rPr>
              <a:t> </a:t>
            </a:r>
            <a:r>
              <a:rPr lang="en-US" sz="7200" b="1" spc="-11" dirty="0" err="1" smtClean="0">
                <a:latin typeface="Arial"/>
                <a:cs typeface="Arial"/>
              </a:rPr>
              <a:t>va</a:t>
            </a:r>
            <a:r>
              <a:rPr lang="en-US" sz="7200" b="1" spc="-11" dirty="0" smtClean="0">
                <a:latin typeface="Arial"/>
                <a:cs typeface="Arial"/>
              </a:rPr>
              <a:t> </a:t>
            </a:r>
            <a:r>
              <a:rPr lang="en-US" sz="7200" b="1" spc="-11" dirty="0" err="1" smtClean="0">
                <a:latin typeface="Arial"/>
                <a:cs typeface="Arial"/>
              </a:rPr>
              <a:t>iqlim</a:t>
            </a:r>
            <a:endParaRPr sz="72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208" y="2438984"/>
            <a:ext cx="737066" cy="1616149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9547" y="4224143"/>
            <a:ext cx="733727" cy="1540543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1" y="292066"/>
            <a:ext cx="1865460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86546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89931" y="588579"/>
            <a:ext cx="588580" cy="763098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99532" y="576365"/>
            <a:ext cx="1032144" cy="702901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44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596055" y="220774"/>
            <a:ext cx="6186947" cy="138000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8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800" b="1" dirty="0">
              <a:latin typeface="Arial 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376" y="0"/>
            <a:ext cx="1745796" cy="1745796"/>
          </a:xfrm>
          <a:prstGeom prst="rect">
            <a:avLst/>
          </a:prstGeom>
          <a:noFill/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194298"/>
              </p:ext>
            </p:extLst>
          </p:nvPr>
        </p:nvGraphicFramePr>
        <p:xfrm>
          <a:off x="8937604" y="2438984"/>
          <a:ext cx="2862975" cy="2972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Image" r:id="rId5" imgW="3809520" imgH="4419000" progId="Photoshop.Image.13">
                  <p:embed/>
                </p:oleObj>
              </mc:Choice>
              <mc:Fallback>
                <p:oleObj name="Image" r:id="rId5" imgW="3809520" imgH="4419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37604" y="2438984"/>
                        <a:ext cx="2862975" cy="2972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3" descr="Картинки по запросу &quot;картинки погод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" y="2960983"/>
            <a:ext cx="3660009" cy="304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Картинки по запросу &quot;картинки погод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4" y="2863485"/>
            <a:ext cx="3401646" cy="300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90528" y="1085970"/>
            <a:ext cx="11751733" cy="16875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markazlarda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xaritalari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tuziladi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xaritalar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ob-havoning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ru-RU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alt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33" y="2960983"/>
            <a:ext cx="4343400" cy="30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картинки  разный клима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67" y="995967"/>
            <a:ext cx="8652933" cy="586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965432"/>
            <a:ext cx="4475287" cy="59213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sz="4100" b="1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  </a:t>
            </a:r>
            <a:r>
              <a:rPr lang="en-US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O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b-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havoning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biror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joyga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endParaRPr lang="en-US" sz="7300" dirty="0" smtClean="0">
              <a:latin typeface="Arial" panose="020B0604020202020204" pitchFamily="34" charset="0"/>
              <a:ea typeface="Segoe UI Black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xos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bo‘lgan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ko‘pyillik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rejimi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(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holati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) </a:t>
            </a:r>
            <a:r>
              <a:rPr lang="ru-RU" sz="7300" b="1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shu</a:t>
            </a:r>
            <a:r>
              <a:rPr lang="ru-RU" sz="7300" b="1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b="1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joyning</a:t>
            </a:r>
            <a:r>
              <a:rPr lang="ru-RU" sz="7300" b="1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b="1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iqlimi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 </a:t>
            </a:r>
            <a:r>
              <a:rPr lang="ru-RU" sz="7300" dirty="0" err="1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deyiladi</a:t>
            </a:r>
            <a:r>
              <a:rPr lang="ru-RU" sz="7300" dirty="0" smtClean="0">
                <a:latin typeface="Arial" panose="020B0604020202020204" pitchFamily="34" charset="0"/>
                <a:ea typeface="Segoe UI Black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Содержимое 2"/>
          <p:cNvSpPr>
            <a:spLocks noGrp="1"/>
          </p:cNvSpPr>
          <p:nvPr>
            <p:ph sz="half" idx="1"/>
          </p:nvPr>
        </p:nvSpPr>
        <p:spPr>
          <a:xfrm>
            <a:off x="165100" y="995967"/>
            <a:ext cx="11861800" cy="25574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yillik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deyilishiga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sabab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ayrim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hududlarda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iqlimni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aniqlash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uchun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ikki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kamlik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qiladi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Ba’zi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hududlarda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ob-havo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boshqacha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kelsa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kelasi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boshqacha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bo‘lishi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mumkin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Masalan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Toshkentda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qish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iliq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kelgan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bo‘lsa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keyingi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yili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sovuq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bo‘lishi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mumkin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  <a:endParaRPr lang="ru-RU" altLang="ru-RU" sz="3200" dirty="0" smtClean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Групповой тур: Новый 2021 год по-Восточно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553427"/>
            <a:ext cx="4023947" cy="28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тихотворение «Зимой без снега...», поэт Джабраилов Шерип Мовлдие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40" y="3571409"/>
            <a:ext cx="383613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66" y="3592635"/>
            <a:ext cx="3836134" cy="28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блако, стоковые фотографии, скача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967"/>
            <a:ext cx="4685169" cy="281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973018" y="1769461"/>
            <a:ext cx="987236" cy="104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Вдохновляющая красота гор - Непутевые заметки - медиаплатформа МирТес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99" y="2832436"/>
            <a:ext cx="1843740" cy="15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 rot="194318">
            <a:off x="109162" y="3916351"/>
            <a:ext cx="3006262" cy="1658325"/>
          </a:xfrm>
          <a:prstGeom prst="cloudCallout">
            <a:avLst>
              <a:gd name="adj1" fmla="val -1429"/>
              <a:gd name="adj2" fmla="val -6299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194318">
            <a:off x="2893620" y="4783918"/>
            <a:ext cx="3006262" cy="1547390"/>
          </a:xfrm>
          <a:prstGeom prst="cloudCallout">
            <a:avLst>
              <a:gd name="adj1" fmla="val -42629"/>
              <a:gd name="adj2" fmla="val -10968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 rot="194318">
            <a:off x="8499920" y="2647664"/>
            <a:ext cx="3557321" cy="1738844"/>
          </a:xfrm>
          <a:prstGeom prst="cloudCallout">
            <a:avLst>
              <a:gd name="adj1" fmla="val -92476"/>
              <a:gd name="adj2" fmla="val -17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 rot="194318">
            <a:off x="5784089" y="3996975"/>
            <a:ext cx="3186139" cy="1646553"/>
          </a:xfrm>
          <a:prstGeom prst="cloudCallout">
            <a:avLst>
              <a:gd name="adj1" fmla="val -50899"/>
              <a:gd name="adj2" fmla="val -523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Устькаменогорцы ждут, когда спадет жара - Новости Казахстана и мира на  сегодн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636" y="1083814"/>
            <a:ext cx="2890690" cy="15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изкие температуры воздуха могут спровоцировать рост пожаров. Будьте  осторожны с огнём! - Новости - Главное управление МЧС России по  Ханты-Мансийскому автономному округ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8"/>
          <a:stretch/>
        </p:blipFill>
        <p:spPr bwMode="auto">
          <a:xfrm>
            <a:off x="9071127" y="4485605"/>
            <a:ext cx="2830880" cy="16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95967"/>
            <a:ext cx="677008" cy="281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697933" y="995967"/>
            <a:ext cx="987236" cy="104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39942" y="995967"/>
            <a:ext cx="987236" cy="1042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77008" y="3560884"/>
            <a:ext cx="648732" cy="269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13300" y="3657600"/>
            <a:ext cx="1983243" cy="172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 rot="194318">
            <a:off x="5267093" y="1033776"/>
            <a:ext cx="3870703" cy="1893977"/>
          </a:xfrm>
          <a:prstGeom prst="cloudCallout">
            <a:avLst>
              <a:gd name="adj1" fmla="val -73900"/>
              <a:gd name="adj2" fmla="val 2028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YANGI TOSHKENT.. городе Ташкент 22 .. Ташкент YANGI LOYIHALAR ,,"/>
          <p:cNvPicPr>
            <a:picLocks noChangeAspect="1" noChangeArrowheads="1"/>
          </p:cNvPicPr>
          <p:nvPr/>
        </p:nvPicPr>
        <p:blipFill>
          <a:blip r:embed="rId2"/>
          <a:srcRect l="2666" r="2488"/>
          <a:stretch>
            <a:fillRect/>
          </a:stretch>
        </p:blipFill>
        <p:spPr bwMode="auto">
          <a:xfrm>
            <a:off x="183135" y="3752322"/>
            <a:ext cx="2924175" cy="252990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2950" name="Picture 6" descr="Сегодня в Ахалском, Лебапском и Марыйском велаятах приступили к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6273" y="3697401"/>
            <a:ext cx="2717524" cy="237587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2958" name="Picture 14" descr="Qoraqalpog'istonlik dehqonlar kuzgi bug'doy ekish ishlarini boshlad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7163" y="3697401"/>
            <a:ext cx="2822702" cy="243782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24070" y="-14552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5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4204" y="1127017"/>
            <a:ext cx="11747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joyning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tabiatiga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relyef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daryo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ko‘llar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hamda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hayvonot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dunyosiga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ko‘rsatadi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bilimga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bo‘lmasdan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turib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shahar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qurilishi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yo‘l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o‘tkazish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to‘g‘on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bunyod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etish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joy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tanlash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xo‘jaligi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jihatdan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Рисунок 27" descr="Рисунок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70" y="3697401"/>
            <a:ext cx="2948232" cy="2500543"/>
          </a:xfrm>
          <a:prstGeom prst="ellipse">
            <a:avLst/>
          </a:prstGeom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nimalarga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958" y="1106204"/>
            <a:ext cx="11747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avvalo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joyning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kengligiga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Ekvatorga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yaqin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yerlar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Quyoshdan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nur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Qutblarga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</a:b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yaqin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o‘lkalarni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isitadi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Buning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oqibatida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yuzida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issiqlik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mintaqalari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vujudga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keladi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43" y="3278544"/>
            <a:ext cx="4452571" cy="3280547"/>
          </a:xfrm>
          <a:prstGeom prst="rect">
            <a:avLst/>
          </a:prstGeom>
        </p:spPr>
      </p:pic>
      <p:pic>
        <p:nvPicPr>
          <p:cNvPr id="5" name="Picture 2" descr="Распределение солнечного света и теп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37" y="3168307"/>
            <a:ext cx="6673221" cy="31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7518" y="1461960"/>
            <a:ext cx="45970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Bular</a:t>
            </a:r>
            <a:r>
              <a:rPr lang="en-US" sz="44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bitta</a:t>
            </a:r>
            <a:r>
              <a:rPr lang="en-US" sz="44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issiq</a:t>
            </a:r>
            <a:r>
              <a:rPr lang="en-US" sz="4400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tropik</a:t>
            </a:r>
            <a:r>
              <a:rPr lang="en-US" sz="44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ikkita</a:t>
            </a:r>
            <a:r>
              <a:rPr lang="en-US" sz="44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mo‘tadil</a:t>
            </a:r>
            <a:r>
              <a:rPr lang="en-US" sz="44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44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ikkita</a:t>
            </a:r>
            <a:r>
              <a:rPr lang="en-US" sz="44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sovuq</a:t>
            </a:r>
            <a:r>
              <a:rPr lang="en-US" sz="44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mintaqa</a:t>
            </a:r>
            <a:r>
              <a:rPr lang="en-US" sz="44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lardir</a:t>
            </a:r>
            <a:r>
              <a:rPr lang="en-US" sz="44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967"/>
            <a:ext cx="7527518" cy="55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Okeanlarning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iqlimga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550" y="1066306"/>
            <a:ext cx="11772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Okeanlarning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uzoq-yaqinligi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ham joy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iqlimiga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ko‘rsatadi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26" y="1721420"/>
            <a:ext cx="8238147" cy="51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003" y="1113864"/>
            <a:ext cx="57163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Yevropadagi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Ispaniya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Gretsiya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davlatlari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O‘zbekiston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xil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kenglikda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Lekin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Ispaniya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Gretsiyada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qishda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O‘zbekistondagidan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99" y="1085074"/>
            <a:ext cx="5653453" cy="4288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893" y="5345683"/>
            <a:ext cx="115653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Bunga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sabab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okeanidan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Ispaniya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Gretsiyaga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iliq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sernam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kelib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turishidir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SO 3166-2:ES — Википеди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4" b="13795"/>
          <a:stretch/>
        </p:blipFill>
        <p:spPr bwMode="auto">
          <a:xfrm>
            <a:off x="6365876" y="3229562"/>
            <a:ext cx="1177924" cy="89661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5993545" y="2101580"/>
            <a:ext cx="527539" cy="15826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500814" y="2557100"/>
            <a:ext cx="527539" cy="15826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Белый Дельфин | Гре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96" y="4126181"/>
            <a:ext cx="1495321" cy="88784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Носир\Documents\images\1-dars.jpg.22.08.5.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0" y="914400"/>
            <a:ext cx="9001201" cy="5943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Погода в августе будет «нервной» | Новый мир">
            <a:extLst>
              <a:ext uri="{FF2B5EF4-FFF2-40B4-BE49-F238E27FC236}">
                <a16:creationId xmlns:a16="http://schemas.microsoft.com/office/drawing/2014/main" id="{3F1C398C-C99A-4ECF-943A-B9470B84D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07" y="699571"/>
            <a:ext cx="2743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7 aprel kuni O'zbekiston bo'ylab yomg'ir yog'adi - www.Tarona.net | Самые  Новые хиты и Стихи к песням">
            <a:extLst>
              <a:ext uri="{FF2B5EF4-FFF2-40B4-BE49-F238E27FC236}">
                <a16:creationId xmlns:a16="http://schemas.microsoft.com/office/drawing/2014/main" id="{843B384B-CFBF-487C-9DF6-6EC0C857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203" y="916447"/>
            <a:ext cx="3190798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лимат Узбекистана — Malak-travel.com">
            <a:extLst>
              <a:ext uri="{FF2B5EF4-FFF2-40B4-BE49-F238E27FC236}">
                <a16:creationId xmlns:a16="http://schemas.microsoft.com/office/drawing/2014/main" id="{1AF33AF5-A7AB-4A1B-AC5D-B4A8784E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202" y="2836357"/>
            <a:ext cx="3190797" cy="20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Животные и растения Узбекистана: описание, фото природы. - webmandry.com">
            <a:extLst>
              <a:ext uri="{FF2B5EF4-FFF2-40B4-BE49-F238E27FC236}">
                <a16:creationId xmlns:a16="http://schemas.microsoft.com/office/drawing/2014/main" id="{2C0C2FF4-3272-4D93-97E8-EB8A9AEE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07" y="4929809"/>
            <a:ext cx="3190797" cy="19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5903893"/>
            <a:ext cx="901870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okeandan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uzoqda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joylashganligi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sababli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qishi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yozi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32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Юные педаго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84" y="2552517"/>
            <a:ext cx="2282852" cy="2358616"/>
          </a:xfrm>
          <a:prstGeom prst="rect">
            <a:avLst/>
          </a:prstGeom>
          <a:noFill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56931869"/>
              </p:ext>
            </p:extLst>
          </p:nvPr>
        </p:nvGraphicFramePr>
        <p:xfrm>
          <a:off x="2031999" y="719666"/>
          <a:ext cx="9736668" cy="5942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027672" y="-88810"/>
            <a:ext cx="8305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4964">
            <a:off x="870044" y="4211811"/>
            <a:ext cx="929627" cy="5108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0829" y="995967"/>
            <a:ext cx="40884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Qishda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iliq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yozda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salqin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yog‘adigan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dengizga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yaqin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joylar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dengiz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iqlimi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Qish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sovuq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kam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yog‘adigan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kontinental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yuritiladi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181" r="12465"/>
          <a:stretch/>
        </p:blipFill>
        <p:spPr>
          <a:xfrm>
            <a:off x="7729253" y="995966"/>
            <a:ext cx="4462747" cy="4524315"/>
          </a:xfrm>
          <a:prstGeom prst="rect">
            <a:avLst/>
          </a:prstGeom>
        </p:spPr>
      </p:pic>
      <p:pic>
        <p:nvPicPr>
          <p:cNvPr id="2050" name="Picture 2" descr="Экологические проблемы Баренцева моря: Экологические пробле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966"/>
            <a:ext cx="3640829" cy="46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Iqlimga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relyefning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914400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Iqlimga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joyning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sathidan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balandligi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tizmalarining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qanday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joylashganligi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3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275" y="995967"/>
            <a:ext cx="116014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 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Ayniqsa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mo‘tadil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mintaqalarda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bunday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o‘zgaruvchanlik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bo‘lganligi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uchun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ularni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iqlimini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aniqlashda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necha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</a:t>
            </a:r>
            <a:r>
              <a:rPr lang="en-US" altLang="ru-RU" sz="320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– 25-30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kerak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bo‘ladi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Bunday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joylarning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iqlimi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ko‘p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yillik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ob</a:t>
            </a:r>
            <a:r>
              <a:rPr lang="en-US" altLang="ru-RU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-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havoning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holatidan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aniqlanadi</a:t>
            </a:r>
            <a:r>
              <a:rPr lang="en-US" altLang="ru-RU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  <a:endParaRPr lang="ru-RU" altLang="ru-RU" sz="3200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3058070"/>
            <a:ext cx="5249977" cy="3507641"/>
          </a:xfrm>
          <a:prstGeom prst="rect">
            <a:avLst/>
          </a:prstGeom>
        </p:spPr>
      </p:pic>
      <p:pic>
        <p:nvPicPr>
          <p:cNvPr id="7" name="Picture 4" descr="Uzbekistan &amp; Kyrgyzstan Tours Via Ferghana Valley - Snow Leopard ToursSnow  Leopard Tou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07" y="3058069"/>
            <a:ext cx="6093555" cy="35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Как сделать рисунок &quot;Времена года&quot;, рассказ про сезоны вместе с детьми?">
            <a:extLst>
              <a:ext uri="{FF2B5EF4-FFF2-40B4-BE49-F238E27FC236}">
                <a16:creationId xmlns:a16="http://schemas.microsoft.com/office/drawing/2014/main" id="{8E30B8D6-9CDF-4D1F-B32F-AA6E4772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967"/>
            <a:ext cx="12192000" cy="59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09218" y="1469716"/>
            <a:ext cx="1728830" cy="4017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218077" y="2047517"/>
            <a:ext cx="1916482" cy="2485982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70448" y="4725574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310490" y="1124702"/>
            <a:ext cx="9686778" cy="40012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90-93-sahifalaridagi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“Ob-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93-sahifadagi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61-rasmni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endParaRPr lang="en-US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3384797" y="5320673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pic>
        <p:nvPicPr>
          <p:cNvPr id="20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079" y="4226322"/>
            <a:ext cx="2495550" cy="218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25" y="995967"/>
            <a:ext cx="4244076" cy="29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Картинки по запросу &quot;обла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967"/>
            <a:ext cx="3772644" cy="30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25" y="4008314"/>
            <a:ext cx="4355355" cy="28496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4968" y="1238650"/>
            <a:ext cx="41752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Biz radio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televizordan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ma’lumotlarini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eshitamiz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ob-havoni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kuzatamiz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Ertangi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kun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ob-havosini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qilamiz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tarzimizga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am olish kunlarida ob-havo rejalaringizga hamroh bo'lsin:  http://ob-havo.uz :-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3" y="2926303"/>
            <a:ext cx="38385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Картинки по запросу &quot;обла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967"/>
            <a:ext cx="3772644" cy="30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rnol\Desktop\yog'in\Shud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08313"/>
            <a:ext cx="3772644" cy="284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44968" y="1238650"/>
            <a:ext cx="4175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o‘zgaruvchanligidir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Картинки по запросу &quot;детские картинки погод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77" y="3132679"/>
            <a:ext cx="370681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Ob-Havo Haftalik – Tele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955" y="995967"/>
            <a:ext cx="4321045" cy="57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58353" y="4993777"/>
            <a:ext cx="11654247" cy="1544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Troposferada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elementlariga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bulutlar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elementlari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uzviy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dirty="0" smtClean="0"/>
          </a:p>
        </p:txBody>
      </p:sp>
      <p:sp>
        <p:nvSpPr>
          <p:cNvPr id="4" name="Выноска-облако 3"/>
          <p:cNvSpPr/>
          <p:nvPr/>
        </p:nvSpPr>
        <p:spPr>
          <a:xfrm>
            <a:off x="135467" y="1288341"/>
            <a:ext cx="4041857" cy="1744134"/>
          </a:xfrm>
          <a:prstGeom prst="cloudCallout">
            <a:avLst>
              <a:gd name="adj1" fmla="val 52234"/>
              <a:gd name="adj2" fmla="val -6500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ru-RU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en-US" alt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8304499" y="1232657"/>
            <a:ext cx="3293533" cy="1744134"/>
          </a:xfrm>
          <a:prstGeom prst="cloudCallout">
            <a:avLst>
              <a:gd name="adj1" fmla="val -55023"/>
              <a:gd name="adj2" fmla="val -6080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ru-RU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endParaRPr lang="en-US" alt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976599" y="3073750"/>
            <a:ext cx="3723867" cy="1808330"/>
          </a:xfrm>
          <a:prstGeom prst="cloudCallout">
            <a:avLst>
              <a:gd name="adj1" fmla="val 51433"/>
              <a:gd name="adj2" fmla="val -8684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alt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ru-RU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alt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en-US" alt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7294033" y="3113217"/>
            <a:ext cx="3733799" cy="1744134"/>
          </a:xfrm>
          <a:prstGeom prst="cloudCallout">
            <a:avLst>
              <a:gd name="adj1" fmla="val -41780"/>
              <a:gd name="adj2" fmla="val -8953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ru-RU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en-US" alt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756638" y="1619233"/>
            <a:ext cx="3246804" cy="1744134"/>
          </a:xfrm>
          <a:prstGeom prst="cloudCallout">
            <a:avLst>
              <a:gd name="adj1" fmla="val -5987"/>
              <a:gd name="adj2" fmla="val -8348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ru-RU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en-US" alt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267" y="6451600"/>
            <a:ext cx="5503333" cy="313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4000" y="1092294"/>
            <a:ext cx="11734799" cy="1754326"/>
          </a:xfrm>
          <a:prstGeom prst="rect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err="1">
                <a:latin typeface="Arial "/>
                <a:cs typeface="Times New Roman" panose="02020603050405020304" pitchFamily="18" charset="0"/>
              </a:rPr>
              <a:t>Ob-havo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deb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troposferaning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biror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joydagi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ayni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paytdagi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yoki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ma</a:t>
            </a:r>
            <a:r>
              <a:rPr lang="en-US" altLang="ru-RU" sz="3600" dirty="0">
                <a:latin typeface="Arial "/>
                <a:cs typeface="Times New Roman" panose="02020603050405020304" pitchFamily="18" charset="0"/>
              </a:rPr>
              <a:t>’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lum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bir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vaqtdagi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(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sutka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,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hafta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,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oy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,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fasldagi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)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holatiga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Arial "/>
                <a:cs typeface="Times New Roman" panose="02020603050405020304" pitchFamily="18" charset="0"/>
              </a:rPr>
              <a:t>aytiladi</a:t>
            </a:r>
            <a:r>
              <a:rPr lang="ru-RU" altLang="ru-RU" sz="3600" dirty="0">
                <a:latin typeface="Arial 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3" descr="Картинки по запросу &quot;картинки погод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135255"/>
            <a:ext cx="3617458" cy="321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Картинки по запросу &quot;картинки погод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131" y="2942947"/>
            <a:ext cx="3908668" cy="35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Вдохновляющая красота гор - Непутевые заметки - медиаплатформа МирТес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16" y="2913355"/>
            <a:ext cx="3821113" cy="356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100" y="1143001"/>
            <a:ext cx="118617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Ob-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havoning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elementlari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hodisalari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o‘zaro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bog‘langan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Biror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elementning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o‘zgarishi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elementlarning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butun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ob-havoning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o‘zgarishiga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Masalan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bahorda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erta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Quyosh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chiqishi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oldidan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salqin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shamolsiz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Стихотворение «Восходит солнце над рекою», поэт Щавелев Ив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352138"/>
            <a:ext cx="5800725" cy="31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Закат Восход Солнца Над Сельской Местности Пшеницы Поле — стоковые  фотографии и другие картинки Атмосфера - Понятия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4" y="3352138"/>
            <a:ext cx="5629276" cy="31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9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901" y="995967"/>
            <a:ext cx="118617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Quyosh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ko‘tarilishi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bilan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yuzasidagi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isib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yuqoriga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ko‘tariladi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bug‘lanish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kuchayadi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Iliq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yuqoriga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ko‘tarilib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soviydi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To‘p-to‘p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yomg‘irli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to‘p-to‘p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bulutlar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Ba’zan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yomg‘ir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yog‘ib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o‘tadi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Agar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ob-havo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kun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o‘zgarmay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xilda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tursa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uni</a:t>
            </a:r>
            <a:r>
              <a:rPr lang="en-US" sz="32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barqaror</a:t>
            </a:r>
            <a:r>
              <a:rPr lang="en-US" sz="3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ob-havo</a:t>
            </a:r>
            <a:r>
              <a:rPr lang="en-US" sz="3200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2" name="Picture 2" descr="Солнечная погода весной в поле - обои для рабочего стола, картинки,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8" y="3624029"/>
            <a:ext cx="3865922" cy="281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есенний дождь - Анимашка на телефон 240x3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70" y="3587813"/>
            <a:ext cx="3532187" cy="29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5714" y="6438511"/>
            <a:ext cx="3686175" cy="25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Природа Германии (кратко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77" y="3620141"/>
            <a:ext cx="3824155" cy="28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rnol\Desktop\ob havo\photo_2020-03-24_12-50-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r="9086" b="4994"/>
          <a:stretch/>
        </p:blipFill>
        <p:spPr bwMode="auto">
          <a:xfrm>
            <a:off x="3259921" y="1916723"/>
            <a:ext cx="8980272" cy="49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Содержимое 2"/>
          <p:cNvSpPr>
            <a:spLocks noGrp="1"/>
          </p:cNvSpPr>
          <p:nvPr>
            <p:ph idx="1"/>
          </p:nvPr>
        </p:nvSpPr>
        <p:spPr>
          <a:xfrm>
            <a:off x="0" y="1005608"/>
            <a:ext cx="12240193" cy="91111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ob-havoni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bilishga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intilishgan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tabiatdagi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hodisalarni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kuzatishgan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o‘rganishgan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31173"/>
            <a:ext cx="12192000" cy="102714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Как определить погоду по животны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6364"/>
            <a:ext cx="3259921" cy="48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8664</TotalTime>
  <Words>622</Words>
  <Application>Microsoft Office PowerPoint</Application>
  <PresentationFormat>Широкоэкранный</PresentationFormat>
  <Paragraphs>67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Arial </vt:lpstr>
      <vt:lpstr>Calibri</vt:lpstr>
      <vt:lpstr>Calibri Light</vt:lpstr>
      <vt:lpstr>Segoe UI Black</vt:lpstr>
      <vt:lpstr>Tahoma</vt:lpstr>
      <vt:lpstr>Times New Roman</vt:lpstr>
      <vt:lpstr>Тема Office</vt:lpstr>
      <vt:lpstr>Image</vt:lpstr>
      <vt:lpstr>Geograﬁya</vt:lpstr>
      <vt:lpstr>Презентация PowerPoint</vt:lpstr>
      <vt:lpstr>Ob-havo</vt:lpstr>
      <vt:lpstr>Ob-havo</vt:lpstr>
      <vt:lpstr>Ob-havoning asosiy elementlari</vt:lpstr>
      <vt:lpstr>Ob-havo</vt:lpstr>
      <vt:lpstr>Ob-havo elementlari</vt:lpstr>
      <vt:lpstr>Barqaror ob-havo</vt:lpstr>
      <vt:lpstr>Презентация PowerPoint</vt:lpstr>
      <vt:lpstr>Meteorologik markazlar</vt:lpstr>
      <vt:lpstr>Iqlim</vt:lpstr>
      <vt:lpstr>Iqlim</vt:lpstr>
      <vt:lpstr>Iqlim elementlari</vt:lpstr>
      <vt:lpstr>Презентация PowerPoint</vt:lpstr>
      <vt:lpstr>Har bir joyning iqlimi nimalarga bog‘liq?</vt:lpstr>
      <vt:lpstr>Iqlim mintaqalari</vt:lpstr>
      <vt:lpstr>Okeanlarning iqlimga ta’siri</vt:lpstr>
      <vt:lpstr>Iqlim mintaqalari</vt:lpstr>
      <vt:lpstr>Презентация PowerPoint</vt:lpstr>
      <vt:lpstr>Dengiz va kontinental iqlimi</vt:lpstr>
      <vt:lpstr>Презентация PowerPoint</vt:lpstr>
      <vt:lpstr>Iqlim mintaqalari</vt:lpstr>
      <vt:lpstr>Xulosa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1418</cp:revision>
  <dcterms:created xsi:type="dcterms:W3CDTF">2020-04-09T12:18:10Z</dcterms:created>
  <dcterms:modified xsi:type="dcterms:W3CDTF">2021-03-19T06:46:02Z</dcterms:modified>
</cp:coreProperties>
</file>