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6" r:id="rId2"/>
    <p:sldId id="360" r:id="rId3"/>
    <p:sldId id="367" r:id="rId4"/>
    <p:sldId id="316" r:id="rId5"/>
    <p:sldId id="362" r:id="rId6"/>
    <p:sldId id="293" r:id="rId7"/>
    <p:sldId id="345" r:id="rId8"/>
    <p:sldId id="359" r:id="rId9"/>
    <p:sldId id="346" r:id="rId10"/>
    <p:sldId id="347" r:id="rId11"/>
    <p:sldId id="357" r:id="rId12"/>
    <p:sldId id="348" r:id="rId13"/>
    <p:sldId id="349" r:id="rId14"/>
    <p:sldId id="351" r:id="rId15"/>
    <p:sldId id="363" r:id="rId16"/>
    <p:sldId id="369" r:id="rId17"/>
    <p:sldId id="368" r:id="rId18"/>
    <p:sldId id="258" r:id="rId19"/>
    <p:sldId id="315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30" autoAdjust="0"/>
    <p:restoredTop sz="98779" autoAdjust="0"/>
  </p:normalViewPr>
  <p:slideViewPr>
    <p:cSldViewPr snapToGrid="0">
      <p:cViewPr>
        <p:scale>
          <a:sx n="66" d="100"/>
          <a:sy n="66" d="100"/>
        </p:scale>
        <p:origin x="660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94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4537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062189" y="259882"/>
            <a:ext cx="2292351" cy="106840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062189" y="250257"/>
            <a:ext cx="2292352" cy="110690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2"/>
            </a:solidFill>
          </a:ln>
        </p:spPr>
        <p:txBody>
          <a:bodyPr wrap="square" lIns="0" tIns="0" rIns="0" bIns="0" rtlCol="0"/>
          <a:lstStyle/>
          <a:p>
            <a:pPr algn="ctr"/>
            <a:endParaRPr lang="en-US" sz="2000" b="1" spc="21" dirty="0">
              <a:solidFill>
                <a:srgbClr val="FEFEFE"/>
              </a:solidFill>
              <a:latin typeface="Arial"/>
              <a:cs typeface="Arial"/>
            </a:endParaRPr>
          </a:p>
          <a:p>
            <a:pPr algn="ctr"/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5-classe</a:t>
            </a:r>
            <a:endParaRPr sz="2800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951651" y="1766146"/>
            <a:ext cx="12171725" cy="76847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La fête du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printemps</a:t>
            </a:r>
            <a:endParaRPr lang="fr-FR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104" y="176771"/>
            <a:ext cx="61690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53410" y="3797882"/>
            <a:ext cx="569777" cy="179824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  <p:sp>
        <p:nvSpPr>
          <p:cNvPr id="14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53411" y="1781195"/>
            <a:ext cx="569777" cy="18520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lang="ru-RU" sz="2396" dirty="0"/>
          </a:p>
          <a:p>
            <a:endParaRPr lang="ru-RU" sz="2396" dirty="0"/>
          </a:p>
          <a:p>
            <a:endParaRPr lang="ru-RU" sz="2396" dirty="0"/>
          </a:p>
          <a:p>
            <a:endParaRPr sz="2396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989" y="2693478"/>
            <a:ext cx="5947742" cy="39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42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557" y="1386274"/>
            <a:ext cx="7742151" cy="182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81" y="2851835"/>
            <a:ext cx="3638421" cy="372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15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1" y="1484355"/>
            <a:ext cx="7760044" cy="148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855" y="2965817"/>
            <a:ext cx="3337741" cy="345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213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812" y="1264763"/>
            <a:ext cx="8264096" cy="160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3026105"/>
            <a:ext cx="3814119" cy="318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03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 descr="PPT - Chez le docteur… PowerPoint Presentation, free download - ID:102753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7646"/>
            <a:ext cx="7596724" cy="173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011" y="3608172"/>
            <a:ext cx="2725033" cy="219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5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8396"/>
            <a:ext cx="8372361" cy="165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054" y="3662481"/>
            <a:ext cx="4224853" cy="235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68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047" y="1458868"/>
            <a:ext cx="7223820" cy="150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08" y="3053515"/>
            <a:ext cx="5062876" cy="286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75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93"/>
          <a:stretch/>
        </p:blipFill>
        <p:spPr bwMode="auto">
          <a:xfrm>
            <a:off x="170292" y="1296172"/>
            <a:ext cx="11185568" cy="95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9" y="2404676"/>
            <a:ext cx="8854131" cy="437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28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60" y="1469939"/>
            <a:ext cx="9970229" cy="158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02" y="3441744"/>
            <a:ext cx="6213260" cy="3203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808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0" y="-1"/>
            <a:ext cx="11986419" cy="6740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8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58803" y="1625826"/>
            <a:ext cx="11262896" cy="215347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 les activités à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page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93.</a:t>
            </a:r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Apprenez l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fr-FR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mots nouveaux</a:t>
            </a:r>
            <a:r>
              <a:rPr lang="fr-F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443" y="3277963"/>
            <a:ext cx="1808172" cy="221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692" y="-67030"/>
            <a:ext cx="3671355" cy="193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78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225" y="1208131"/>
            <a:ext cx="41338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65" y="2668158"/>
            <a:ext cx="11651519" cy="303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9" y="1868702"/>
            <a:ext cx="10960072" cy="68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24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5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44" y="1082503"/>
            <a:ext cx="11155062" cy="447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66" y="3473330"/>
            <a:ext cx="11086870" cy="279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05" t="70834"/>
          <a:stretch/>
        </p:blipFill>
        <p:spPr bwMode="auto">
          <a:xfrm>
            <a:off x="559144" y="3620807"/>
            <a:ext cx="754276" cy="58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882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934" y="1154972"/>
            <a:ext cx="6895665" cy="56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7" y="1876040"/>
            <a:ext cx="11799286" cy="37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27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455795"/>
            <a:ext cx="12072551" cy="1896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300" y="3254591"/>
            <a:ext cx="2911949" cy="335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750" y="3254591"/>
            <a:ext cx="2985315" cy="328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98" y="3351936"/>
            <a:ext cx="2846431" cy="327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41" y="956361"/>
            <a:ext cx="3187564" cy="49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69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964" y="2062300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59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828" y="1106442"/>
            <a:ext cx="7004579" cy="67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39" y="2119183"/>
            <a:ext cx="7610088" cy="166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831" y="3972826"/>
            <a:ext cx="5426339" cy="2404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9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917" y="1320628"/>
            <a:ext cx="7730265" cy="194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43" y="3262183"/>
            <a:ext cx="4303884" cy="291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00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64" y="1805632"/>
            <a:ext cx="7534200" cy="143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948" y="3484606"/>
            <a:ext cx="3423566" cy="263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45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1826</TotalTime>
  <Words>26</Words>
  <Application>Microsoft Office PowerPoint</Application>
  <PresentationFormat>Широкоэкранный</PresentationFormat>
  <Paragraphs>11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Пользователь</cp:lastModifiedBy>
  <cp:revision>185</cp:revision>
  <dcterms:created xsi:type="dcterms:W3CDTF">2020-09-24T15:27:08Z</dcterms:created>
  <dcterms:modified xsi:type="dcterms:W3CDTF">2021-03-19T04:00:57Z</dcterms:modified>
</cp:coreProperties>
</file>