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66" r:id="rId2"/>
    <p:sldId id="678" r:id="rId3"/>
    <p:sldId id="677" r:id="rId4"/>
    <p:sldId id="679" r:id="rId5"/>
    <p:sldId id="680" r:id="rId6"/>
    <p:sldId id="661" r:id="rId7"/>
    <p:sldId id="658" r:id="rId8"/>
    <p:sldId id="659" r:id="rId9"/>
    <p:sldId id="660" r:id="rId10"/>
    <p:sldId id="662" r:id="rId11"/>
    <p:sldId id="664" r:id="rId12"/>
    <p:sldId id="663" r:id="rId13"/>
    <p:sldId id="665" r:id="rId14"/>
    <p:sldId id="670" r:id="rId15"/>
    <p:sldId id="669" r:id="rId16"/>
    <p:sldId id="668" r:id="rId17"/>
    <p:sldId id="667" r:id="rId18"/>
    <p:sldId id="676" r:id="rId19"/>
    <p:sldId id="666" r:id="rId20"/>
    <p:sldId id="681" r:id="rId21"/>
    <p:sldId id="657" r:id="rId22"/>
    <p:sldId id="674" r:id="rId23"/>
    <p:sldId id="672" r:id="rId24"/>
    <p:sldId id="673" r:id="rId25"/>
    <p:sldId id="675" r:id="rId26"/>
    <p:sldId id="639" r:id="rId27"/>
    <p:sldId id="682" r:id="rId28"/>
    <p:sldId id="683" r:id="rId29"/>
    <p:sldId id="685" r:id="rId30"/>
    <p:sldId id="707" r:id="rId31"/>
    <p:sldId id="701" r:id="rId32"/>
    <p:sldId id="702" r:id="rId33"/>
    <p:sldId id="692" r:id="rId34"/>
    <p:sldId id="694" r:id="rId35"/>
    <p:sldId id="703" r:id="rId36"/>
    <p:sldId id="704" r:id="rId37"/>
    <p:sldId id="684" r:id="rId38"/>
    <p:sldId id="706" r:id="rId39"/>
    <p:sldId id="705" r:id="rId40"/>
    <p:sldId id="691" r:id="rId41"/>
    <p:sldId id="695" r:id="rId42"/>
    <p:sldId id="696" r:id="rId43"/>
    <p:sldId id="698" r:id="rId44"/>
    <p:sldId id="697" r:id="rId45"/>
    <p:sldId id="699" r:id="rId46"/>
    <p:sldId id="700" r:id="rId47"/>
    <p:sldId id="686" r:id="rId48"/>
    <p:sldId id="689" r:id="rId49"/>
    <p:sldId id="688" r:id="rId50"/>
    <p:sldId id="693" r:id="rId51"/>
    <p:sldId id="687" r:id="rId52"/>
    <p:sldId id="690" r:id="rId53"/>
    <p:sldId id="634" r:id="rId54"/>
    <p:sldId id="534" r:id="rId5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Рассказ Волшебное слово, Осеева Валентина - читать для детей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34" y="1557611"/>
            <a:ext cx="1115076" cy="14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500" y="1317625"/>
            <a:ext cx="3191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Осеева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«Волшебное слово»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Валентина Александровна Осее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4" y="1069005"/>
            <a:ext cx="907837" cy="121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2971800" cy="2800767"/>
          </a:xfrm>
        </p:spPr>
        <p:txBody>
          <a:bodyPr/>
          <a:lstStyle/>
          <a:p>
            <a:r>
              <a:rPr lang="ru-RU" sz="1400" dirty="0"/>
              <a:t>- А почему вы всё спрашиваете? Старик разгладил длинную бороду:</a:t>
            </a:r>
          </a:p>
          <a:p>
            <a:r>
              <a:rPr lang="ru-RU" sz="1400" dirty="0"/>
              <a:t>- Я хочу тебе помочь. Есть такое волшебное слово...</a:t>
            </a:r>
          </a:p>
          <a:p>
            <a:r>
              <a:rPr lang="ru-RU" sz="1400" dirty="0"/>
              <a:t>Павлик раскрыл рот.</a:t>
            </a:r>
          </a:p>
          <a:p>
            <a:r>
              <a:rPr lang="ru-RU" sz="1400" dirty="0"/>
              <a:t>- Я скажу тебе это слово. Но помни: говорить его надо тихим голосом, глядя прямо в глаза тому, с кем говоришь. Помни- тихим голосом, глядя прямо в глаза...</a:t>
            </a:r>
          </a:p>
          <a:p>
            <a:endParaRPr lang="ru-RU" sz="1400" dirty="0"/>
          </a:p>
        </p:txBody>
      </p:sp>
      <p:pic>
        <p:nvPicPr>
          <p:cNvPr id="5" name="Picture 2" descr="Рассказ Волшебное слово читать онлайн полностью, Валентина Осеев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6125"/>
            <a:ext cx="2438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667000" cy="2800767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sz="1400" dirty="0"/>
              <a:t>А какое слово?</a:t>
            </a:r>
          </a:p>
          <a:p>
            <a:r>
              <a:rPr lang="ru-RU" sz="1400" dirty="0"/>
              <a:t>Старик наклонился к самому уху мальчика. Мягкая борода его коснулась </a:t>
            </a:r>
            <a:r>
              <a:rPr lang="ru-RU" sz="1400" dirty="0" err="1"/>
              <a:t>Павликовой</a:t>
            </a:r>
            <a:r>
              <a:rPr lang="ru-RU" sz="1400" dirty="0"/>
              <a:t> щеки. Он прошептал что-то и громко добавил:</a:t>
            </a:r>
          </a:p>
          <a:p>
            <a:r>
              <a:rPr lang="ru-RU" sz="1400" dirty="0"/>
              <a:t>- Это волшебное слово. Но не забудь, как нужно говорить его.</a:t>
            </a:r>
          </a:p>
          <a:p>
            <a:r>
              <a:rPr lang="ru-RU" sz="1400" dirty="0"/>
              <a:t>- Я попробую, - усмехнулся Павлик,- я сейчас же попробую. - Он вскочил и побежал домой.</a:t>
            </a:r>
          </a:p>
        </p:txBody>
      </p:sp>
      <p:pic>
        <p:nvPicPr>
          <p:cNvPr id="11266" name="Picture 2" descr="Волшебное слово. Осеева В. Автор фильма Биневская Т. Н. - YouTube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9" y="741234"/>
            <a:ext cx="2517775" cy="2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46381"/>
            <a:ext cx="2971800" cy="2585323"/>
          </a:xfrm>
        </p:spPr>
        <p:txBody>
          <a:bodyPr/>
          <a:lstStyle/>
          <a:p>
            <a:r>
              <a:rPr lang="ru-RU" sz="1400" dirty="0"/>
              <a:t>Лена сидела за столом и рисовала. Краски - зелёные, синие, красные - лежали перед ней. Увидев Павлика, она сейчас же сгребла их в кучу и накрыла рукой.</a:t>
            </a:r>
          </a:p>
          <a:p>
            <a:r>
              <a:rPr lang="ru-RU" sz="1400" dirty="0"/>
              <a:t>“Обманул старик! - с досадой подумал мальчик. - Разве такая поймёт волшебное слово</a:t>
            </a:r>
            <a:r>
              <a:rPr lang="ru-RU" sz="1400" dirty="0" smtClean="0"/>
              <a:t>!..”</a:t>
            </a:r>
          </a:p>
          <a:p>
            <a:r>
              <a:rPr lang="ru-RU" sz="1400" dirty="0"/>
              <a:t>Павлик боком подошёл к сестре и потянул её за рукав. Сестра оглянулась.</a:t>
            </a:r>
          </a:p>
        </p:txBody>
      </p:sp>
      <p:pic>
        <p:nvPicPr>
          <p:cNvPr id="5122" name="Picture 2" descr="Волшебное слово - Валентина Осеева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69700"/>
            <a:ext cx="2353795" cy="20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555625"/>
            <a:ext cx="2823211" cy="2954655"/>
          </a:xfrm>
        </p:spPr>
        <p:txBody>
          <a:bodyPr/>
          <a:lstStyle/>
          <a:p>
            <a:r>
              <a:rPr lang="ru-RU" dirty="0" smtClean="0"/>
              <a:t>Тогда</a:t>
            </a:r>
            <a:r>
              <a:rPr lang="ru-RU" dirty="0"/>
              <a:t>, глядя ей в глаза, тихим голосом мальчик сказал:</a:t>
            </a:r>
          </a:p>
          <a:p>
            <a:r>
              <a:rPr lang="ru-RU" dirty="0"/>
              <a:t>- Лена, дай мне одну краску... пожалуйста...</a:t>
            </a:r>
          </a:p>
          <a:p>
            <a:r>
              <a:rPr lang="ru-RU" dirty="0"/>
              <a:t>Лена широко раскрыла глаза. Пальцы её разжались, и, снимая руку со стола, она смущённо пробормотала:</a:t>
            </a:r>
          </a:p>
          <a:p>
            <a:r>
              <a:rPr lang="ru-RU" dirty="0"/>
              <a:t>- Ка-кую тебе?</a:t>
            </a:r>
          </a:p>
          <a:p>
            <a:r>
              <a:rPr lang="ru-RU" dirty="0"/>
              <a:t>- Мне синюю, - робко сказал Павлик. Он взял краску, подержал её в руках, походил с нею по комнате и отдал сестре. Ему не нужна была краска. Он думал теперь только о волшебном слове.</a:t>
            </a:r>
          </a:p>
          <a:p>
            <a:endParaRPr lang="ru-RU" dirty="0"/>
          </a:p>
        </p:txBody>
      </p:sp>
      <p:pic>
        <p:nvPicPr>
          <p:cNvPr id="17410" name="Picture 2" descr="Волшебное слово » Музей СССР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0" b="6903"/>
          <a:stretch/>
        </p:blipFill>
        <p:spPr bwMode="auto">
          <a:xfrm>
            <a:off x="3403836" y="761078"/>
            <a:ext cx="2069863" cy="20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971800" cy="2585323"/>
          </a:xfrm>
        </p:spPr>
        <p:txBody>
          <a:bodyPr/>
          <a:lstStyle/>
          <a:p>
            <a:r>
              <a:rPr lang="ru-RU" sz="1400" dirty="0" smtClean="0"/>
              <a:t>«Пойду </a:t>
            </a:r>
            <a:r>
              <a:rPr lang="ru-RU" sz="1400" dirty="0"/>
              <a:t>к бабушке. Она как раз стряпает. Прогонит или нет</a:t>
            </a:r>
            <a:r>
              <a:rPr lang="ru-RU" sz="1400" dirty="0" smtClean="0"/>
              <a:t>?»</a:t>
            </a:r>
            <a:endParaRPr lang="ru-RU" sz="1400" dirty="0"/>
          </a:p>
          <a:p>
            <a:r>
              <a:rPr lang="ru-RU" sz="1400" dirty="0"/>
              <a:t>Павлик отворил дверь в кухню. Старушка снимала с противня горячие пирожки.</a:t>
            </a:r>
          </a:p>
          <a:p>
            <a:r>
              <a:rPr lang="ru-RU" sz="1400" dirty="0"/>
              <a:t>Внук подбежал к ней, обеими руками повернул к себе красное морщинистое лицо, заглянул в глаза и прошептал:</a:t>
            </a:r>
          </a:p>
          <a:p>
            <a:r>
              <a:rPr lang="ru-RU" sz="1400" dirty="0"/>
              <a:t>- Дай мне кусочек пирожка... пожалуйста.</a:t>
            </a:r>
          </a:p>
          <a:p>
            <a:endParaRPr lang="ru-RU" sz="1400" dirty="0"/>
          </a:p>
        </p:txBody>
      </p:sp>
      <p:pic>
        <p:nvPicPr>
          <p:cNvPr id="6146" name="Picture 2" descr="Рассказ Волшебное слово - Валентина Осеева - слушать онлайн бесплатно,  скачать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41234"/>
            <a:ext cx="244049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031325"/>
          </a:xfrm>
        </p:spPr>
        <p:txBody>
          <a:bodyPr/>
          <a:lstStyle/>
          <a:p>
            <a:r>
              <a:rPr lang="ru-RU" dirty="0"/>
              <a:t>Бабушка выпрямилась.</a:t>
            </a:r>
          </a:p>
          <a:p>
            <a:r>
              <a:rPr lang="ru-RU" dirty="0"/>
              <a:t>Волшебное слово так и засияло в каждой морщинке, в глазах, в улыбке.</a:t>
            </a:r>
          </a:p>
          <a:p>
            <a:r>
              <a:rPr lang="ru-RU" dirty="0"/>
              <a:t>- Горяченького... горяченького захотел, голубчик мой! - приговаривала она, выбирая самый лучший, румяный пирожок.</a:t>
            </a:r>
          </a:p>
          <a:p>
            <a:r>
              <a:rPr lang="ru-RU" dirty="0"/>
              <a:t>Павлик подпрыгнул от радости и расцеловал её в обе щеки.</a:t>
            </a:r>
          </a:p>
          <a:p>
            <a:endParaRPr lang="ru-RU" dirty="0"/>
          </a:p>
        </p:txBody>
      </p:sp>
      <p:pic>
        <p:nvPicPr>
          <p:cNvPr id="7170" name="Picture 2" descr="Рисунки к рассказу &quot;Волшебное слово&quot; карандашом (45 фото) 🔥 Прикольные  картинки и юмо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6125"/>
            <a:ext cx="2133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3036172" cy="2800767"/>
          </a:xfrm>
        </p:spPr>
        <p:txBody>
          <a:bodyPr/>
          <a:lstStyle/>
          <a:p>
            <a:r>
              <a:rPr lang="ru-RU" sz="1400" dirty="0" smtClean="0"/>
              <a:t>«Волшебник</a:t>
            </a:r>
            <a:r>
              <a:rPr lang="ru-RU" sz="1400" dirty="0"/>
              <a:t>! Волшебник</a:t>
            </a:r>
            <a:r>
              <a:rPr lang="ru-RU" sz="1400" dirty="0" smtClean="0"/>
              <a:t>!» </a:t>
            </a:r>
            <a:r>
              <a:rPr lang="ru-RU" sz="1400" dirty="0"/>
              <a:t>- повторял он про себя, вспоминая старика.</a:t>
            </a:r>
          </a:p>
          <a:p>
            <a:r>
              <a:rPr lang="ru-RU" sz="1400" dirty="0"/>
              <a:t>За обедом Павлик сидел притихший и прислушивался к каждому слову брата. Когда брат сказал, что поедет кататься на лодке, Павлик положил руку на его плечо и тихо попросил:</a:t>
            </a:r>
          </a:p>
          <a:p>
            <a:r>
              <a:rPr lang="ru-RU" sz="1400" dirty="0"/>
              <a:t>- Возьми меня, пожалуйста. За столом сразу все замолчали. Брат поднял брови и усмехнулся.</a:t>
            </a:r>
          </a:p>
          <a:p>
            <a:endParaRPr lang="ru-RU" sz="1400" dirty="0"/>
          </a:p>
        </p:txBody>
      </p:sp>
      <p:pic>
        <p:nvPicPr>
          <p:cNvPr id="10242" name="Picture 2" descr="Волшебное слово В.А. Осеева. Рассказ для детей - YouTube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4" y="741234"/>
            <a:ext cx="2212975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0436" y="631825"/>
            <a:ext cx="2508123" cy="1969770"/>
          </a:xfrm>
        </p:spPr>
        <p:txBody>
          <a:bodyPr/>
          <a:lstStyle/>
          <a:p>
            <a:r>
              <a:rPr lang="ru-RU" sz="1600" dirty="0"/>
              <a:t>- Возьми его, - вдруг сказала сестра. - Что тебе стоит!</a:t>
            </a:r>
          </a:p>
          <a:p>
            <a:r>
              <a:rPr lang="ru-RU" sz="1600" dirty="0"/>
              <a:t>- Ну, отчего же не взять? - улыбнулась бабушка. - Конечно, возьми.</a:t>
            </a:r>
          </a:p>
          <a:p>
            <a:r>
              <a:rPr lang="ru-RU" sz="1600" dirty="0"/>
              <a:t>- Пожалуйста, - повторил Павлик. </a:t>
            </a:r>
          </a:p>
        </p:txBody>
      </p:sp>
      <p:pic>
        <p:nvPicPr>
          <p:cNvPr id="13314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41235"/>
            <a:ext cx="2593975" cy="21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sz="1600" dirty="0"/>
              <a:t>Брат громко засмеялся, потрепал мальчика по плечу, взъерошил ему волосы:</a:t>
            </a:r>
          </a:p>
          <a:p>
            <a:r>
              <a:rPr lang="ru-RU" sz="1600" dirty="0"/>
              <a:t>- Эх ты, путешественник! Ну ладно, собирайся!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482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 b="8517"/>
          <a:stretch/>
        </p:blipFill>
        <p:spPr bwMode="auto">
          <a:xfrm>
            <a:off x="2956796" y="741234"/>
            <a:ext cx="2516903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23658"/>
          </a:xfrm>
        </p:spPr>
        <p:txBody>
          <a:bodyPr/>
          <a:lstStyle/>
          <a:p>
            <a:r>
              <a:rPr lang="ru-RU" sz="1400" dirty="0" smtClean="0"/>
              <a:t>«Помогло</a:t>
            </a:r>
            <a:r>
              <a:rPr lang="ru-RU" sz="1400" dirty="0"/>
              <a:t>! Опять помогло</a:t>
            </a:r>
            <a:r>
              <a:rPr lang="ru-RU" sz="1400" dirty="0" smtClean="0"/>
              <a:t>!»</a:t>
            </a:r>
            <a:endParaRPr lang="ru-RU" sz="1400" dirty="0"/>
          </a:p>
          <a:p>
            <a:r>
              <a:rPr lang="ru-RU" sz="1400" dirty="0"/>
              <a:t>Павлик выскочил из-за стола и побежал на улицу. Но в сквере уже не было старика. Скамейка была пуста, и только на песке остались начерченные зонтиком непонятные знаки.</a:t>
            </a:r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19458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5"/>
            <a:ext cx="2508250" cy="20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4935243" cy="1477328"/>
          </a:xfrm>
        </p:spPr>
        <p:txBody>
          <a:bodyPr/>
          <a:lstStyle/>
          <a:p>
            <a:r>
              <a:rPr lang="ru-RU" sz="1600" dirty="0" smtClean="0"/>
              <a:t>Познакомимся с творчеством Валентины Осеевой. </a:t>
            </a:r>
          </a:p>
          <a:p>
            <a:r>
              <a:rPr lang="ru-RU" sz="1600" dirty="0" smtClean="0"/>
              <a:t>Прочитаем рассказ «Волшебное слово».</a:t>
            </a:r>
          </a:p>
          <a:p>
            <a:r>
              <a:rPr lang="ru-RU" sz="1600" dirty="0" smtClean="0"/>
              <a:t>Узнаем новые слова и выражения.</a:t>
            </a:r>
          </a:p>
          <a:p>
            <a:r>
              <a:rPr lang="ru-RU" sz="1600" dirty="0" smtClean="0"/>
              <a:t>Научимся вежливым словам.</a:t>
            </a:r>
          </a:p>
          <a:p>
            <a:r>
              <a:rPr lang="ru-RU" sz="1600" dirty="0" smtClean="0"/>
              <a:t>Поработаем над текстом.</a:t>
            </a:r>
          </a:p>
          <a:p>
            <a:r>
              <a:rPr lang="ru-RU" sz="1600" dirty="0" smtClean="0"/>
              <a:t>Ответим на вопросы.</a:t>
            </a:r>
            <a:endParaRPr lang="ru-RU" sz="1600" dirty="0"/>
          </a:p>
        </p:txBody>
      </p:sp>
      <p:pic>
        <p:nvPicPr>
          <p:cNvPr id="24578" name="Picture 2" descr="Валентина Осеева. Рассказы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317625"/>
            <a:ext cx="1994477" cy="14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Ответим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31106"/>
          </a:xfrm>
        </p:spPr>
        <p:txBody>
          <a:bodyPr/>
          <a:lstStyle/>
          <a:p>
            <a:r>
              <a:rPr lang="ru-RU" sz="1600" dirty="0" smtClean="0"/>
              <a:t>Кто главный герой рассказа?</a:t>
            </a:r>
          </a:p>
          <a:p>
            <a:r>
              <a:rPr lang="ru-RU" sz="1600" dirty="0" smtClean="0"/>
              <a:t>Что с ним произошло?</a:t>
            </a:r>
          </a:p>
          <a:p>
            <a:r>
              <a:rPr lang="ru-RU" sz="1600" dirty="0" smtClean="0"/>
              <a:t>Где он встретил волшебника?</a:t>
            </a:r>
            <a:endParaRPr lang="ru-RU" sz="1600" dirty="0"/>
          </a:p>
        </p:txBody>
      </p:sp>
      <p:pic>
        <p:nvPicPr>
          <p:cNvPr id="25602" name="Picture 2" descr="Долг - рассказ Валентины Осеевой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6125"/>
            <a:ext cx="217988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Кого Павлик встретил на улице?</a:t>
            </a:r>
            <a:endParaRPr lang="ru-RU" dirty="0"/>
          </a:p>
        </p:txBody>
      </p:sp>
      <p:pic>
        <p:nvPicPr>
          <p:cNvPr id="1027" name="Picture 3" descr="👍 Волшебное слово. Валентина Осеева 🐱 | Сказки для детей. Рассказы и  сказки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"/>
            <a:ext cx="1981200" cy="235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Волшебное слово - Осеева В.А. Рассказ про мальчи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31825"/>
            <a:ext cx="2362200" cy="2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31106"/>
          </a:xfrm>
        </p:spPr>
        <p:txBody>
          <a:bodyPr/>
          <a:lstStyle/>
          <a:p>
            <a:r>
              <a:rPr lang="ru-RU" sz="1600" dirty="0" smtClean="0"/>
              <a:t>Почему старик решил, что Павлик  огорчён?</a:t>
            </a:r>
          </a:p>
          <a:p>
            <a:r>
              <a:rPr lang="ru-RU" sz="1600" dirty="0" smtClean="0"/>
              <a:t>О чём спросил дедушка мальчика?</a:t>
            </a:r>
          </a:p>
          <a:p>
            <a:endParaRPr lang="ru-RU" sz="1600" dirty="0"/>
          </a:p>
        </p:txBody>
      </p:sp>
      <p:pic>
        <p:nvPicPr>
          <p:cNvPr id="16386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5" b="10883"/>
          <a:stretch/>
        </p:blipFill>
        <p:spPr bwMode="auto">
          <a:xfrm>
            <a:off x="2956796" y="741234"/>
            <a:ext cx="2516903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 smtClean="0"/>
              <a:t>Из-за чего Павлик хотел сбежать из дома?</a:t>
            </a:r>
          </a:p>
          <a:p>
            <a:r>
              <a:rPr lang="ru-RU" sz="1800" dirty="0" smtClean="0"/>
              <a:t>Почему он поссорился с сестрой?</a:t>
            </a:r>
            <a:endParaRPr lang="ru-RU" sz="1800" dirty="0"/>
          </a:p>
        </p:txBody>
      </p:sp>
      <p:pic>
        <p:nvPicPr>
          <p:cNvPr id="14338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11" b="9445"/>
          <a:stretch/>
        </p:blipFill>
        <p:spPr bwMode="auto">
          <a:xfrm>
            <a:off x="2968624" y="784225"/>
            <a:ext cx="258127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 smtClean="0"/>
              <a:t>Помогло ли волшебное слово Павлику?</a:t>
            </a:r>
          </a:p>
          <a:p>
            <a:r>
              <a:rPr lang="ru-RU" sz="1800" dirty="0" smtClean="0"/>
              <a:t>Как стали к нему относиться дома?</a:t>
            </a:r>
          </a:p>
        </p:txBody>
      </p:sp>
      <p:pic>
        <p:nvPicPr>
          <p:cNvPr id="15362" name="Picture 2" descr="Смотреть диафильм Волшебное слов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107996"/>
          </a:xfrm>
        </p:spPr>
        <p:txBody>
          <a:bodyPr/>
          <a:lstStyle/>
          <a:p>
            <a:r>
              <a:rPr lang="ru-RU" sz="1800" dirty="0" smtClean="0"/>
              <a:t>Какие ещё волшебные слова вы знаете?</a:t>
            </a:r>
          </a:p>
          <a:p>
            <a:r>
              <a:rPr lang="ru-RU" sz="1800" dirty="0" smtClean="0"/>
              <a:t>Помогают они вам в жизни?</a:t>
            </a:r>
            <a:endParaRPr lang="ru-RU" sz="1800" dirty="0"/>
          </a:p>
        </p:txBody>
      </p:sp>
      <p:pic>
        <p:nvPicPr>
          <p:cNvPr id="18434" name="Picture 2" descr="Волшебное слово» Валентина Осеева | Ум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88649"/>
            <a:ext cx="2508250" cy="16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325348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00" y="555625"/>
            <a:ext cx="4935243" cy="276999"/>
          </a:xfrm>
        </p:spPr>
        <p:txBody>
          <a:bodyPr/>
          <a:lstStyle/>
          <a:p>
            <a:r>
              <a:rPr lang="ru-RU" sz="1800" dirty="0" smtClean="0"/>
              <a:t>Прочитайте другие рассказы </a:t>
            </a:r>
            <a:r>
              <a:rPr lang="ru-RU" sz="1800" dirty="0" err="1" smtClean="0"/>
              <a:t>В.Осеевой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6626" name="Picture 2" descr="Книга: Выходной день Вольки - Валентина Александровна Осеева - ЛитВек -  Скачать fb2, Отзывы,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9" y="1360883"/>
            <a:ext cx="1199986" cy="17299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Динка, Валентина Осеева | Отзывы покупа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91" y="984576"/>
            <a:ext cx="1266012" cy="1677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Книга &quot;Синие листья (ил. Е. Карпович)&quot; Осеева Валентина Александровна –  купить книгу ISBN 978-5-699-66057-5 с быстрой доставкой в интернет-магазине  OZ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07" y="1360883"/>
            <a:ext cx="1208844" cy="16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Книга: &quot;Рассказы и сказки&quot; - Валентина Осеева. Купить книгу, читать  рецензии | ISBN 978-5-00061-114-2 | Лабири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74" y="995332"/>
            <a:ext cx="1194631" cy="15311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1529" y="1337660"/>
            <a:ext cx="2888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Осеева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«Три сына»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«Сыновья»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Валентина Александровна Осее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4" y="1069005"/>
            <a:ext cx="907837" cy="121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Три сына // Осеева Валентина Александров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6" y="1404303"/>
            <a:ext cx="1267429" cy="17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4935243" cy="1477328"/>
          </a:xfrm>
        </p:spPr>
        <p:txBody>
          <a:bodyPr/>
          <a:lstStyle/>
          <a:p>
            <a:r>
              <a:rPr lang="ru-RU" sz="1600" dirty="0" smtClean="0"/>
              <a:t>Продолжим знакомство с творчеством Валентины Осеевой. </a:t>
            </a:r>
          </a:p>
          <a:p>
            <a:r>
              <a:rPr lang="ru-RU" sz="1600" dirty="0" smtClean="0"/>
              <a:t>Прочитаем рассказы «Три сына », «Сыновья»</a:t>
            </a:r>
          </a:p>
          <a:p>
            <a:r>
              <a:rPr lang="ru-RU" sz="1600" dirty="0" smtClean="0"/>
              <a:t>Узнаем новые слова и выражения.</a:t>
            </a:r>
          </a:p>
          <a:p>
            <a:r>
              <a:rPr lang="ru-RU" sz="1600" dirty="0" smtClean="0"/>
              <a:t>Поработаем над текстами.</a:t>
            </a:r>
          </a:p>
          <a:p>
            <a:r>
              <a:rPr lang="ru-RU" sz="1600" dirty="0" smtClean="0"/>
              <a:t>Ответим на вопросы.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35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2286000" cy="1661993"/>
          </a:xfrm>
        </p:spPr>
        <p:txBody>
          <a:bodyPr/>
          <a:lstStyle/>
          <a:p>
            <a:r>
              <a:rPr lang="ru-RU" dirty="0"/>
              <a:t>Было у матери три </a:t>
            </a:r>
            <a:r>
              <a:rPr lang="ru-RU" dirty="0" smtClean="0"/>
              <a:t>сына. </a:t>
            </a:r>
            <a:r>
              <a:rPr lang="ru-RU" dirty="0"/>
              <a:t>Прошли годы. Грянула война. Провожала мать на войну трех сыновей — трех бойцов. Один сын бил врага в небе. Другой сын бил врага на земле. Третий сын бил врага в море. Вернулись к матери три героя: летчик, танкист и моряк!</a:t>
            </a:r>
          </a:p>
        </p:txBody>
      </p:sp>
      <p:pic>
        <p:nvPicPr>
          <p:cNvPr id="29698" name="Picture 2" descr="Три сына - Осеева Валентина Александровна - чтение книги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1235"/>
            <a:ext cx="2819400" cy="22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7396"/>
            <a:ext cx="5486400" cy="931024"/>
          </a:xfrm>
        </p:spPr>
        <p:txBody>
          <a:bodyPr/>
          <a:lstStyle/>
          <a:p>
            <a:pPr algn="ctr"/>
            <a:r>
              <a:rPr lang="ru-RU" altLang="ru-RU" sz="2000" b="0" dirty="0">
                <a:latin typeface="Tahoma" panose="020B0604030504040204" pitchFamily="34" charset="0"/>
                <a:cs typeface="Tahoma" panose="020B0604030504040204" pitchFamily="34" charset="0"/>
              </a:rPr>
              <a:t>Валентина Александровна </a:t>
            </a:r>
            <a:r>
              <a:rPr lang="ru-RU" altLang="ru-RU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Осеева (1902-1969)</a:t>
            </a:r>
            <a:r>
              <a:rPr lang="ru-RU" altLang="ru-RU" sz="2000" b="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21506" name="Picture 2" descr="Детские рассказы Валентины Осеевой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556"/>
            <a:ext cx="190499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139700" y="690630"/>
            <a:ext cx="31241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rgbClr val="202122"/>
                </a:solidFill>
                <a:cs typeface="Arial" panose="020B0604020202020204" pitchFamily="34" charset="0"/>
              </a:rPr>
              <a:t>Валентина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Осеева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родилась 15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апреля 1902 года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Киеве 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202122"/>
                </a:solidFill>
                <a:cs typeface="Arial" panose="020B0604020202020204" pitchFamily="34" charset="0"/>
              </a:rPr>
              <a:t>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ать работала корректором в газете. В 1924 — 1940 годах работала педагогом и воспитателем в детских садах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приёмниках для беспризорных детей. Во время эвакуации в годы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1941-1945 г. работала воспитательницей в детском саду.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Статуэтка Пионеры СССР. Фарфоровые фигурки октябренка, пионера с горном.  Подарки и сувениры в интернет магазин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7442" y="646988"/>
            <a:ext cx="1544234" cy="22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Объявлен сбор участников корпоративного тренинга Pioneer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826480"/>
            <a:ext cx="1553288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08" y="741234"/>
            <a:ext cx="2144792" cy="2462213"/>
          </a:xfrm>
        </p:spPr>
        <p:txBody>
          <a:bodyPr/>
          <a:lstStyle/>
          <a:p>
            <a:r>
              <a:rPr lang="ru-RU" sz="1600" dirty="0" smtClean="0"/>
              <a:t>Две </a:t>
            </a:r>
            <a:r>
              <a:rPr lang="ru-RU" sz="1600" dirty="0"/>
              <a:t>женщины брали воду из колодца. Подошла к ним третья. И старенький старичок на камушек отдохнуть присел.</a:t>
            </a:r>
          </a:p>
        </p:txBody>
      </p:sp>
      <p:pic>
        <p:nvPicPr>
          <p:cNvPr id="40962" name="Picture 2" descr="Отзыв о рассказе В.Осеевой «Сыновь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02" y="741234"/>
            <a:ext cx="2910464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sz="1600" dirty="0"/>
              <a:t>Вот говорит одна женщина другой:</a:t>
            </a:r>
          </a:p>
          <a:p>
            <a:r>
              <a:rPr lang="ru-RU" sz="1600" dirty="0"/>
              <a:t>- Мой сынок ловок да силен, никто с ним не сладит.</a:t>
            </a:r>
          </a:p>
          <a:p>
            <a:r>
              <a:rPr lang="ru-RU" sz="1600" dirty="0"/>
              <a:t>- А мой поёт, как соловей. Ни у кого голоса такого нет, - говорит другая. А третья молчит.</a:t>
            </a:r>
          </a:p>
          <a:p>
            <a:endParaRPr lang="ru-RU" dirty="0"/>
          </a:p>
        </p:txBody>
      </p:sp>
      <p:pic>
        <p:nvPicPr>
          <p:cNvPr id="41986" name="Picture 2" descr="ᐈ Мальчики спортсмены фото, фотографии мальчик спортсмен | скачать на  Depositphotos®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52" y="741234"/>
            <a:ext cx="2508250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9 летний мальчик перепел Justin Bieber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1111" r="14775" b="17777"/>
          <a:stretch/>
        </p:blipFill>
        <p:spPr bwMode="auto">
          <a:xfrm>
            <a:off x="2970474" y="860425"/>
            <a:ext cx="2234406" cy="19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723549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sz="1600" dirty="0"/>
              <a:t>Что же ты про своего сына не скажешь? - спрашивают её соседки.</a:t>
            </a:r>
          </a:p>
          <a:p>
            <a:r>
              <a:rPr lang="ru-RU" sz="1600" dirty="0"/>
              <a:t>- Что ж сказать? - говорит женщина. - Ничего в нём особенного нету.</a:t>
            </a:r>
          </a:p>
          <a:p>
            <a:endParaRPr lang="ru-RU" sz="1600" dirty="0"/>
          </a:p>
        </p:txBody>
      </p:sp>
      <p:pic>
        <p:nvPicPr>
          <p:cNvPr id="32772" name="Picture 4" descr="Читать сказку Сыновья - Валентина Осеева, онлайн бесплатно с иллюстрациями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2" y="878681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3"/>
          </a:xfrm>
        </p:spPr>
        <p:txBody>
          <a:bodyPr/>
          <a:lstStyle/>
          <a:p>
            <a:r>
              <a:rPr lang="ru-RU" sz="1600" dirty="0"/>
              <a:t>Вот набрали женщины полные вёдра и пошли. А старичок - за ними. Идут женщины, останавливаются. Болят руки, плещется вода, ломит спину.</a:t>
            </a:r>
          </a:p>
          <a:p>
            <a:r>
              <a:rPr lang="ru-RU" sz="1600" dirty="0"/>
              <a:t>Вдруг навстречу три мальчика выбегают.</a:t>
            </a:r>
          </a:p>
          <a:p>
            <a:endParaRPr lang="ru-RU" sz="1600" dirty="0"/>
          </a:p>
        </p:txBody>
      </p:sp>
      <p:pic>
        <p:nvPicPr>
          <p:cNvPr id="33794" name="Picture 2" descr="Что легче? — Осеева Валентина, читать рассказ детям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984885"/>
          </a:xfrm>
        </p:spPr>
        <p:txBody>
          <a:bodyPr/>
          <a:lstStyle/>
          <a:p>
            <a:r>
              <a:rPr lang="ru-RU" sz="1600" dirty="0"/>
              <a:t>Один через голову кувыркается, колесом ходит - любуются им женщины.</a:t>
            </a:r>
          </a:p>
        </p:txBody>
      </p:sp>
      <p:pic>
        <p:nvPicPr>
          <p:cNvPr id="43010" name="Picture 2" descr="School bans cartwheels calling them 'too dangerous'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94" y="741233"/>
            <a:ext cx="2888353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984885"/>
          </a:xfrm>
        </p:spPr>
        <p:txBody>
          <a:bodyPr/>
          <a:lstStyle/>
          <a:p>
            <a:r>
              <a:rPr lang="ru-RU" sz="1600" dirty="0"/>
              <a:t>Другой песню поёт, соловьём заливается - заслушались его женщины.</a:t>
            </a:r>
          </a:p>
        </p:txBody>
      </p:sp>
      <p:pic>
        <p:nvPicPr>
          <p:cNvPr id="44036" name="Picture 4" descr="Милый мальчик ребенок поет песню, изолированные на белом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61078"/>
            <a:ext cx="261509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Брат и сестра бегут в деревенском доме. отдых в деревне с моей бабушкой. | 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41234"/>
            <a:ext cx="2508250" cy="22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31106"/>
          </a:xfrm>
        </p:spPr>
        <p:txBody>
          <a:bodyPr/>
          <a:lstStyle/>
          <a:p>
            <a:r>
              <a:rPr lang="ru-RU" sz="2000" dirty="0"/>
              <a:t>А</a:t>
            </a:r>
            <a:r>
              <a:rPr lang="ru-RU" dirty="0"/>
              <a:t> </a:t>
            </a:r>
            <a:r>
              <a:rPr lang="ru-RU" sz="2000" dirty="0"/>
              <a:t>третий к матери подбежал, взял у неё вёдра тяжёлые и потащил их.</a:t>
            </a:r>
          </a:p>
        </p:txBody>
      </p:sp>
      <p:pic>
        <p:nvPicPr>
          <p:cNvPr id="30726" name="Picture 6" descr="Краткое содержание осеева сыновья за 2 минуты пересказ сюжета - КИЦ  г.Севастополь | Культурно-информационный цент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41233"/>
            <a:ext cx="2593103" cy="22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dirty="0"/>
              <a:t>Спрашивают женщины старичка:</a:t>
            </a:r>
          </a:p>
          <a:p>
            <a:r>
              <a:rPr lang="ru-RU" sz="1600" dirty="0"/>
              <a:t>- Ну что? Каковы наши сыновья?</a:t>
            </a:r>
          </a:p>
          <a:p>
            <a:r>
              <a:rPr lang="ru-RU" sz="1600" dirty="0"/>
              <a:t>- А где же они? - отвечает старик. - Я только одного сына вижу!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Picture 2" descr="Рассказ Сыновья, Осеева Валентина - читать для детей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1234"/>
            <a:ext cx="22098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176757" cy="2154436"/>
          </a:xfrm>
        </p:spPr>
        <p:txBody>
          <a:bodyPr/>
          <a:lstStyle/>
          <a:p>
            <a:r>
              <a:rPr lang="ru-RU" sz="1400" dirty="0"/>
              <a:t>Поучительный рассказ Валентины Осеевой "Сыновья" показывает, что главное в детях не их таланты и умения, а доброе и чуткое отношение к другим людям, умение сочувствовать и помогать своим родным и близким. У колодца стояли три женщины и восхищались своими детьми. И только одна из матерей промолчала. С полными ведрами воды женщины направились к дому. Навстречу им выбежали мальчишки. Двое кувыркались и веселились, не замечая, как тяжело их мамам. И только один взял у матери ведра и понес их к дому.</a:t>
            </a:r>
          </a:p>
        </p:txBody>
      </p:sp>
    </p:spTree>
    <p:extLst>
      <p:ext uri="{BB962C8B-B14F-4D97-AF65-F5344CB8AC3E}">
        <p14:creationId xmlns:p14="http://schemas.microsoft.com/office/powerpoint/2010/main" val="9708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lvl="0" rtl="0"/>
            <a:r>
              <a:rPr lang="ru-RU" altLang="ru-RU" sz="2400" b="0" dirty="0">
                <a:latin typeface="Tahoma" panose="020B0604030504040204" pitchFamily="34" charset="0"/>
                <a:cs typeface="Tahoma" panose="020B0604030504040204" pitchFamily="34" charset="0"/>
              </a:rPr>
              <a:t>Валентина Александровна Осеева</a:t>
            </a:r>
            <a:br>
              <a:rPr lang="ru-RU" altLang="ru-RU" sz="2400" b="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22532" name="Picture 4" descr="28 апреля 1902 года родилась Валентина Осеева, детская писательница | 28  апреля | Этот день в истории | Летопись. Связь време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739546"/>
            <a:ext cx="1759822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sz="half" idx="2"/>
          </p:nvPr>
        </p:nvSpPr>
        <p:spPr bwMode="auto">
          <a:xfrm>
            <a:off x="139699" y="713344"/>
            <a:ext cx="35052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Работая воспитательницей,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сочиняла для детей сказки, писала пьесы и ставила их с детишками. </a:t>
            </a:r>
            <a:r>
              <a:rPr lang="ru-RU" altLang="ru-RU" sz="1400" dirty="0" smtClean="0">
                <a:cs typeface="Arial" panose="020B0604020202020204" pitchFamily="34" charset="0"/>
              </a:rPr>
              <a:t>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1940 году вышла первая ее книга –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«Рыжий кот».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Осеева много писала для малышей —стихи, сказки, короткие рассказы. Рассказы-притчи Валентины Осеевой учат вежливости, честности и уважению к людям.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Синие листья. Сказки и рассказы | Валентина Осеева | страница 3 |  LoveRead.ec - читать книги онлайн бесплатн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4" y="746125"/>
            <a:ext cx="246397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Елена Карпович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8" y="741235"/>
            <a:ext cx="2481943" cy="17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Три товарища. В. Осеева | Ответы Литературное чтение 1 класс Ефросин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36625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Рассказ Сыновья читать онлайн полностью, Валентина Осеев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47" y="756315"/>
            <a:ext cx="251460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нига: Три сына - Валентина Александровна Осеева - КнигаГо - Отзывы, Читать 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26" y="746125"/>
            <a:ext cx="147584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Валентина Осєєва. ,,Сини&quot; | Тест з літературного читання – «На Урок»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41234"/>
            <a:ext cx="2123371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В.Осеева «Сыновья». Как составить план текста - online presentation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7525"/>
            <a:ext cx="2508250" cy="1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Произведения Осеевой</a:t>
            </a:r>
            <a:endParaRPr lang="ru-RU" dirty="0"/>
          </a:p>
        </p:txBody>
      </p:sp>
      <p:pic>
        <p:nvPicPr>
          <p:cNvPr id="23556" name="Picture 4" descr="ВО!круг книг&quot; Блог библиотеки им. А.С.Пушкина г.Челябинска: Валентине  Осеевой – 115!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14706" r="5798" b="2941"/>
          <a:stretch/>
        </p:blipFill>
        <p:spPr bwMode="auto">
          <a:xfrm>
            <a:off x="139700" y="555625"/>
            <a:ext cx="5562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Как назвали самолёт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164295" cy="553998"/>
          </a:xfrm>
        </p:spPr>
        <p:txBody>
          <a:bodyPr/>
          <a:lstStyle/>
          <a:p>
            <a:r>
              <a:rPr lang="ru-RU" dirty="0"/>
              <a:t>Люди всегда мечтали летать, как птицы. Но ведь крыльев у человека не было! Леонардо да Винчи оставил нам чертежи планера, вертолёта, </a:t>
            </a:r>
            <a:r>
              <a:rPr lang="ru-RU" dirty="0" smtClean="0"/>
              <a:t>парашюта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9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2743200" cy="110799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uz-Latn-UZ" sz="1800" dirty="0" smtClean="0"/>
              <a:t>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730501" y="479425"/>
            <a:ext cx="273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91" y="174625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Волшебное слово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2247" y="555625"/>
            <a:ext cx="2797005" cy="3016210"/>
          </a:xfrm>
        </p:spPr>
        <p:txBody>
          <a:bodyPr/>
          <a:lstStyle/>
          <a:p>
            <a:r>
              <a:rPr lang="ru-RU" sz="1400" smtClean="0"/>
              <a:t>Маленький старичок с длинной седой бородой сидел на скамейке и зонтиком чертил что-то на песке.</a:t>
            </a:r>
          </a:p>
          <a:p>
            <a:r>
              <a:rPr lang="ru-RU" sz="1400" smtClean="0"/>
              <a:t>- Подвиньтесь, - сказал ему Павлик и присел на край.</a:t>
            </a:r>
          </a:p>
          <a:p>
            <a:r>
              <a:rPr lang="ru-RU" sz="1400" smtClean="0"/>
              <a:t>Старик подвинулся и, взглянув на красное, сердитое лицо мальчика, сказал:</a:t>
            </a:r>
          </a:p>
          <a:p>
            <a:r>
              <a:rPr lang="ru-RU" sz="1400" smtClean="0"/>
              <a:t>- С тобой что-то случилось?</a:t>
            </a:r>
          </a:p>
          <a:p>
            <a:r>
              <a:rPr lang="ru-RU" sz="1400" smtClean="0"/>
              <a:t>- Ну и ладно! А вам-то что? - покосился на него Павлик.</a:t>
            </a:r>
          </a:p>
          <a:p>
            <a:endParaRPr lang="ru-RU" sz="1400" dirty="0"/>
          </a:p>
        </p:txBody>
      </p:sp>
      <p:pic>
        <p:nvPicPr>
          <p:cNvPr id="3076" name="Picture 4" descr="Волшебное слово » Музей ССС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1" b="18294"/>
          <a:stretch/>
        </p:blipFill>
        <p:spPr bwMode="auto">
          <a:xfrm>
            <a:off x="3004808" y="741234"/>
            <a:ext cx="2468891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сеева В. - Волшебное слово Сальникова Людмила | Иллюстратор, Иллюстрации,  Художни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70" y="739235"/>
            <a:ext cx="2474447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723018" cy="2960679"/>
          </a:xfrm>
        </p:spPr>
        <p:txBody>
          <a:bodyPr/>
          <a:lstStyle/>
          <a:p>
            <a:r>
              <a:rPr lang="ru-RU" sz="1400" dirty="0"/>
              <a:t>- Мне ничего. А вот ты сейчас кричал, плакал, ссорился с кем-то...</a:t>
            </a:r>
          </a:p>
          <a:p>
            <a:r>
              <a:rPr lang="ru-RU" sz="1400" dirty="0"/>
              <a:t>- Ещё бы! - сердито буркнул мальчик.- Я скоро совсем убегу из дому.</a:t>
            </a:r>
          </a:p>
          <a:p>
            <a:r>
              <a:rPr lang="ru-RU" sz="1400" dirty="0"/>
              <a:t>- Убежишь?</a:t>
            </a:r>
          </a:p>
          <a:p>
            <a:r>
              <a:rPr lang="ru-RU" sz="1400" dirty="0"/>
              <a:t>- Убегу! Из-за одной Ленки убегу.- Павлик сжал кулаки. - Я ей сейчас чуть не поддал хорошенько! Ни одной краски не даёт! А у самой сколько!</a:t>
            </a:r>
          </a:p>
          <a:p>
            <a:endParaRPr lang="ru-RU" dirty="0"/>
          </a:p>
        </p:txBody>
      </p:sp>
      <p:pic>
        <p:nvPicPr>
          <p:cNvPr id="4098" name="Picture 2" descr="Волшебное слов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84225"/>
            <a:ext cx="2286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мотреть диафильм Волшебное слов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4" b="10250"/>
          <a:stretch/>
        </p:blipFill>
        <p:spPr bwMode="auto">
          <a:xfrm>
            <a:off x="3015119" y="763704"/>
            <a:ext cx="2458582" cy="22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741024" cy="2954655"/>
          </a:xfrm>
        </p:spPr>
        <p:txBody>
          <a:bodyPr/>
          <a:lstStyle/>
          <a:p>
            <a:r>
              <a:rPr lang="ru-RU" sz="1600" dirty="0"/>
              <a:t>- Не даёт? Ну, из-за этого убегать не стоит.</a:t>
            </a:r>
          </a:p>
          <a:p>
            <a:r>
              <a:rPr lang="ru-RU" sz="1600" dirty="0"/>
              <a:t>- Не только из-за этого. Бабушка за одну морковку из кухни меня прогнала... прямо тряпкой, тряпкой...</a:t>
            </a:r>
          </a:p>
          <a:p>
            <a:r>
              <a:rPr lang="ru-RU" sz="1600" dirty="0"/>
              <a:t>Павлик засопел от обиды.</a:t>
            </a:r>
          </a:p>
          <a:p>
            <a:r>
              <a:rPr lang="ru-RU" sz="1600" dirty="0"/>
              <a:t>- Пустяки! - сказал старик. - Один поругает, другой пожалеет.</a:t>
            </a:r>
          </a:p>
          <a:p>
            <a:endParaRPr lang="ru-RU" sz="1600" dirty="0"/>
          </a:p>
        </p:txBody>
      </p:sp>
      <p:pic>
        <p:nvPicPr>
          <p:cNvPr id="8196" name="Picture 4" descr="Конспект урока на тему В.А.Осеева &quot;Волшебное слов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" b="5706"/>
          <a:stretch/>
        </p:blipFill>
        <p:spPr bwMode="auto">
          <a:xfrm>
            <a:off x="3035300" y="765840"/>
            <a:ext cx="2504313" cy="215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895600" cy="2708434"/>
          </a:xfrm>
        </p:spPr>
        <p:txBody>
          <a:bodyPr/>
          <a:lstStyle/>
          <a:p>
            <a:r>
              <a:rPr lang="ru-RU" sz="1400" dirty="0"/>
              <a:t>- </a:t>
            </a:r>
            <a:r>
              <a:rPr lang="ru-RU" sz="1600" dirty="0"/>
              <a:t>Никто меня не жалеет! - крикнул Павлик.-Брат на лодке едет кататься, а меня не берёт. Я ему говорю: </a:t>
            </a:r>
            <a:r>
              <a:rPr lang="ru-RU" sz="1600" dirty="0" smtClean="0"/>
              <a:t>«Возьми </a:t>
            </a:r>
            <a:r>
              <a:rPr lang="ru-RU" sz="1600" dirty="0"/>
              <a:t>лучше, всё равно я от тебя не отстану, вёсла утащу, сам в лодку залезу</a:t>
            </a:r>
            <a:r>
              <a:rPr lang="ru-RU" sz="1600" dirty="0" smtClean="0"/>
              <a:t>!»</a:t>
            </a:r>
            <a:endParaRPr lang="ru-RU" sz="1600" dirty="0"/>
          </a:p>
          <a:p>
            <a:r>
              <a:rPr lang="ru-RU" sz="1600" dirty="0"/>
              <a:t>Павлик стукнул кулаком по скамейке. И вдруг замолчал.</a:t>
            </a:r>
          </a:p>
          <a:p>
            <a:r>
              <a:rPr lang="ru-RU" sz="1600" dirty="0"/>
              <a:t>- Что же, не берёт тебя брат?</a:t>
            </a:r>
          </a:p>
          <a:p>
            <a:endParaRPr lang="ru-RU" sz="1600" dirty="0"/>
          </a:p>
        </p:txBody>
      </p:sp>
      <p:pic>
        <p:nvPicPr>
          <p:cNvPr id="9218" name="Picture 2" descr="Волшебное слово Осеева рассказ с иллюстрациями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 b="7502"/>
          <a:stretch/>
        </p:blipFill>
        <p:spPr bwMode="auto">
          <a:xfrm>
            <a:off x="3187700" y="741234"/>
            <a:ext cx="2286000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Words>1370</Words>
  <Application>Microsoft Office PowerPoint</Application>
  <PresentationFormat>Произвольный</PresentationFormat>
  <Paragraphs>126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Tahoma</vt:lpstr>
      <vt:lpstr>Office Theme</vt:lpstr>
      <vt:lpstr> Русский язык</vt:lpstr>
      <vt:lpstr>Сегодня на уроке мы</vt:lpstr>
      <vt:lpstr>Валентина Александровна Осеева (1902-1969) </vt:lpstr>
      <vt:lpstr>Валентина Александровна Осеева </vt:lpstr>
      <vt:lpstr>Произведения Осеевой</vt:lpstr>
      <vt:lpstr>Волшебное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Ответим на вопросы</vt:lpstr>
      <vt:lpstr>Кого Павлик встретил на улице?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 Русский язык</vt:lpstr>
      <vt:lpstr>Сегодня на уроке 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назвали самолёт </vt:lpstr>
      <vt:lpstr>Словарная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381</cp:revision>
  <dcterms:created xsi:type="dcterms:W3CDTF">2020-04-13T08:06:06Z</dcterms:created>
  <dcterms:modified xsi:type="dcterms:W3CDTF">2021-03-19T09:43:42Z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