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</p:sldMasterIdLst>
  <p:notesMasterIdLst>
    <p:notesMasterId r:id="rId29"/>
  </p:notesMasterIdLst>
  <p:sldIdLst>
    <p:sldId id="600" r:id="rId2"/>
    <p:sldId id="657" r:id="rId3"/>
    <p:sldId id="658" r:id="rId4"/>
    <p:sldId id="601" r:id="rId5"/>
    <p:sldId id="633" r:id="rId6"/>
    <p:sldId id="615" r:id="rId7"/>
    <p:sldId id="655" r:id="rId8"/>
    <p:sldId id="634" r:id="rId9"/>
    <p:sldId id="643" r:id="rId10"/>
    <p:sldId id="646" r:id="rId11"/>
    <p:sldId id="645" r:id="rId12"/>
    <p:sldId id="647" r:id="rId13"/>
    <p:sldId id="648" r:id="rId14"/>
    <p:sldId id="635" r:id="rId15"/>
    <p:sldId id="649" r:id="rId16"/>
    <p:sldId id="650" r:id="rId17"/>
    <p:sldId id="636" r:id="rId18"/>
    <p:sldId id="637" r:id="rId19"/>
    <p:sldId id="639" r:id="rId20"/>
    <p:sldId id="659" r:id="rId21"/>
    <p:sldId id="651" r:id="rId22"/>
    <p:sldId id="652" r:id="rId23"/>
    <p:sldId id="653" r:id="rId24"/>
    <p:sldId id="656" r:id="rId25"/>
    <p:sldId id="660" r:id="rId26"/>
    <p:sldId id="642" r:id="rId27"/>
    <p:sldId id="654" r:id="rId28"/>
  </p:sldIdLst>
  <p:sldSz cx="12192000" cy="6858000"/>
  <p:notesSz cx="6858000" cy="9144000"/>
  <p:custDataLst>
    <p:tags r:id="rId30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12" y="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C47145F-37F7-43DF-BD0C-C3B690797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F96DAA-376F-4E07-B291-4EDD142EBC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F796312-55D1-413A-B5FC-9BA24107C61A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832A275-13FA-44EC-ABF8-283A8A2D1C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6F91F28-E534-4F40-BB3A-7C6025FB1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34AC04-D84A-4595-9C6A-5835068BE8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34B418-26C4-4278-B4D8-A75E1F787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4FF500-5E09-4F5C-B899-5AC31B7C4D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22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FEED3-411B-4D1E-8265-7A38ECF8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AB5F-4140-4C1F-92C5-C748319295A5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B1BCC-FAF4-4E57-8B7D-B66C0B8E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252F9D-439E-4A7B-B0D8-0652AF6B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8F51D-7E7B-44D2-9011-A4A28CD1C6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64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1CC256-9A21-41FF-A7B0-D5D79FCF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7144-F5DC-46FC-A9D2-3ABE723F37A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A9862-C619-43CD-908A-A1E47841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B7749F-3DD5-4C47-AD4A-A1FB56D9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C96-EB43-4259-8136-AA3D745BDB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45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6AD9EC-DE93-43F4-BA5A-55BF604B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9841-6019-4903-8CD4-65D457E233D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C10A8-167D-40C6-A4AC-F02556B9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23D1A-59E1-470B-B98D-EDFBA443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64781-8133-4C26-AF7C-3D3D5FF09E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13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924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31A6969F-F3F0-4D83-B13D-72486A140BFC}"/>
              </a:ext>
            </a:extLst>
          </p:cNvPr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7 w 5650865"/>
              <a:gd name="T1" fmla="*/ 2147483647 h 2649220"/>
              <a:gd name="T2" fmla="*/ 2147483647 w 5650865"/>
              <a:gd name="T3" fmla="*/ 2147483647 h 2649220"/>
              <a:gd name="T4" fmla="*/ 2147483647 w 5650865"/>
              <a:gd name="T5" fmla="*/ 2147483647 h 2649220"/>
              <a:gd name="T6" fmla="*/ 2147483647 w 5650865"/>
              <a:gd name="T7" fmla="*/ 2147483647 h 2649220"/>
              <a:gd name="T8" fmla="*/ 2147483647 w 5650865"/>
              <a:gd name="T9" fmla="*/ 2147483647 h 2649220"/>
              <a:gd name="T10" fmla="*/ 2147483647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7 h 2649220"/>
              <a:gd name="T16" fmla="*/ 0 w 5650865"/>
              <a:gd name="T17" fmla="*/ 2147483647 h 2649220"/>
              <a:gd name="T18" fmla="*/ 0 w 5650865"/>
              <a:gd name="T19" fmla="*/ 2147483647 h 2649220"/>
              <a:gd name="T20" fmla="*/ 2147483647 w 5650865"/>
              <a:gd name="T21" fmla="*/ 2147483647 h 2649220"/>
              <a:gd name="T22" fmla="*/ 2147483647 w 5650865"/>
              <a:gd name="T23" fmla="*/ 2147483647 h 2649220"/>
              <a:gd name="T24" fmla="*/ 2147483647 w 5650865"/>
              <a:gd name="T25" fmla="*/ 2147483647 h 2649220"/>
              <a:gd name="T26" fmla="*/ 2147483647 w 5650865"/>
              <a:gd name="T27" fmla="*/ 2147483647 h 2649220"/>
              <a:gd name="T28" fmla="*/ 2147483647 w 5650865"/>
              <a:gd name="T29" fmla="*/ 2147483647 h 2649220"/>
              <a:gd name="T30" fmla="*/ 2147483647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bg object 17">
            <a:extLst>
              <a:ext uri="{FF2B5EF4-FFF2-40B4-BE49-F238E27FC236}">
                <a16:creationId xmlns:a16="http://schemas.microsoft.com/office/drawing/2014/main" id="{25E9430E-8DA3-45FB-85A7-D74C5D5E0659}"/>
              </a:ext>
            </a:extLst>
          </p:cNvPr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7 w 5650865"/>
              <a:gd name="T1" fmla="*/ 0 h 429259"/>
              <a:gd name="T2" fmla="*/ 0 w 5650865"/>
              <a:gd name="T3" fmla="*/ 0 h 429259"/>
              <a:gd name="T4" fmla="*/ 0 w 5650865"/>
              <a:gd name="T5" fmla="*/ 2147483647 h 429259"/>
              <a:gd name="T6" fmla="*/ 2147483647 w 5650865"/>
              <a:gd name="T7" fmla="*/ 2147483647 h 429259"/>
              <a:gd name="T8" fmla="*/ 2147483647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2101A1DB-503C-4444-8832-69A7BA4B20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0DE2EB7-FB92-4672-925B-A6D87347DE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A48C8F-2AA5-485C-A2A2-05A580D9CC2E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17182CA2-0AAE-47AC-96C5-87CBC875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172A86BA-86BF-45E8-A648-DCF83EE369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2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7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8E1EE-99B0-4859-95F5-5D40862A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D494-989E-4DCD-9CF5-893FADF93E86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A6C80E-23E9-44FE-A8C3-645C439F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40F7D4-7B5D-4161-890F-A197B620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AB0B7-EB2C-4BC0-AA67-0D09D064BD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56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DCF0A-F24B-43F4-A171-669C4792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CE9D-FB94-448C-9E59-1060F571AFCD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8995A1-769B-4F14-8B0E-BB9AD52E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F5AA0-34A4-4B33-934F-33D7A33F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2FDA1-2130-4EEF-AA40-10638EACB4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35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B278E5F-46EF-4726-9DB2-E3BC391A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6B6E-FAAF-410F-B86C-684A51E71D5D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474B1C8-FA72-4239-ACA1-CA707A86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57F8FB0-DCBF-4807-B4DF-0A68757C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9DE6E-3593-4816-B73C-977C64FD7B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81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2AC808B-9895-443F-A125-EBC61D87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9B16-D923-4950-9665-4B9684E84361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1E03721-1CA1-4518-A364-E41BA5AC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165D175-A7C9-4D4D-B5A8-1F12DE88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45CEA-A2F6-47EC-A9B1-058249C0AF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06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F8446E2-BBF8-4F3B-9DDF-2584852F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A0B59-B9A3-401D-A4D7-007C0DB905A8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2644CE4-0A54-4342-A5EF-5E951C0D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426FD4B-A8D3-40E2-A27D-067ECA0C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A6299-5883-4987-B7BF-94F868506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77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9BC4D5F-B88E-4AF1-A31A-2A78CE2B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2953-4F13-4AD6-83EE-E679B3181439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3172F9C-5AB6-4A80-987A-D2C7586D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D8AE825-A0EA-4FE7-89FD-175FFC6E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812FD-9527-4DDB-B401-F07240A8D8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21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1DEAC78-0965-4FF6-8EA5-16DCED58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B325-613D-4A50-967D-CB14CC45C457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446464C-C706-43D3-BD80-5BB7A192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7299E1C-1EFD-4321-A0FE-76E7CACF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C8D6F-D643-4B64-B244-33500DA64A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45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3588CCD-09E1-43AB-8077-D58C5D45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AADB-6A94-4F89-AED1-58BED60DDC01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305BD92-5745-4E10-B6A4-514B6BBD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2E71C95-4B72-4909-93B4-A1C1BDC9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CF1D2-1726-416A-B085-E6CFF39009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66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C52EB9F6-C564-4120-B7A0-F86E754B37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9E175D8D-96ED-4997-9314-1D4E232EE9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CDBB2-4837-4F44-81C8-839B524F2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A260145-727E-48C5-92D5-580DABFD2EB0}" type="datetimeFigureOut">
              <a:rPr lang="ru-RU"/>
              <a:pPr>
                <a:defRPr/>
              </a:pPr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FDF8E5-CA41-469E-8AE3-7678AE461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97FB8-8C7F-4122-B75A-8D0E929FF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A2A0695-006F-4D19-9841-0BA7CC8ED6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  <p:sldLayoutId id="2147486393" r:id="rId9"/>
    <p:sldLayoutId id="2147486394" r:id="rId10"/>
    <p:sldLayoutId id="2147486395" r:id="rId11"/>
    <p:sldLayoutId id="2147486396" r:id="rId12"/>
    <p:sldLayoutId id="2147486397" r:id="rId13"/>
    <p:sldLayoutId id="21474863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07112CB-6E6B-48C3-8ADE-EB15C215053B}"/>
              </a:ext>
            </a:extLst>
          </p:cNvPr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2396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47DE9F8-7963-497B-AEBC-EF750C496BD7}"/>
              </a:ext>
            </a:extLst>
          </p:cNvPr>
          <p:cNvSpPr/>
          <p:nvPr/>
        </p:nvSpPr>
        <p:spPr>
          <a:xfrm>
            <a:off x="635000" y="2579688"/>
            <a:ext cx="585788" cy="16017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2396" dirty="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32C6B9C-BF37-4661-88F6-646556B5DE22}"/>
              </a:ext>
            </a:extLst>
          </p:cNvPr>
          <p:cNvSpPr/>
          <p:nvPr/>
        </p:nvSpPr>
        <p:spPr>
          <a:xfrm>
            <a:off x="633413" y="4494213"/>
            <a:ext cx="587375" cy="1717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2396" dirty="0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AA3E3E07-95D0-4930-B465-72759A3168E1}"/>
              </a:ext>
            </a:extLst>
          </p:cNvPr>
          <p:cNvSpPr txBox="1">
            <a:spLocks/>
          </p:cNvSpPr>
          <p:nvPr/>
        </p:nvSpPr>
        <p:spPr>
          <a:xfrm>
            <a:off x="2373195" y="411547"/>
            <a:ext cx="6981825" cy="1262319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80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ru-RU" sz="48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48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94F00286-6A0C-4667-80C8-1BB369C85F73}"/>
              </a:ext>
            </a:extLst>
          </p:cNvPr>
          <p:cNvSpPr/>
          <p:nvPr/>
        </p:nvSpPr>
        <p:spPr>
          <a:xfrm>
            <a:off x="1042988" y="584200"/>
            <a:ext cx="241300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344481AD-642A-4071-8ECB-E873E9F15F62}"/>
              </a:ext>
            </a:extLst>
          </p:cNvPr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38CCF0CB-053F-44B1-B6ED-055C7D2F8050}"/>
              </a:ext>
            </a:extLst>
          </p:cNvPr>
          <p:cNvSpPr/>
          <p:nvPr/>
        </p:nvSpPr>
        <p:spPr>
          <a:xfrm>
            <a:off x="1220788" y="1255713"/>
            <a:ext cx="339725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A8DE657F-3431-4D92-AC74-79BE2879995B}"/>
              </a:ext>
            </a:extLst>
          </p:cNvPr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CCBFE2F2-C0A8-4A1E-B033-7D83F17ED338}"/>
              </a:ext>
            </a:extLst>
          </p:cNvPr>
          <p:cNvSpPr/>
          <p:nvPr/>
        </p:nvSpPr>
        <p:spPr>
          <a:xfrm>
            <a:off x="755650" y="1179513"/>
            <a:ext cx="365125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1" hangingPunct="1">
              <a:defRPr/>
            </a:pPr>
            <a:endParaRPr sz="38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A142C5D8-C35D-4C95-B294-28ED133824A5}"/>
              </a:ext>
            </a:extLst>
          </p:cNvPr>
          <p:cNvSpPr/>
          <p:nvPr/>
        </p:nvSpPr>
        <p:spPr>
          <a:xfrm>
            <a:off x="9808144" y="512763"/>
            <a:ext cx="1906020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ru-RU" sz="2400" dirty="0"/>
          </a:p>
          <a:p>
            <a:pPr eaLnBrk="1" hangingPunct="1">
              <a:defRPr/>
            </a:pPr>
            <a:r>
              <a:rPr lang="ru-RU" sz="2400" dirty="0"/>
              <a:t> 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</a:rPr>
              <a:t>sinf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133" name="Picture 2" descr="Животные и растения Узбекистана: описание, фото природы ...">
            <a:extLst>
              <a:ext uri="{FF2B5EF4-FFF2-40B4-BE49-F238E27FC236}">
                <a16:creationId xmlns:a16="http://schemas.microsoft.com/office/drawing/2014/main" id="{7B7BED74-4008-42B6-8985-129D1C86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79700"/>
            <a:ext cx="74771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54633647-C6FF-42F8-B840-A57F4174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8"/>
            <a:ext cx="11725275" cy="945614"/>
          </a:xfrm>
        </p:spPr>
        <p:txBody>
          <a:bodyPr/>
          <a:lstStyle/>
          <a:p>
            <a:r>
              <a:rPr lang="en-US" alt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OILASI</a:t>
            </a:r>
            <a:endParaRPr lang="ru-RU" alt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80758EB4-D663-4949-82FE-3585DE6E1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255162"/>
            <a:ext cx="11823065" cy="13388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Gullari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mayda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ikki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jinsli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odatda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murakkab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shingil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deb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ataladigan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to‘pgulga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joylashgan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Gulining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tuzilishi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5 ta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gultojbarg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bir-biriga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qo‘shilgan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bo‘lib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urug‘chi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va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changchilarini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ustidan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qalpoqqa</a:t>
            </a:r>
            <a:r>
              <a:rPr lang="uz-Latn-UZ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qoplab turadi.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endParaRPr lang="en-US" sz="27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14340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59DC9A51-83AB-4562-850E-BDBBE5D9A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43200"/>
            <a:ext cx="4268379" cy="38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492" y="2743200"/>
            <a:ext cx="3043646" cy="30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34A52594-4EA5-A440-9C9A-09821150D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4386806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56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54633647-C6FF-42F8-B840-A57F4174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8"/>
            <a:ext cx="11725275" cy="945614"/>
          </a:xfrm>
        </p:spPr>
        <p:txBody>
          <a:bodyPr/>
          <a:lstStyle/>
          <a:p>
            <a:r>
              <a:rPr lang="en-US" altLang="ru-RU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80758EB4-D663-4949-82FE-3585DE6E1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4" y="1227465"/>
            <a:ext cx="11661775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</a:rPr>
              <a:t>O‘zbekistonda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</a:rPr>
              <a:t>tokning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</a:rPr>
              <a:t> 500ga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</a:rPr>
              <a:t>yaqin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</a:rPr>
              <a:t>navi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</a:rPr>
              <a:t>o‘stiriladi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4340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59DC9A51-83AB-4562-850E-BDBBE5D9A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57413"/>
            <a:ext cx="4125273" cy="42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7413"/>
            <a:ext cx="3616657" cy="442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07" y="2157413"/>
            <a:ext cx="3357350" cy="42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894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49DAC37-4A15-4CE9-ADBB-5A048F2C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OILASI</a:t>
            </a:r>
            <a:endParaRPr lang="ru-RU" altLang="ru-RU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EA9EBA28-2887-4292-B7CC-68F98E37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12" y="1327150"/>
            <a:ext cx="3507475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KISHMISH</a:t>
            </a:r>
            <a:endParaRPr lang="en-US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388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05F2E15-EF47-4BE0-94E5-7931E1AF2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10938"/>
            <a:ext cx="4891822" cy="42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87403" y="1327150"/>
            <a:ext cx="31935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KATTAQO‘RG‘ON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81" y="2210938"/>
            <a:ext cx="5199796" cy="42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345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49DAC37-4A15-4CE9-ADBB-5A048F2C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OILASI</a:t>
            </a:r>
            <a:endParaRPr lang="ru-RU" altLang="ru-RU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EA9EBA28-2887-4292-B7CC-68F98E37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12" y="1327150"/>
            <a:ext cx="3507475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DAROYI</a:t>
            </a:r>
            <a:endParaRPr lang="en-US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388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05F2E15-EF47-4BE0-94E5-7931E1AF2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87403" y="1327150"/>
            <a:ext cx="31935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</a:rPr>
              <a:t>HUSAYNI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68596"/>
            <a:ext cx="4609033" cy="41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89" y="2197290"/>
            <a:ext cx="4803372" cy="40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42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49DAC37-4A15-4CE9-ADBB-5A048F2C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160338"/>
            <a:ext cx="11725275" cy="977900"/>
          </a:xfrm>
        </p:spPr>
        <p:txBody>
          <a:bodyPr/>
          <a:lstStyle/>
          <a:p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EA9EBA28-2887-4292-B7CC-68F98E37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185437"/>
            <a:ext cx="11913643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</a:rPr>
              <a:t>Bulardan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</a:rPr>
              <a:t>qorago‘zal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</a:rPr>
              <a:t>buvaki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</a:rPr>
              <a:t>hiloliy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</a:rPr>
              <a:t>qirmizi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</a:rPr>
              <a:t>sohibi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</a:rPr>
              <a:t>kabi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</a:rPr>
              <a:t>navlari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</a:rPr>
              <a:t>keng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</a:rPr>
              <a:t>tarqalgan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16388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05F2E15-EF47-4BE0-94E5-7931E1AF2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325189"/>
            <a:ext cx="5257437" cy="428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7" t="10959" r="7867" b="11746"/>
          <a:stretch/>
        </p:blipFill>
        <p:spPr bwMode="auto">
          <a:xfrm>
            <a:off x="8177349" y="2186743"/>
            <a:ext cx="3891869" cy="255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0969F03E-9A2A-9648-ADD2-F2D24DA934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5669" b="5231"/>
          <a:stretch/>
        </p:blipFill>
        <p:spPr>
          <a:xfrm>
            <a:off x="5565412" y="2325188"/>
            <a:ext cx="2611937" cy="42803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49DAC37-4A15-4CE9-ADBB-5A048F2C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160338"/>
            <a:ext cx="11725275" cy="977900"/>
          </a:xfrm>
        </p:spPr>
        <p:txBody>
          <a:bodyPr/>
          <a:lstStyle/>
          <a:p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EA9EBA28-2887-4292-B7CC-68F98E37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212729"/>
            <a:ext cx="1183209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O‘zbekiston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Respublikasi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Fanlar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akademiyasining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faxriy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akademigi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xalq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seleksioneri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Rizamat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ota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Musamuhamedov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O‘zbekistonda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uzumchilikni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rivojlantirishga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katta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hissa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</a:rPr>
              <a:t>qo‘shgan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388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05F2E15-EF47-4BE0-94E5-7931E1AF2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A640FEC-E766-4B47-A635-A15CEE6A6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09" y="2435966"/>
            <a:ext cx="4282304" cy="3565978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" y="2487549"/>
            <a:ext cx="3174275" cy="35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2487549"/>
            <a:ext cx="3958045" cy="35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156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49DAC37-4A15-4CE9-ADBB-5A048F2C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160338"/>
            <a:ext cx="11725275" cy="977900"/>
          </a:xfrm>
        </p:spPr>
        <p:txBody>
          <a:bodyPr/>
          <a:lstStyle/>
          <a:p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EA9EBA28-2887-4292-B7CC-68F98E37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608" y="1232694"/>
            <a:ext cx="6805747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Y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ozgi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oshxona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choyxonalar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dala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shiyponlari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ayvonlar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oldiga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yovvoyi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uzum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nomi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bilan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manzarali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o‘simlik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–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beshyaproqli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partenotsissus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ekiladi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388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05F2E15-EF47-4BE0-94E5-7931E1AF2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327150"/>
            <a:ext cx="4803233" cy="518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6F869CCC-EB69-BE40-8E66-96157221D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90" y="3048576"/>
            <a:ext cx="4955632" cy="34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24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5C0B14C-3567-4206-AC88-21C71887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160338"/>
            <a:ext cx="11725275" cy="977900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</a:t>
            </a:r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FA8BE8A6-AF2F-4319-887F-14D545530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133475"/>
            <a:ext cx="11868150" cy="12464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Bu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partenotsissus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turkumiga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oid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poyasi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ingichka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uzun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jingalaklari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bilan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ilashib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tikkasiga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10-15 (20)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metrgacha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ko‘tarila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oladigan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,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barglari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panjasimon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murakkab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o‘simlik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Guli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va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mevasining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tuzilishi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toknikiga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o‘xshaydi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Vatani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Shimoliy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Amerika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7412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C21E472E-D5AF-4DE1-A7C2-C2A474460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42439A0-3C5A-1A45-9EA0-E698CFFD6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508069"/>
            <a:ext cx="5091339" cy="4105572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8B6E2E8-921E-5743-8C6B-8B0F55AC5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4" y="2508069"/>
            <a:ext cx="4859383" cy="41055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59B04CA-CCCF-43DA-A6AD-961E9FBB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6456361" cy="1138238"/>
          </a:xfrm>
        </p:spPr>
        <p:txBody>
          <a:bodyPr/>
          <a:lstStyle/>
          <a:p>
            <a: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TERAKBARGLI LIFTOK</a:t>
            </a:r>
            <a:endParaRPr lang="ru-RU" alt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EF13DAC7-6A00-4A7A-9E5D-F09D9297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969963"/>
            <a:ext cx="1186815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Respublikamizning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janubiy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viloyatlaridagi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tog‘larning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toshloq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va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qoyali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yonbag‘irlarida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terakbargli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liftok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o‘sadi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. Bu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liftok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turkumiga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oid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yotib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o‘suvchi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buta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Barglari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butun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cheti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yirik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tishli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.   </a:t>
            </a:r>
          </a:p>
        </p:txBody>
      </p:sp>
      <p:sp>
        <p:nvSpPr>
          <p:cNvPr id="18436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89AD29EB-8B61-4DCD-BA14-1E2FB9FBA8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55817"/>
            <a:ext cx="5391785" cy="410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52" y="2455817"/>
            <a:ext cx="5400030" cy="410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642100" y="246063"/>
            <a:ext cx="5381625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4-5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5,(5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973B27AE-99B7-4A20-8C00-3DBCE92A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</a:t>
            </a:r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7E43DA02-56F4-4A70-B425-DB9887DF2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168635"/>
            <a:ext cx="1186815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O‘zbekistonda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tok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tabiiy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holda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ham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o‘sadi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U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O‘zbekiston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Respublikasining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Qizil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kitob”iga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kiritilgan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508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D914CBA9-77DD-4B0B-A8B2-0733172212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7EE5933-DFB3-A841-BB89-F984E7B4F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50" y="2246812"/>
            <a:ext cx="5476873" cy="4360490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9AFF612E-E479-704C-B8C6-ADBAABC3E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1"/>
          <a:stretch/>
        </p:blipFill>
        <p:spPr>
          <a:xfrm>
            <a:off x="307976" y="2246812"/>
            <a:ext cx="5322116" cy="43604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0243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26400" y="3333750"/>
            <a:ext cx="590550" cy="35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346200" y="160338"/>
            <a:ext cx="8829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BILASIZMI?</a:t>
            </a:r>
            <a:endParaRPr lang="ru-RU" alt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F:\Ituzum\perec-chi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5169" y="1063466"/>
            <a:ext cx="2568573" cy="2181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F:\Ituzum\baklajan.jpg"/>
          <p:cNvPicPr>
            <a:picLocks noChangeAspect="1" noChangeArrowheads="1"/>
          </p:cNvPicPr>
          <p:nvPr/>
        </p:nvPicPr>
        <p:blipFill rotWithShape="1">
          <a:blip r:embed="rId3"/>
          <a:srcRect l="10999" t="22632" r="19553" b="12393"/>
          <a:stretch/>
        </p:blipFill>
        <p:spPr bwMode="auto">
          <a:xfrm>
            <a:off x="155575" y="4186754"/>
            <a:ext cx="3329594" cy="2429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User\Рабочий стол\ishlanma\rasm oila\IMG_20200401_1326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1935" y="3510756"/>
            <a:ext cx="3071834" cy="2294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F:\Ituzum\kartofel_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0158" y="4321166"/>
            <a:ext cx="2331777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4184763" y="3006926"/>
            <a:ext cx="3997136" cy="132436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ITUZUMDOSHLAR OILASI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C:\Documents and Settings\User\Мои документы\Downloads\белладон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7897" y="4238626"/>
            <a:ext cx="2821214" cy="2378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eduportal.uz/ebooks/botanika6/bob/4-bob/37.files/image00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01171" y="1024064"/>
            <a:ext cx="2620573" cy="2016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User\Мои документы\Downloads\0008-008-Belladonn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81493" y="1146637"/>
            <a:ext cx="2588764" cy="2593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F:\Ituzum\durman-obiknovennii.jpg"/>
          <p:cNvPicPr>
            <a:picLocks noChangeAspect="1" noChangeArrowheads="1"/>
          </p:cNvPicPr>
          <p:nvPr/>
        </p:nvPicPr>
        <p:blipFill rotWithShape="1">
          <a:blip r:embed="rId9"/>
          <a:srcRect b="10222"/>
          <a:stretch/>
        </p:blipFill>
        <p:spPr bwMode="auto">
          <a:xfrm>
            <a:off x="225262" y="1230307"/>
            <a:ext cx="3419656" cy="27167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38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2531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2532" name="Прямоугольник 22"/>
          <p:cNvSpPr>
            <a:spLocks noChangeArrowheads="1"/>
          </p:cNvSpPr>
          <p:nvPr/>
        </p:nvSpPr>
        <p:spPr bwMode="auto">
          <a:xfrm>
            <a:off x="204788" y="204788"/>
            <a:ext cx="11818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YODDA  </a:t>
            </a:r>
            <a:r>
              <a:rPr lang="en-US" alt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</a:t>
            </a:r>
            <a:r>
              <a:rPr lang="uz-Latn-UZ" alt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alt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26400" y="3333750"/>
            <a:ext cx="590550" cy="35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30188" y="1173163"/>
            <a:ext cx="11793537" cy="550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Ildizi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Poyasi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jingalagi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ilashib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o‘suvchi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Barglari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yonbargchali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Poyada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joylashishi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jinsli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To‘pgullari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shingil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Gulqo‘rg‘oni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Mevasi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rezavor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09" y="1231900"/>
            <a:ext cx="4395015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4859" y="5600384"/>
            <a:ext cx="4052775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4-5 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5,(5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973B27AE-99B7-4A20-8C00-3DBCE92A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 HAQIDA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7E43DA02-56F4-4A70-B425-DB9887DF2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203841"/>
            <a:ext cx="1186815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A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A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salomatligi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uzum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dardga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davo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Uzumning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xususiyati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shundaki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sutiga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tenglasha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A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D914CBA9-77DD-4B0B-A8B2-0733172212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00564"/>
            <a:ext cx="643747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63" y="2741586"/>
            <a:ext cx="4858650" cy="353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112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973B27AE-99B7-4A20-8C00-3DBCE92A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 HAQIDA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7E43DA02-56F4-4A70-B425-DB9887DF2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345" y="1282701"/>
            <a:ext cx="5295379" cy="4832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Uzum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guruhidagi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vitaminlar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Ye, A, RR, K, S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vitaminlari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yetarlicha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uzumda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magniy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rux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vanadiy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molibden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pektin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selen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titan,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kobalt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radiy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anion,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xlor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kremniy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ham bor.</a:t>
            </a:r>
          </a:p>
        </p:txBody>
      </p:sp>
      <p:sp>
        <p:nvSpPr>
          <p:cNvPr id="21508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D914CBA9-77DD-4B0B-A8B2-0733172212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35696"/>
            <a:ext cx="6022312" cy="496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951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973B27AE-99B7-4A20-8C00-3DBCE92A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 HAQIDA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7E43DA02-56F4-4A70-B425-DB9887DF2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640" y="1282701"/>
            <a:ext cx="4617085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Mayiz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kaloriyaga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kamqonlik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quvvatsizlik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immunitet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pasayishi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asablar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taranglashuvida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uzilgan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uzumga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mayizning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shifobaxshligi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kuchliroq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A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AutoShape 6" descr="Картинки по запросу &quot;ekologik muammolar&quot;">
            <a:extLst>
              <a:ext uri="{FF2B5EF4-FFF2-40B4-BE49-F238E27FC236}">
                <a16:creationId xmlns:a16="http://schemas.microsoft.com/office/drawing/2014/main" id="{D914CBA9-77DD-4B0B-A8B2-0733172212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282701"/>
            <a:ext cx="4508567" cy="529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0454" y="2626553"/>
            <a:ext cx="5295533" cy="26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21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238125" y="1789113"/>
            <a:ext cx="911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191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191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191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19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latin typeface="Arial" panose="020B0604020202020204" pitchFamily="34" charset="0"/>
              </a:rPr>
              <a:t> </a:t>
            </a:r>
            <a:r>
              <a:rPr lang="uz-Latn-UZ" altLang="ru-RU" sz="3600">
                <a:latin typeface="Arial" panose="020B0604020202020204" pitchFamily="34" charset="0"/>
              </a:rPr>
              <a:t> </a:t>
            </a:r>
            <a:r>
              <a:rPr lang="ru-RU" altLang="ru-RU" sz="18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en-US" altLang="ru-RU" sz="1800">
              <a:latin typeface="Arial" panose="020B0604020202020204" pitchFamily="34" charset="0"/>
            </a:endParaRPr>
          </a:p>
        </p:txBody>
      </p:sp>
      <p:sp>
        <p:nvSpPr>
          <p:cNvPr id="27651" name="Прямоугольник 6"/>
          <p:cNvSpPr>
            <a:spLocks noChangeArrowheads="1"/>
          </p:cNvSpPr>
          <p:nvPr/>
        </p:nvSpPr>
        <p:spPr bwMode="auto">
          <a:xfrm>
            <a:off x="271463" y="204788"/>
            <a:ext cx="117506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solidFill>
                  <a:schemeClr val="bg1"/>
                </a:solidFill>
                <a:latin typeface="Arial" panose="020B0604020202020204" pitchFamily="34" charset="0"/>
              </a:rPr>
              <a:t>MUSTAQIL BAJARISH UCHUN TOPSHIRIQLAR</a:t>
            </a:r>
            <a:r>
              <a:rPr lang="en-US" altLang="ru-RU" sz="44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ru-RU" altLang="ru-RU" sz="4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506195" y="1312144"/>
            <a:ext cx="104187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ru-RU" sz="3600" dirty="0" err="1" smtClean="0">
                <a:latin typeface="Arial" panose="020B0604020202020204" pitchFamily="34" charset="0"/>
              </a:rPr>
              <a:t>Darslikning</a:t>
            </a:r>
            <a:r>
              <a:rPr lang="en-US" altLang="ru-RU" sz="3600" dirty="0">
                <a:latin typeface="Arial" panose="020B0604020202020204" pitchFamily="34" charset="0"/>
              </a:rPr>
              <a:t> </a:t>
            </a:r>
            <a:r>
              <a:rPr lang="en-US" altLang="ru-RU" sz="3600" dirty="0" smtClean="0">
                <a:latin typeface="Arial" panose="020B0604020202020204" pitchFamily="34" charset="0"/>
              </a:rPr>
              <a:t>126-127-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sahifalaridagi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“</a:t>
            </a:r>
            <a:r>
              <a:rPr lang="en-US" altLang="ru-RU" sz="3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Tok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doshlar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r>
              <a:rPr lang="en-US" altLang="ru-RU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”</a:t>
            </a:r>
            <a:r>
              <a:rPr lang="en-US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mavzusini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o‘qing</a:t>
            </a:r>
            <a:r>
              <a:rPr lang="en-US" altLang="ru-RU" sz="36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ru-RU" sz="36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3600" dirty="0" smtClean="0">
                <a:latin typeface="Arial" panose="020B0604020202020204" pitchFamily="34" charset="0"/>
              </a:rPr>
              <a:t>2.  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Mavzuga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oid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rasmlarni</a:t>
            </a:r>
            <a:r>
              <a:rPr lang="en-US" altLang="ru-RU" sz="3600" dirty="0" smtClean="0">
                <a:latin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</a:rPr>
              <a:t>chizing</a:t>
            </a:r>
            <a:r>
              <a:rPr lang="en-US" altLang="ru-RU" sz="360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  <a:defRPr/>
            </a:pPr>
            <a:endParaRPr lang="ru-RU" altLang="ru-RU" sz="3600" dirty="0" smtClean="0">
              <a:latin typeface="Arial" panose="020B0604020202020204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94" y="3744278"/>
            <a:ext cx="23399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0995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6627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6628" name="Прямоугольник 22"/>
          <p:cNvSpPr>
            <a:spLocks noChangeArrowheads="1"/>
          </p:cNvSpPr>
          <p:nvPr/>
        </p:nvSpPr>
        <p:spPr bwMode="auto">
          <a:xfrm>
            <a:off x="204788" y="204788"/>
            <a:ext cx="11818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4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26400" y="3333750"/>
            <a:ext cx="590550" cy="35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4294967295"/>
          </p:nvPr>
        </p:nvGraphicFramePr>
        <p:xfrm>
          <a:off x="204788" y="1231900"/>
          <a:ext cx="11818938" cy="24990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3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1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6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O‘simlik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endParaRPr lang="ru-RU" sz="28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Hayotiy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shakli</a:t>
                      </a:r>
                      <a:endParaRPr lang="ru-RU" sz="28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Bargi</a:t>
                      </a:r>
                      <a:endParaRPr lang="ru-RU" sz="28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To‘pguli</a:t>
                      </a:r>
                      <a:endParaRPr lang="ru-RU" sz="28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Mevasi</a:t>
                      </a:r>
                      <a:endParaRPr lang="ru-RU" sz="28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16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16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1436" marR="9143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8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6C0ED8E0-B101-41FA-83C0-7696D11D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</a:t>
            </a:r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D504AEB7-291C-4450-9D67-71133BA8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165100"/>
            <a:ext cx="10972800" cy="831850"/>
          </a:xfrm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>
                <a:latin typeface="Arial" panose="020B0604020202020204" pitchFamily="34" charset="0"/>
                <a:cs typeface="Arial" panose="020B0604020202020204" pitchFamily="34" charset="0"/>
              </a:rPr>
              <a:t>TOKDOSHLILAR OILASI</a:t>
            </a:r>
            <a:endParaRPr lang="ru-RU" altLang="ru-RU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Прямоугольник 1">
            <a:extLst>
              <a:ext uri="{FF2B5EF4-FFF2-40B4-BE49-F238E27FC236}">
                <a16:creationId xmlns:a16="http://schemas.microsoft.com/office/drawing/2014/main" id="{2466A86A-B873-43AF-80EB-1863E4EB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104900"/>
            <a:ext cx="11868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b="1">
                <a:latin typeface="Arial" panose="020B0604020202020204" pitchFamily="34" charset="0"/>
              </a:rPr>
              <a:t>Tokdoshlar oilasi jingalaklari yordamida boshqa narsalarga ilashib o’sadigan buta daraxtlarni o’z ichiga oladi.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8A5572D-FF23-6149-837D-50ADED1C0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5" y="2043847"/>
            <a:ext cx="5668116" cy="4240319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F4405DB2-3757-B046-9E45-9DA60C23E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1" y="2043847"/>
            <a:ext cx="5541116" cy="424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96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1267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26400" y="3333750"/>
            <a:ext cx="590550" cy="35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307975" y="209550"/>
            <a:ext cx="11884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YOVVOYI VAKILLARI</a:t>
            </a:r>
            <a:endParaRPr lang="ru-RU" altLang="ru-RU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 descr="C:\Documents and Settings\User\Мои документы\Downloads\белладон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4325" y="1349375"/>
            <a:ext cx="3660775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eduportal.uz/ebooks/botanika6/bob/4-bob/37.files/image0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6525" y="4071938"/>
            <a:ext cx="3400425" cy="246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Documents and Settings\User\Мои документы\Downloads\0008-008-Belladon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1675" y="1349375"/>
            <a:ext cx="3359150" cy="259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42900" y="1349375"/>
            <a:ext cx="4405313" cy="5286375"/>
          </a:xfrm>
        </p:spPr>
        <p:txBody>
          <a:bodyPr/>
          <a:lstStyle/>
          <a:p>
            <a:r>
              <a:rPr lang="en-US" alt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 Qora ituzum</a:t>
            </a:r>
            <a:endParaRPr lang="ru-RU" altLang="ru-RU" sz="3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 Qizil ituzum</a:t>
            </a:r>
            <a:endParaRPr lang="ru-RU" altLang="ru-RU" sz="3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 Mingdevona</a:t>
            </a:r>
            <a:endParaRPr lang="ru-RU" altLang="ru-RU" sz="3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 Tamaki </a:t>
            </a:r>
            <a:endParaRPr lang="ru-RU" altLang="ru-RU" sz="3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Bangidevona </a:t>
            </a:r>
            <a:endParaRPr lang="ru-RU" altLang="ru-RU" sz="3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Skopoliya </a:t>
            </a:r>
            <a:endParaRPr lang="ru-RU" altLang="ru-RU" sz="3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Petuniya -manzarali o‘simlik</a:t>
            </a:r>
            <a:endParaRPr lang="ru-RU" altLang="ru-RU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3F92807D-FA06-46BD-8A7C-BEF44802C255}"/>
              </a:ext>
            </a:extLst>
          </p:cNvPr>
          <p:cNvSpPr/>
          <p:nvPr/>
        </p:nvSpPr>
        <p:spPr>
          <a:xfrm>
            <a:off x="0" y="0"/>
            <a:ext cx="12174538" cy="1867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 dirty="0">
              <a:cs typeface="+mn-cs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5B8673CA-0885-4F71-91E1-3650FADD608A}"/>
              </a:ext>
            </a:extLst>
          </p:cNvPr>
          <p:cNvSpPr/>
          <p:nvPr/>
        </p:nvSpPr>
        <p:spPr>
          <a:xfrm>
            <a:off x="635000" y="2579688"/>
            <a:ext cx="585788" cy="16017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 dirty="0">
              <a:cs typeface="+mn-cs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85AC8EE-6F73-447F-8E55-9379F716D098}"/>
              </a:ext>
            </a:extLst>
          </p:cNvPr>
          <p:cNvSpPr/>
          <p:nvPr/>
        </p:nvSpPr>
        <p:spPr>
          <a:xfrm>
            <a:off x="633413" y="4494213"/>
            <a:ext cx="587375" cy="1717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 dirty="0">
              <a:cs typeface="+mn-cs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3DF4B039-849A-4F86-B2D2-4BE7EA97B3AF}"/>
              </a:ext>
            </a:extLst>
          </p:cNvPr>
          <p:cNvSpPr txBox="1">
            <a:spLocks/>
          </p:cNvSpPr>
          <p:nvPr/>
        </p:nvSpPr>
        <p:spPr>
          <a:xfrm>
            <a:off x="2363571" y="296044"/>
            <a:ext cx="6981825" cy="1262319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fontAlgn="auto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80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ru-RU" sz="4800" kern="0" spc="2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48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"/>
          <p:cNvSpPr txBox="1">
            <a:spLocks noChangeArrowheads="1"/>
          </p:cNvSpPr>
          <p:nvPr/>
        </p:nvSpPr>
        <p:spPr bwMode="auto">
          <a:xfrm>
            <a:off x="895350" y="2181225"/>
            <a:ext cx="11174413" cy="7683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29525" rIns="0" bIns="0">
            <a:spAutoFit/>
          </a:bodyPr>
          <a:lstStyle>
            <a:lvl1pPr marL="381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US" alt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TOK</a:t>
            </a:r>
            <a:r>
              <a:rPr lang="en-US" alt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DOSHLAR OILASI</a:t>
            </a:r>
            <a:endParaRPr lang="ru-RU" altLang="ru-RU" sz="4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58" y="3148148"/>
            <a:ext cx="5413557" cy="347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52667768-3E9B-4BD6-95D9-21FD6D0F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165100"/>
            <a:ext cx="10972800" cy="831850"/>
          </a:xfrm>
        </p:spPr>
        <p:txBody>
          <a:bodyPr/>
          <a:lstStyle/>
          <a:p>
            <a:r>
              <a:rPr lang="en-US" altLang="ru-RU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TOKDOSHLAR 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Прямоугольник 1">
            <a:extLst>
              <a:ext uri="{FF2B5EF4-FFF2-40B4-BE49-F238E27FC236}">
                <a16:creationId xmlns:a16="http://schemas.microsoft.com/office/drawing/2014/main" id="{ED46684F-9C67-4AE2-B6BC-FDC4D112F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104900"/>
            <a:ext cx="118222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>
                <a:latin typeface="Arial" panose="020B0604020202020204" pitchFamily="34" charset="0"/>
              </a:rPr>
              <a:t>Bu oilaga asosan tropik va subtropik mintaqalarda tarqalgan 600 dan ortiq tur kiradi.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5850E7D-C2EB-5D4E-8D23-3A07CBAE5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2145688"/>
            <a:ext cx="11382829" cy="43857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482496-51D3-D94C-9FF3-929DBB033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145687"/>
            <a:ext cx="7069364" cy="43571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02FC4711-A16F-4D88-B6C1-1AFBB91E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143690"/>
            <a:ext cx="11725275" cy="994547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</a:t>
            </a:r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10F12D2A-C2AE-4D6C-885C-29FFE6FA0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363" y="1274763"/>
            <a:ext cx="6011862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Tokdoshlardagi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jingalaklar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novda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shaklining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o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</a:rPr>
              <a:t>‘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zgarishidan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hosil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bo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</a:rPr>
              <a:t>‘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lgan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Barglari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oddiy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murakkab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uzun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bandli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yonbargchali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F62CBE7-3E9A-6447-841D-7F0EF06C1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88" y="3429000"/>
            <a:ext cx="6011862" cy="3073855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0482496-51D3-D94C-9FF3-929DBB033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1322833"/>
            <a:ext cx="5385707" cy="51800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3315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Tw Cen MT" panose="020B0602020104020603" pitchFamily="34" charset="0"/>
            </a:endParaRPr>
          </a:p>
        </p:txBody>
      </p:sp>
      <p:sp>
        <p:nvSpPr>
          <p:cNvPr id="13316" name="Прямоугольник 22"/>
          <p:cNvSpPr>
            <a:spLocks noChangeArrowheads="1"/>
          </p:cNvSpPr>
          <p:nvPr/>
        </p:nvSpPr>
        <p:spPr bwMode="auto">
          <a:xfrm>
            <a:off x="209550" y="204788"/>
            <a:ext cx="11814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ru-RU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GUL TUZILISHI:</a:t>
            </a:r>
            <a:endParaRPr lang="ru-RU" altLang="ru-RU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026400" y="3333750"/>
            <a:ext cx="590550" cy="35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021388" y="296863"/>
            <a:ext cx="5381625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4-5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5,(5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A4827D58-4EF3-4182-BF5B-2663EAA02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1231900"/>
            <a:ext cx="11814175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Gullari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mayda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to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</a:rPr>
              <a:t>‘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g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</a:rPr>
              <a:t>‘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ri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ikki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yoki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bir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jinsli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rangsiz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ro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</a:rPr>
              <a:t>‘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vak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murakkab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shingil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)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to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</a:rPr>
              <a:t>‘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pgulga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yig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</a:rPr>
              <a:t>‘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ilgan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. </a:t>
            </a:r>
            <a:endParaRPr lang="ru-RU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BC20401E-CAF5-7846-831F-4F0CAFA8B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382857"/>
            <a:ext cx="4884964" cy="413417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9585" y="3072788"/>
            <a:ext cx="4134174" cy="275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30" y="2373831"/>
            <a:ext cx="3914901" cy="30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5F497183-55CD-46D7-9732-78776C64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182880"/>
            <a:ext cx="11725275" cy="955358"/>
          </a:xfrm>
        </p:spPr>
        <p:txBody>
          <a:bodyPr/>
          <a:lstStyle/>
          <a:p>
            <a:r>
              <a:rPr lang="en-US" alt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</a:t>
            </a:r>
            <a:r>
              <a:rPr lang="en-US" alt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412A4683-A8E7-4998-A8D5-158BD0CA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405" y="1298690"/>
            <a:ext cx="639683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Mevasi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–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rezavor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meva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3DDF73B-CE2A-CA41-96E2-E8E47CA95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298690"/>
            <a:ext cx="4971142" cy="5123882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34A52594-4EA5-A440-9C9A-09821150D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5" y="1982362"/>
            <a:ext cx="6374607" cy="35784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0769752-50AF-4D9D-927B-57D1F31C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0"/>
            <a:ext cx="11725275" cy="1138238"/>
          </a:xfrm>
        </p:spPr>
        <p:txBody>
          <a:bodyPr/>
          <a:lstStyle/>
          <a:p>
            <a:r>
              <a:rPr lang="en-US" alt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TOKDOSHLAR </a:t>
            </a:r>
            <a:r>
              <a:rPr lang="en-US" alt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</a:t>
            </a:r>
            <a:endParaRPr lang="ru-RU" alt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Прямоугольник 1">
            <a:extLst>
              <a:ext uri="{FF2B5EF4-FFF2-40B4-BE49-F238E27FC236}">
                <a16:creationId xmlns:a16="http://schemas.microsoft.com/office/drawing/2014/main" id="{0505C931-4CD4-4E52-82DA-79491380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255713"/>
            <a:ext cx="11819027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Madaniy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tokning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bo‘yi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2-4 (6-10)m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gacha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yetadi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Vegetativ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yo‘l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bilan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ko‘paytiriladi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Bargi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oddiy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uzun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bandli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</a:rPr>
              <a:t>panjasimon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</a:rPr>
              <a:t>bo‘lingan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. </a:t>
            </a:r>
            <a:endParaRPr lang="ru-RU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9AFF612E-E479-704C-B8C6-ADBAABC3E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1"/>
          <a:stretch/>
        </p:blipFill>
        <p:spPr>
          <a:xfrm>
            <a:off x="3370216" y="2327295"/>
            <a:ext cx="3082835" cy="4264462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E10F7F9-0C44-9545-B424-D7C1220E6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2327295"/>
            <a:ext cx="3184479" cy="4323199"/>
          </a:xfrm>
          <a:prstGeom prst="rect">
            <a:avLst/>
          </a:prstGeom>
        </p:spPr>
      </p:pic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A3E3B124-8FD2-C34F-B3E4-17F008EFFE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6" r="2745" b="53451"/>
          <a:stretch/>
        </p:blipFill>
        <p:spPr>
          <a:xfrm>
            <a:off x="6368140" y="2327295"/>
            <a:ext cx="2860767" cy="1513185"/>
          </a:xfrm>
          <a:prstGeom prst="rect">
            <a:avLst/>
          </a:prstGeom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A3E3B124-8FD2-C34F-B3E4-17F008EFFE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34683" r="44470" b="3266"/>
          <a:stretch/>
        </p:blipFill>
        <p:spPr>
          <a:xfrm>
            <a:off x="9192981" y="2209821"/>
            <a:ext cx="2873830" cy="16306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43" y="3735976"/>
            <a:ext cx="4361500" cy="285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3626f37b710e835224579a1b0dd8fa272a2"/>
  <p:tag name="ISPRING_PROJECT_FOLDER_UPDATED" val="1"/>
  <p:tag name="ISPRING_UUID" val="{0A3261ED-E5B9-4156-ABC6-04A1CCD77A4E}"/>
  <p:tag name="ISPRING_RESOURCE_FOLDER" val="C:\Users\USER\Downloads\Telegram Desktop\o'simliklarning ko'payishi 5\"/>
  <p:tag name="ISPRING_PRESENTATION_PATH" val="C:\Users\USER\Downloads\Telegram Desktop\o'simliklarning ko'payishi 5.ppt"/>
  <p:tag name="ISPRING_SCREEN_RECS_UPDATED" val="C:\Users\USER\Downloads\Telegram Desktop\o'simliklarning ko'payishi 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8050</TotalTime>
  <Words>591</Words>
  <Application>Microsoft Office PowerPoint</Application>
  <PresentationFormat>Широкоэкранный</PresentationFormat>
  <Paragraphs>83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Tw Cen 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TOKDOSHLAR OILASI</vt:lpstr>
      <vt:lpstr>TOKDOSHLAR OILASI</vt:lpstr>
      <vt:lpstr>Презентация PowerPoint</vt:lpstr>
      <vt:lpstr>TOKDOSHLAR OILASI</vt:lpstr>
      <vt:lpstr>TOKDOSHLAR OILASI</vt:lpstr>
      <vt:lpstr>TOKDOSHLAR OILASI</vt:lpstr>
      <vt:lpstr>TOKDOSHLAR OILASI</vt:lpstr>
      <vt:lpstr>TOKDOSHLAR OILASI</vt:lpstr>
      <vt:lpstr>TOKDOSHLAR OILASI</vt:lpstr>
      <vt:lpstr>TOKDOSHLAR OILASI</vt:lpstr>
      <vt:lpstr>TOKDOSHLAR OILASI</vt:lpstr>
      <vt:lpstr>TOKDOSHLAR OILASI</vt:lpstr>
      <vt:lpstr>TOKDOSHLAR OILASI</vt:lpstr>
      <vt:lpstr>TERAKBARGLI LIFTOK</vt:lpstr>
      <vt:lpstr>TOKDOSHLAR OILASI</vt:lpstr>
      <vt:lpstr>Презентация PowerPoint</vt:lpstr>
      <vt:lpstr>UZUM HAQIDA</vt:lpstr>
      <vt:lpstr>UZUM HAQIDA</vt:lpstr>
      <vt:lpstr>UZUM HAQIDA</vt:lpstr>
      <vt:lpstr>Презентация PowerPoint</vt:lpstr>
      <vt:lpstr>Презентация PowerPoint</vt:lpstr>
      <vt:lpstr>TOKDOSHLAR OILASI</vt:lpstr>
      <vt:lpstr> TOKDOSHLILAR OILASI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1158</cp:revision>
  <dcterms:created xsi:type="dcterms:W3CDTF">2020-05-11T10:31:43Z</dcterms:created>
  <dcterms:modified xsi:type="dcterms:W3CDTF">2021-03-23T10:59:07Z</dcterms:modified>
</cp:coreProperties>
</file>