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900" r:id="rId3"/>
    <p:sldMasterId id="2147483913" r:id="rId4"/>
    <p:sldMasterId id="2147483919" r:id="rId5"/>
  </p:sldMasterIdLst>
  <p:notesMasterIdLst>
    <p:notesMasterId r:id="rId18"/>
  </p:notesMasterIdLst>
  <p:handoutMasterIdLst>
    <p:handoutMasterId r:id="rId19"/>
  </p:handoutMasterIdLst>
  <p:sldIdLst>
    <p:sldId id="507" r:id="rId6"/>
    <p:sldId id="473" r:id="rId7"/>
    <p:sldId id="510" r:id="rId8"/>
    <p:sldId id="501" r:id="rId9"/>
    <p:sldId id="508" r:id="rId10"/>
    <p:sldId id="509" r:id="rId11"/>
    <p:sldId id="491" r:id="rId12"/>
    <p:sldId id="511" r:id="rId13"/>
    <p:sldId id="512" r:id="rId14"/>
    <p:sldId id="513" r:id="rId15"/>
    <p:sldId id="514" r:id="rId16"/>
    <p:sldId id="440" r:id="rId17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FF99"/>
    <a:srgbClr val="FF33CC"/>
    <a:srgbClr val="FFCC99"/>
    <a:srgbClr val="66FFFF"/>
    <a:srgbClr val="FF66CC"/>
    <a:srgbClr val="FFCCFF"/>
    <a:srgbClr val="99FF99"/>
    <a:srgbClr val="CC3399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 varScale="1">
        <p:scale>
          <a:sx n="76" d="100"/>
          <a:sy n="76" d="100"/>
        </p:scale>
        <p:origin x="952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82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5813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764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0191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518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392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379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544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525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51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492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</p:spPr>
        <p:txBody>
          <a:bodyPr/>
          <a:lstStyle>
            <a:lvl1pPr marL="0" indent="0" algn="ctr">
              <a:buNone/>
              <a:defRPr sz="1758"/>
            </a:lvl1pPr>
            <a:lvl2pPr marL="334823" indent="0" algn="ctr">
              <a:buNone/>
              <a:defRPr sz="1465"/>
            </a:lvl2pPr>
            <a:lvl3pPr marL="669646" indent="0" algn="ctr">
              <a:buNone/>
              <a:defRPr sz="1318"/>
            </a:lvl3pPr>
            <a:lvl4pPr marL="1004469" indent="0" algn="ctr">
              <a:buNone/>
              <a:defRPr sz="1172"/>
            </a:lvl4pPr>
            <a:lvl5pPr marL="1339292" indent="0" algn="ctr">
              <a:buNone/>
              <a:defRPr sz="1172"/>
            </a:lvl5pPr>
            <a:lvl6pPr marL="1674115" indent="0" algn="ctr">
              <a:buNone/>
              <a:defRPr sz="1172"/>
            </a:lvl6pPr>
            <a:lvl7pPr marL="2008937" indent="0" algn="ctr">
              <a:buNone/>
              <a:defRPr sz="1172"/>
            </a:lvl7pPr>
            <a:lvl8pPr marL="2343761" indent="0" algn="ctr">
              <a:buNone/>
              <a:defRPr sz="1172"/>
            </a:lvl8pPr>
            <a:lvl9pPr marL="2678583" indent="0" algn="ctr">
              <a:buNone/>
              <a:defRPr sz="1172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37204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37439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758">
                <a:solidFill>
                  <a:schemeClr val="tx1">
                    <a:tint val="75000"/>
                  </a:schemeClr>
                </a:solidFill>
              </a:defRPr>
            </a:lvl1pPr>
            <a:lvl2pPr marL="334823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2pPr>
            <a:lvl3pPr marL="669646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3pPr>
            <a:lvl4pPr marL="1004469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4pPr>
            <a:lvl5pPr marL="1339292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5pPr>
            <a:lvl6pPr marL="1674115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6pPr>
            <a:lvl7pPr marL="2008937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7pPr>
            <a:lvl8pPr marL="2343761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8pPr>
            <a:lvl9pPr marL="2678583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61302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28886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40318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94225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09874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>
              <a:defRPr sz="2343"/>
            </a:lvl1pPr>
            <a:lvl2pPr>
              <a:defRPr sz="2051"/>
            </a:lvl2pPr>
            <a:lvl3pPr>
              <a:defRPr sz="1758"/>
            </a:lvl3pPr>
            <a:lvl4pPr>
              <a:defRPr sz="1465"/>
            </a:lvl4pPr>
            <a:lvl5pPr>
              <a:defRPr sz="1465"/>
            </a:lvl5pPr>
            <a:lvl6pPr>
              <a:defRPr sz="1465"/>
            </a:lvl6pPr>
            <a:lvl7pPr>
              <a:defRPr sz="1465"/>
            </a:lvl7pPr>
            <a:lvl8pPr>
              <a:defRPr sz="1465"/>
            </a:lvl8pPr>
            <a:lvl9pPr>
              <a:defRPr sz="146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79675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 marL="0" indent="0">
              <a:buNone/>
              <a:defRPr sz="2343"/>
            </a:lvl1pPr>
            <a:lvl2pPr marL="334823" indent="0">
              <a:buNone/>
              <a:defRPr sz="2051"/>
            </a:lvl2pPr>
            <a:lvl3pPr marL="669646" indent="0">
              <a:buNone/>
              <a:defRPr sz="1758"/>
            </a:lvl3pPr>
            <a:lvl4pPr marL="1004469" indent="0">
              <a:buNone/>
              <a:defRPr sz="1465"/>
            </a:lvl4pPr>
            <a:lvl5pPr marL="1339292" indent="0">
              <a:buNone/>
              <a:defRPr sz="1465"/>
            </a:lvl5pPr>
            <a:lvl6pPr marL="1674115" indent="0">
              <a:buNone/>
              <a:defRPr sz="1465"/>
            </a:lvl6pPr>
            <a:lvl7pPr marL="2008937" indent="0">
              <a:buNone/>
              <a:defRPr sz="1465"/>
            </a:lvl7pPr>
            <a:lvl8pPr marL="2343761" indent="0">
              <a:buNone/>
              <a:defRPr sz="1465"/>
            </a:lvl8pPr>
            <a:lvl9pPr marL="2678583" indent="0">
              <a:buNone/>
              <a:defRPr sz="146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544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35669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85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3/23/2021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D63-D49A-483D-A344-763B56415AF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3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</p:sldLayoutIdLst>
  <p:txStyles>
    <p:titleStyle>
      <a:lvl1pPr algn="l" defTabSz="669646" rtl="0" eaLnBrk="1" latinLnBrk="0" hangingPunct="1">
        <a:lnSpc>
          <a:spcPct val="90000"/>
        </a:lnSpc>
        <a:spcBef>
          <a:spcPct val="0"/>
        </a:spcBef>
        <a:buNone/>
        <a:defRPr sz="32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412" indent="-167412" algn="l" defTabSz="669646" rtl="0" eaLnBrk="1" latinLnBrk="0" hangingPunct="1">
        <a:lnSpc>
          <a:spcPct val="90000"/>
        </a:lnSpc>
        <a:spcBef>
          <a:spcPts val="732"/>
        </a:spcBef>
        <a:buFont typeface="Arial" panose="020B0604020202020204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1pPr>
      <a:lvl2pPr marL="502234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758" kern="1200">
          <a:solidFill>
            <a:schemeClr val="tx1"/>
          </a:solidFill>
          <a:latin typeface="+mn-lt"/>
          <a:ea typeface="+mn-ea"/>
          <a:cs typeface="+mn-cs"/>
        </a:defRPr>
      </a:lvl2pPr>
      <a:lvl3pPr marL="837058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3pPr>
      <a:lvl4pPr marL="1171880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506703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841526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176349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511172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845995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1pPr>
      <a:lvl2pPr marL="33482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2pPr>
      <a:lvl3pPr marL="669646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3pPr>
      <a:lvl4pPr marL="1004469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339292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674115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008937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343761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67858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84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24445"/>
            <a:ext cx="4124783" cy="940030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60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7545" y="1446994"/>
            <a:ext cx="8340911" cy="1247082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marR="0" lvl="0" indent="0" algn="ctr" defTabSz="653107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MAVZU: AJRATILGAN BO‘LAKLI GAPLAR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84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84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457813" y="327172"/>
            <a:ext cx="1317071" cy="57215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14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11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lang="uz-Latn-UZ" sz="3600" b="1" i="0" u="none" strike="noStrike" kern="1200" cap="none" spc="11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-sinf</a:t>
            </a:r>
            <a:endParaRPr kumimoji="0" sz="36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3081" y="1504924"/>
            <a:ext cx="452571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0141" y="3140940"/>
            <a:ext cx="452571" cy="13984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822" y="135163"/>
            <a:ext cx="869882" cy="101712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8290" y="2778327"/>
            <a:ext cx="3398561" cy="215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0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196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0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 BO‘LAKLAR!</a:t>
            </a:r>
            <a:endParaRPr lang="en-US" sz="390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75021" y="811369"/>
            <a:ext cx="2678805" cy="12621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3041" y="2395471"/>
            <a:ext cx="8544897" cy="2426059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1.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ta’kidlash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bo‘rttirish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2.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bo‘lakning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izohlash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tushunarsiz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tushuntirish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aniqlashtirish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1996225" y="811370"/>
            <a:ext cx="978795" cy="1570392"/>
          </a:xfrm>
          <a:prstGeom prst="curved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34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 BO‘LAKLAR!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397004" y="820795"/>
            <a:ext cx="6253047" cy="724670"/>
          </a:xfrm>
          <a:prstGeom prst="flowChartProcess">
            <a:avLst/>
          </a:prstGeom>
          <a:solidFill>
            <a:srgbClr val="008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669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24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Tartibni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o‘zgartirish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Двойная волна 4"/>
          <p:cNvSpPr/>
          <p:nvPr/>
        </p:nvSpPr>
        <p:spPr>
          <a:xfrm>
            <a:off x="476517" y="1733605"/>
            <a:ext cx="8087933" cy="1249251"/>
          </a:xfrm>
          <a:prstGeom prst="doubleWave">
            <a:avLst>
              <a:gd name="adj1" fmla="val 6250"/>
              <a:gd name="adj2" fmla="val 997"/>
            </a:avLst>
          </a:prstGeom>
          <a:solidFill>
            <a:schemeClr val="bg1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69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xushbo‘y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muattar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gul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keltirdim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Двойная волна 5"/>
          <p:cNvSpPr/>
          <p:nvPr/>
        </p:nvSpPr>
        <p:spPr>
          <a:xfrm>
            <a:off x="476517" y="3170996"/>
            <a:ext cx="8268235" cy="1291612"/>
          </a:xfrm>
          <a:prstGeom prst="doubleWave">
            <a:avLst>
              <a:gd name="adj1" fmla="val 6250"/>
              <a:gd name="adj2" fmla="val 997"/>
            </a:avLst>
          </a:prstGeom>
          <a:solidFill>
            <a:srgbClr val="FFFF0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69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gul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keltirdim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xushbo‘y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muattar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79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0530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3112" y="756793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40704" y="756793"/>
            <a:ext cx="6928834" cy="4098945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169-topshiriq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izohlardan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munshiy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ibtido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g‘aniy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46" y="1549337"/>
            <a:ext cx="2386208" cy="202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196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0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 BO‘LAKLAR!</a:t>
            </a:r>
            <a:endParaRPr lang="en-US" sz="390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99677" y="947853"/>
            <a:ext cx="5731727" cy="360184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so‘zlovchi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noaniqroq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aniqroq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sz="28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Капля 2"/>
          <p:cNvSpPr/>
          <p:nvPr/>
        </p:nvSpPr>
        <p:spPr>
          <a:xfrm>
            <a:off x="141668" y="1918010"/>
            <a:ext cx="2278147" cy="1907015"/>
          </a:xfrm>
          <a:prstGeom prst="teardrop">
            <a:avLst>
              <a:gd name="adj" fmla="val 13052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12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Двойная волна 13"/>
          <p:cNvSpPr/>
          <p:nvPr/>
        </p:nvSpPr>
        <p:spPr>
          <a:xfrm>
            <a:off x="476517" y="814841"/>
            <a:ext cx="5705341" cy="1037656"/>
          </a:xfrm>
          <a:prstGeom prst="doubleWave">
            <a:avLst>
              <a:gd name="adj1" fmla="val 6250"/>
              <a:gd name="adj2" fmla="val 997"/>
            </a:avLst>
          </a:prstGeom>
          <a:solidFill>
            <a:srgbClr val="FFCC99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69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ajratilgan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aniqlovchi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Двойная волна 4"/>
          <p:cNvSpPr/>
          <p:nvPr/>
        </p:nvSpPr>
        <p:spPr>
          <a:xfrm>
            <a:off x="2524259" y="1940614"/>
            <a:ext cx="6357871" cy="1061112"/>
          </a:xfrm>
          <a:prstGeom prst="doubleWave">
            <a:avLst>
              <a:gd name="adj1" fmla="val 6250"/>
              <a:gd name="adj2" fmla="val 997"/>
            </a:avLst>
          </a:prstGeom>
          <a:solidFill>
            <a:srgbClr val="66FFFF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669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ajratilgan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to‘ldiruvchi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Двойная волна 5"/>
          <p:cNvSpPr/>
          <p:nvPr/>
        </p:nvSpPr>
        <p:spPr>
          <a:xfrm>
            <a:off x="604234" y="3021276"/>
            <a:ext cx="4573073" cy="1061112"/>
          </a:xfrm>
          <a:prstGeom prst="doubleWave">
            <a:avLst>
              <a:gd name="adj1" fmla="val 6250"/>
              <a:gd name="adj2" fmla="val 997"/>
            </a:avLst>
          </a:prstGeom>
          <a:solidFill>
            <a:srgbClr val="FF33CC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669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4000" b="1" noProof="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ajratilgan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Двойная волна 7"/>
          <p:cNvSpPr/>
          <p:nvPr/>
        </p:nvSpPr>
        <p:spPr>
          <a:xfrm>
            <a:off x="2717442" y="4101938"/>
            <a:ext cx="6164688" cy="1061112"/>
          </a:xfrm>
          <a:prstGeom prst="doubleWave">
            <a:avLst>
              <a:gd name="adj1" fmla="val 6250"/>
              <a:gd name="adj2" fmla="val 997"/>
            </a:avLst>
          </a:prstGeom>
          <a:solidFill>
            <a:srgbClr val="FFFF0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669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d)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ajratilgan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izohlovchi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89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196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0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SOLISHTIRING!</a:t>
            </a:r>
            <a:endParaRPr lang="en-US" sz="390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094" y="889452"/>
            <a:ext cx="3683358" cy="21757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sv-SE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sv-SE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mana shundan </a:t>
            </a:r>
            <a:r>
              <a:rPr lang="sv-SE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boshladim.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65184" y="805269"/>
            <a:ext cx="3915178" cy="22599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smtClean="0"/>
              <a:t> </a:t>
            </a:r>
          </a:p>
          <a:p>
            <a:pPr algn="just"/>
            <a:r>
              <a:rPr lang="sv-S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sv-S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mana </a:t>
            </a:r>
            <a:r>
              <a:rPr lang="sv-S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shundan, ya’ni tushuntirishdan boshladim.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200" dirty="0"/>
          </a:p>
        </p:txBody>
      </p:sp>
      <p:sp>
        <p:nvSpPr>
          <p:cNvPr id="8" name="Выноска со стрелкой вверх 7"/>
          <p:cNvSpPr/>
          <p:nvPr/>
        </p:nvSpPr>
        <p:spPr>
          <a:xfrm>
            <a:off x="129418" y="3252656"/>
            <a:ext cx="4249400" cy="1216313"/>
          </a:xfrm>
          <a:prstGeom prst="upArrowCallout">
            <a:avLst/>
          </a:prstGeom>
          <a:solidFill>
            <a:srgbClr val="66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bo‘laksiz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ыноска со стрелкой вверх 8"/>
          <p:cNvSpPr/>
          <p:nvPr/>
        </p:nvSpPr>
        <p:spPr>
          <a:xfrm>
            <a:off x="4765184" y="3168473"/>
            <a:ext cx="4034437" cy="1229428"/>
          </a:xfrm>
          <a:prstGeom prst="upArrowCallout">
            <a:avLst/>
          </a:prstGeom>
          <a:solidFill>
            <a:srgbClr val="FF66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44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 BO‘LAKLAR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98379" y="2434572"/>
            <a:ext cx="8218126" cy="1193954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669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24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Anavi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qizning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Gulchiroyning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ekan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Двойная волна 13"/>
          <p:cNvSpPr/>
          <p:nvPr/>
        </p:nvSpPr>
        <p:spPr>
          <a:xfrm>
            <a:off x="1177713" y="927278"/>
            <a:ext cx="6459459" cy="1146220"/>
          </a:xfrm>
          <a:prstGeom prst="doubleWave">
            <a:avLst>
              <a:gd name="adj1" fmla="val 6250"/>
              <a:gd name="adj2" fmla="val 997"/>
            </a:avLst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69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holida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keladi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Двойная волна 4"/>
          <p:cNvSpPr/>
          <p:nvPr/>
        </p:nvSpPr>
        <p:spPr>
          <a:xfrm>
            <a:off x="4407442" y="3781345"/>
            <a:ext cx="3464417" cy="1061112"/>
          </a:xfrm>
          <a:prstGeom prst="doubleWave">
            <a:avLst>
              <a:gd name="adj1" fmla="val 6250"/>
              <a:gd name="adj2" fmla="val 997"/>
            </a:avLst>
          </a:prstGeom>
          <a:solidFill>
            <a:srgbClr val="FFFF0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69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69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Aniqlovchi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69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35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 BO‘LAKLAR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98378" y="2073498"/>
            <a:ext cx="8253193" cy="1555028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669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24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Shu </a:t>
            </a:r>
            <a:r>
              <a:rPr kumimoji="0" lang="en-US" sz="322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kuni</a:t>
            </a:r>
            <a:r>
              <a:rPr kumimoji="0" lang="en-US" sz="3224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2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kechqurun</a:t>
            </a:r>
            <a:r>
              <a:rPr kumimoji="0" lang="en-US" sz="3224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24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daladan</a:t>
            </a:r>
            <a:r>
              <a:rPr kumimoji="0" lang="en-US" sz="3224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24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qaytishda</a:t>
            </a:r>
            <a:r>
              <a:rPr kumimoji="0" lang="en-US" sz="3224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2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usta</a:t>
            </a:r>
            <a:r>
              <a:rPr kumimoji="0" lang="en-US" sz="3224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2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Mirodilga</a:t>
            </a:r>
            <a:r>
              <a:rPr kumimoji="0" lang="en-US" sz="3224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2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hamroh</a:t>
            </a:r>
            <a:r>
              <a:rPr kumimoji="0" lang="en-US" sz="3224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2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bo‘lib</a:t>
            </a:r>
            <a:r>
              <a:rPr kumimoji="0" lang="en-US" sz="3224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2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qoldi</a:t>
            </a:r>
            <a:r>
              <a:rPr kumimoji="0" lang="en-US" sz="3224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Двойная волна 13"/>
          <p:cNvSpPr/>
          <p:nvPr/>
        </p:nvSpPr>
        <p:spPr>
          <a:xfrm>
            <a:off x="1203472" y="879544"/>
            <a:ext cx="6304912" cy="993401"/>
          </a:xfrm>
          <a:prstGeom prst="doubleWave">
            <a:avLst>
              <a:gd name="adj1" fmla="val 6250"/>
              <a:gd name="adj2" fmla="val 997"/>
            </a:avLst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69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Birikmali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keladi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Двойная волна 4"/>
          <p:cNvSpPr/>
          <p:nvPr/>
        </p:nvSpPr>
        <p:spPr>
          <a:xfrm>
            <a:off x="3773511" y="3726048"/>
            <a:ext cx="3734873" cy="1061112"/>
          </a:xfrm>
          <a:prstGeom prst="doubleWave">
            <a:avLst>
              <a:gd name="adj1" fmla="val 6250"/>
              <a:gd name="adj2" fmla="val 997"/>
            </a:avLst>
          </a:prstGeom>
          <a:solidFill>
            <a:srgbClr val="66FFFF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669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Ajratilgan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3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1144" y="1068948"/>
            <a:ext cx="865837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axtargan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dangasa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chindan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ayanchlidir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2.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Ahmoqona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tartibsiz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qanoatsiz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chakki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11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1144" y="1068948"/>
            <a:ext cx="86583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3.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g‘aniy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uqsinki</a:t>
            </a:r>
            <a:r>
              <a:rPr lang="en-US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tirikligida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ehsonidin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ko‘ngullarni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shod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qilmag‘ay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o‘lganidin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kimsa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duo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qilmag‘ay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4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73409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" y="734097"/>
            <a:ext cx="91439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4.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keyingilarga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qoldirishga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intil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meros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takomillashtirish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tinmay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qilmog‘imiz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mana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shudir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93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9318</TotalTime>
  <Words>315</Words>
  <Application>Microsoft Office PowerPoint</Application>
  <PresentationFormat>Экран (16:9)</PresentationFormat>
  <Paragraphs>55</Paragraphs>
  <Slides>12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2_Office Theme</vt:lpstr>
      <vt:lpstr>3_Тема Office</vt:lpstr>
      <vt:lpstr>Office Theme</vt:lpstr>
      <vt:lpstr>2_Тема Office</vt:lpstr>
      <vt:lpstr>ONA TILI</vt:lpstr>
      <vt:lpstr>AJRATILGAN BO‘LAKLAR!</vt:lpstr>
      <vt:lpstr>ESDA SAQLANG!</vt:lpstr>
      <vt:lpstr>SOLISHTIRING!</vt:lpstr>
      <vt:lpstr>AJRATILGAN BO‘LAKLAR</vt:lpstr>
      <vt:lpstr>AJRATILGAN BO‘LAKLAR</vt:lpstr>
      <vt:lpstr>167-mashq</vt:lpstr>
      <vt:lpstr>167-mashq</vt:lpstr>
      <vt:lpstr>167-mashq</vt:lpstr>
      <vt:lpstr>AJRATILGAN BO‘LAKLAR!</vt:lpstr>
      <vt:lpstr>AJRATILGAN BO‘LAKLAR!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696</cp:revision>
  <cp:lastPrinted>2020-08-26T14:48:01Z</cp:lastPrinted>
  <dcterms:created xsi:type="dcterms:W3CDTF">2020-04-11T16:25:36Z</dcterms:created>
  <dcterms:modified xsi:type="dcterms:W3CDTF">2021-03-23T09:31:23Z</dcterms:modified>
</cp:coreProperties>
</file>