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16"/>
  </p:notesMasterIdLst>
  <p:sldIdLst>
    <p:sldId id="302" r:id="rId3"/>
    <p:sldId id="355" r:id="rId4"/>
    <p:sldId id="375" r:id="rId5"/>
    <p:sldId id="386" r:id="rId6"/>
    <p:sldId id="387" r:id="rId7"/>
    <p:sldId id="392" r:id="rId8"/>
    <p:sldId id="368" r:id="rId9"/>
    <p:sldId id="393" r:id="rId10"/>
    <p:sldId id="395" r:id="rId11"/>
    <p:sldId id="394" r:id="rId12"/>
    <p:sldId id="396" r:id="rId13"/>
    <p:sldId id="397" r:id="rId14"/>
    <p:sldId id="293" r:id="rId15"/>
  </p:sldIdLst>
  <p:sldSz cx="12185650" cy="7019925"/>
  <p:notesSz cx="5765800" cy="3244850"/>
  <p:custDataLst>
    <p:tags r:id="rId17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1399"/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96" y="48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2980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589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0378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43235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165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132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5" y="2176178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9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0258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4" y="221584"/>
            <a:ext cx="10914407" cy="420437"/>
          </a:xfrm>
        </p:spPr>
        <p:txBody>
          <a:bodyPr lIns="0" tIns="0" rIns="0" bIns="0"/>
          <a:lstStyle>
            <a:lvl1pPr>
              <a:defRPr sz="266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7" y="2344059"/>
            <a:ext cx="10430321" cy="246092"/>
          </a:xfrm>
        </p:spPr>
        <p:txBody>
          <a:bodyPr lIns="0" tIns="0" rIns="0" bIns="0"/>
          <a:lstStyle>
            <a:lvl1pPr>
              <a:defRPr sz="1562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428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4" y="221584"/>
            <a:ext cx="10914407" cy="420437"/>
          </a:xfrm>
        </p:spPr>
        <p:txBody>
          <a:bodyPr lIns="0" tIns="0" rIns="0" bIns="0"/>
          <a:lstStyle>
            <a:lvl1pPr>
              <a:defRPr sz="266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5949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4" y="221584"/>
            <a:ext cx="10914407" cy="420437"/>
          </a:xfrm>
        </p:spPr>
        <p:txBody>
          <a:bodyPr lIns="0" tIns="0" rIns="0" bIns="0"/>
          <a:lstStyle>
            <a:lvl1pPr>
              <a:defRPr sz="266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951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1295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50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71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71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4" y="221587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7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1"/>
            <a:ext cx="3899408" cy="590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1"/>
            <a:ext cx="2802700" cy="590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1"/>
            <a:ext cx="2802700" cy="590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36288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594883">
        <a:defRPr>
          <a:latin typeface="+mn-lt"/>
          <a:ea typeface="+mn-ea"/>
          <a:cs typeface="+mn-cs"/>
        </a:defRPr>
      </a:lvl2pPr>
      <a:lvl3pPr marL="1189767">
        <a:defRPr>
          <a:latin typeface="+mn-lt"/>
          <a:ea typeface="+mn-ea"/>
          <a:cs typeface="+mn-cs"/>
        </a:defRPr>
      </a:lvl3pPr>
      <a:lvl4pPr marL="1784651">
        <a:defRPr>
          <a:latin typeface="+mn-lt"/>
          <a:ea typeface="+mn-ea"/>
          <a:cs typeface="+mn-cs"/>
        </a:defRPr>
      </a:lvl4pPr>
      <a:lvl5pPr marL="2379535">
        <a:defRPr>
          <a:latin typeface="+mn-lt"/>
          <a:ea typeface="+mn-ea"/>
          <a:cs typeface="+mn-cs"/>
        </a:defRPr>
      </a:lvl5pPr>
      <a:lvl6pPr marL="2974419">
        <a:defRPr>
          <a:latin typeface="+mn-lt"/>
          <a:ea typeface="+mn-ea"/>
          <a:cs typeface="+mn-cs"/>
        </a:defRPr>
      </a:lvl6pPr>
      <a:lvl7pPr marL="3569301">
        <a:defRPr>
          <a:latin typeface="+mn-lt"/>
          <a:ea typeface="+mn-ea"/>
          <a:cs typeface="+mn-cs"/>
        </a:defRPr>
      </a:lvl7pPr>
      <a:lvl8pPr marL="4164186">
        <a:defRPr>
          <a:latin typeface="+mn-lt"/>
          <a:ea typeface="+mn-ea"/>
          <a:cs typeface="+mn-cs"/>
        </a:defRPr>
      </a:lvl8pPr>
      <a:lvl9pPr marL="4759069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594883">
        <a:defRPr>
          <a:latin typeface="+mn-lt"/>
          <a:ea typeface="+mn-ea"/>
          <a:cs typeface="+mn-cs"/>
        </a:defRPr>
      </a:lvl2pPr>
      <a:lvl3pPr marL="1189767">
        <a:defRPr>
          <a:latin typeface="+mn-lt"/>
          <a:ea typeface="+mn-ea"/>
          <a:cs typeface="+mn-cs"/>
        </a:defRPr>
      </a:lvl3pPr>
      <a:lvl4pPr marL="1784651">
        <a:defRPr>
          <a:latin typeface="+mn-lt"/>
          <a:ea typeface="+mn-ea"/>
          <a:cs typeface="+mn-cs"/>
        </a:defRPr>
      </a:lvl4pPr>
      <a:lvl5pPr marL="2379535">
        <a:defRPr>
          <a:latin typeface="+mn-lt"/>
          <a:ea typeface="+mn-ea"/>
          <a:cs typeface="+mn-cs"/>
        </a:defRPr>
      </a:lvl5pPr>
      <a:lvl6pPr marL="2974419">
        <a:defRPr>
          <a:latin typeface="+mn-lt"/>
          <a:ea typeface="+mn-ea"/>
          <a:cs typeface="+mn-cs"/>
        </a:defRPr>
      </a:lvl6pPr>
      <a:lvl7pPr marL="3569301">
        <a:defRPr>
          <a:latin typeface="+mn-lt"/>
          <a:ea typeface="+mn-ea"/>
          <a:cs typeface="+mn-cs"/>
        </a:defRPr>
      </a:lvl7pPr>
      <a:lvl8pPr marL="4164186">
        <a:defRPr>
          <a:latin typeface="+mn-lt"/>
          <a:ea typeface="+mn-ea"/>
          <a:cs typeface="+mn-cs"/>
        </a:defRPr>
      </a:lvl8pPr>
      <a:lvl9pPr marL="4759069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234306"/>
            <a:ext cx="5126847" cy="1127648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72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72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598025" y="385762"/>
            <a:ext cx="1925901" cy="109345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44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4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44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400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4400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24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5025" y="1833562"/>
            <a:ext cx="1119822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AJRATILGAN BO‘LAKLI GAPLARDA OHANG HAMDA TINISH BELGILARI</a:t>
            </a:r>
            <a:endParaRPr lang="ru-RU" sz="4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(88-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8"/>
            <a:ext cx="627354" cy="206561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1026" name="Picture 2" descr="cropped-textbook-clipart-colourful-book-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3814762"/>
            <a:ext cx="3128963" cy="244086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ниги, 8 бесплатно значок из 36 Books &amp; Reading Ic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425" y="3586162"/>
            <a:ext cx="3325232" cy="28269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278256" cy="10715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110456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AJRATILGAN BO‘LAK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424" y="1182018"/>
            <a:ext cx="5299069" cy="1294467"/>
          </a:xfrm>
          <a:prstGeom prst="rect">
            <a:avLst/>
          </a:prstGeom>
          <a:solidFill>
            <a:srgbClr val="BD13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54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nutqda</a:t>
            </a:r>
            <a:r>
              <a:rPr lang="en-US" sz="54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740003" y="1492214"/>
            <a:ext cx="1388268" cy="674074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343780" y="1295851"/>
            <a:ext cx="3429000" cy="10668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vergul</a:t>
            </a:r>
            <a:endParaRPr lang="ru-RU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5400000">
            <a:off x="1584720" y="2777976"/>
            <a:ext cx="1076330" cy="63605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87425" y="3941848"/>
            <a:ext cx="3429000" cy="101591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tire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37338" y="3890962"/>
            <a:ext cx="3429000" cy="1066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qavs</a:t>
            </a:r>
            <a:endParaRPr lang="ru-RU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 rot="19142715">
            <a:off x="5781637" y="2562144"/>
            <a:ext cx="484632" cy="123040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AJRATILGAN BO‘LAK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64975" y="2840540"/>
            <a:ext cx="8382000" cy="230832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Soy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bo‘yidagi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choyxonada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gavjum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joyda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Azimjon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uchradi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87425" y="1071562"/>
            <a:ext cx="9747251" cy="108815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vergul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ajratiladi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584" y="2595562"/>
            <a:ext cx="2962483" cy="279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38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AJRATILGAN BO‘LAK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7425" y="3357562"/>
            <a:ext cx="10613563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muhabbatim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toza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musaffo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!</a:t>
            </a:r>
            <a:endParaRPr kumimoji="0" lang="ru-RU" sz="48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87425" y="1071562"/>
            <a:ext cx="10744200" cy="1524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Agar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ajratilgan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bo‘lak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kengayib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uyushib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oxirida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kelsa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tire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qo‘yiladi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40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AJRATILGAN BO‘LAK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6835" y="2895860"/>
            <a:ext cx="10613563" cy="372409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Ekranda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tasviri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ko‘rindi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;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daraxtlar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gullagan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pag‘a-pag‘a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oq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bulutli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osmon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qo‘shilib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ketganday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osmon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aksi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yerga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tushmayaptimi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aksinchami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bilib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bo‘lmaydi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87425" y="1071562"/>
            <a:ext cx="10744200" cy="1524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Gap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orasida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kengayib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uyushib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kelsa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ham, tire,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vergul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tire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qo‘yiladi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31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85650" cy="1018218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204" dirty="0">
                <a:latin typeface="Arial" panose="020B0604020202020204" pitchFamily="34" charset="0"/>
                <a:cs typeface="Arial" panose="020B0604020202020204" pitchFamily="34" charset="0"/>
              </a:rPr>
              <a:t>AJRATILGAN BO‘LAKLAR!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64629" y="1164010"/>
            <a:ext cx="3569880" cy="168196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6949"/>
            <a:r>
              <a:rPr lang="en-US" sz="3731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533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533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33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3782" y="3275046"/>
            <a:ext cx="11387262" cy="3233061"/>
          </a:xfrm>
          <a:prstGeom prst="round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456949"/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1.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bo‘lak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ta’kidlash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bo‘rttirish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 defTabSz="456949"/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2.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bo‘lakning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izohlash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tushunarsiz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tushuntirish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264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aniqlashtirish</a:t>
            </a:r>
            <a:r>
              <a:rPr lang="en-US" sz="4264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</a:t>
            </a:r>
            <a:endParaRPr lang="ru-RU" sz="4264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Выгнутая влево стрелка 5"/>
          <p:cNvSpPr/>
          <p:nvPr/>
        </p:nvSpPr>
        <p:spPr>
          <a:xfrm>
            <a:off x="2660248" y="1164011"/>
            <a:ext cx="1304380" cy="2092765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endParaRPr lang="ru-RU" sz="1799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923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173- </a:t>
            </a:r>
            <a:r>
              <a:rPr lang="en-US" sz="5400" dirty="0" err="1" smtClean="0"/>
              <a:t>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0415" y="1071562"/>
            <a:ext cx="11857297" cy="438742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Darvoqe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lahza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asli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tarix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kechgan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voqelik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hodisalar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tasviri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ko‘radi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8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882201"/>
            <a:ext cx="10972799" cy="17588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3420543" y="3139092"/>
            <a:ext cx="8024918" cy="3821819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Aniqlashtirish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1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173- </a:t>
            </a:r>
            <a:r>
              <a:rPr lang="en-US" sz="5400" dirty="0" err="1" smtClean="0"/>
              <a:t>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0415" y="1071562"/>
            <a:ext cx="11857297" cy="378565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2. Ammo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o‘tmish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umr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sog‘inchi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yoxud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odatdagi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qo‘msov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nostalgiyani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qilgan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dard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muddaolar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borki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kitobni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o‘qiganda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anglaysiz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882201"/>
            <a:ext cx="10972799" cy="17588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2597170" y="3761611"/>
            <a:ext cx="4876800" cy="3821819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Ta’kid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24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170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1452562"/>
            <a:ext cx="11462183" cy="4195763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Lablari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tabassum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ochilib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uning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ichki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sirini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…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she’rni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yaxshi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bilishini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yoqtirishini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sezdirib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qo‘ydi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305" y="1452562"/>
            <a:ext cx="11462183" cy="4195763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Lablari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tabassum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ochilib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uning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ichki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sirini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she’rni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yaxshi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bilishini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yoqtirishini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sezdirib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qo‘ydi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Минус 2"/>
          <p:cNvSpPr/>
          <p:nvPr/>
        </p:nvSpPr>
        <p:spPr>
          <a:xfrm>
            <a:off x="3273425" y="3281362"/>
            <a:ext cx="914400" cy="7620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37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170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5642" y="1376362"/>
            <a:ext cx="11462183" cy="4195763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Hamida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Humoyunning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go‘zal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xotini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Beka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begimni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olti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yashar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qizchasi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Aqiqani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ko‘rgan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5385" y="1376362"/>
            <a:ext cx="11462183" cy="4195763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Hamida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Humoyunning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go‘zal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xotini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Beka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begimni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olti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yashar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qizchasi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Aqiqani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ko‘rgan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49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170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5642" y="1376362"/>
            <a:ext cx="11462183" cy="4195763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Agrada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Hindol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mirzoga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otasidan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to‘rt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bittasi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 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mana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Zarafshon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berilgan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35540" y="1361728"/>
            <a:ext cx="11462183" cy="4195763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Agrada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Hindol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mirzoga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otasidan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to‘rt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bittasi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mana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Zarafshon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berilgan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Минус 2"/>
          <p:cNvSpPr/>
          <p:nvPr/>
        </p:nvSpPr>
        <p:spPr>
          <a:xfrm>
            <a:off x="7997825" y="3128962"/>
            <a:ext cx="914400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37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170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7285" y="1223962"/>
            <a:ext cx="11538383" cy="5410200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hunki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uning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bilishicha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Kabir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dahshatli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jodugar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kofir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el-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ulusni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yo‘ldan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ozdirib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dindan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chiqargan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shuning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Iskandar Lodi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podsho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Kabirning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bo‘yniga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tosh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bog‘latib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Gang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daryosiga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cho‘ktirishni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buyurgan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5425" y="1223962"/>
            <a:ext cx="11811000" cy="5638800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hunki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uning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bilishicha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Kabir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dahshatli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jodugar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kofir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el-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ulusni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yo‘ldan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ozdirib</a:t>
            </a:r>
            <a:r>
              <a:rPr kumimoji="0" lang="en-US" sz="54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dindan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chiqargan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shuning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Iskandar Lodi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podsho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Kabirning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bo‘yniga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tosh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bog‘latib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Gang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daryosiga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cho‘ktirishni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buyurgan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77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 UCHUN TOPSHIRIQ:</a:t>
            </a:r>
            <a:endParaRPr lang="en-US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0287" y="1604962"/>
            <a:ext cx="103692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183-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Fozila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kutval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navkar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tolor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eshkakchi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ko‘shk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mehrob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chodir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so‘zlarining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ma’nolarini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orasidan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lug‘at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daftaringizga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7-конечная звезда 6"/>
          <p:cNvSpPr/>
          <p:nvPr/>
        </p:nvSpPr>
        <p:spPr>
          <a:xfrm>
            <a:off x="360341" y="1757361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625" y="4207135"/>
            <a:ext cx="2822693" cy="27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6115</TotalTime>
  <Words>452</Words>
  <Application>Microsoft Office PowerPoint</Application>
  <PresentationFormat>Произвольный</PresentationFormat>
  <Paragraphs>52</Paragraphs>
  <Slides>13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Open Sans Light</vt:lpstr>
      <vt:lpstr>Office Theme</vt:lpstr>
      <vt:lpstr>1_Office Theme</vt:lpstr>
      <vt:lpstr>ONA TILI</vt:lpstr>
      <vt:lpstr>AJRATILGAN BO‘LAK</vt:lpstr>
      <vt:lpstr>AJRATILGAN BO‘LAK</vt:lpstr>
      <vt:lpstr>AJRATILGAN BO‘LAK</vt:lpstr>
      <vt:lpstr>AJRATILGAN BO‘LAK</vt:lpstr>
      <vt:lpstr>AJRATILGAN BO‘LAKLAR!</vt:lpstr>
      <vt:lpstr>173- mashq</vt:lpstr>
      <vt:lpstr>173- mashq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561</cp:revision>
  <dcterms:created xsi:type="dcterms:W3CDTF">2020-04-13T08:06:06Z</dcterms:created>
  <dcterms:modified xsi:type="dcterms:W3CDTF">2021-03-23T09:31:28Z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