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39" r:id="rId2"/>
    <p:sldMasterId id="2147483863" r:id="rId3"/>
  </p:sldMasterIdLst>
  <p:sldIdLst>
    <p:sldId id="290" r:id="rId4"/>
    <p:sldId id="307" r:id="rId5"/>
    <p:sldId id="295" r:id="rId6"/>
    <p:sldId id="293" r:id="rId7"/>
    <p:sldId id="294" r:id="rId8"/>
    <p:sldId id="297" r:id="rId9"/>
    <p:sldId id="299" r:id="rId10"/>
    <p:sldId id="301" r:id="rId11"/>
    <p:sldId id="306" r:id="rId12"/>
    <p:sldId id="303" r:id="rId13"/>
    <p:sldId id="302" r:id="rId14"/>
    <p:sldId id="308" r:id="rId15"/>
    <p:sldId id="304" r:id="rId16"/>
    <p:sldId id="305" r:id="rId17"/>
    <p:sldId id="292" r:id="rId18"/>
  </p:sldIdLst>
  <p:sldSz cx="9144000" cy="5143500" type="screen16x9"/>
  <p:notesSz cx="6858000" cy="9144000"/>
  <p:defaultTextStyle>
    <a:defPPr>
      <a:defRPr lang="en-US"/>
    </a:defPPr>
    <a:lvl1pPr marL="0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254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4508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6762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9016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1270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3524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5778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38032" algn="l" defTabSz="3422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8BA"/>
    <a:srgbClr val="CC3399"/>
    <a:srgbClr val="03A92B"/>
    <a:srgbClr val="33CCFF"/>
    <a:srgbClr val="FF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20DE5-93C3-4910-A99E-83F46BB0D1A5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7F87C23-3465-4A89-A8DE-CE2CBE33135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ohista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F4A29-9E75-4645-AC22-BEBFE8936DD7}" type="parTrans" cxnId="{02A77BCE-3903-409C-B291-3F622E02656F}">
      <dgm:prSet/>
      <dgm:spPr/>
      <dgm:t>
        <a:bodyPr/>
        <a:lstStyle/>
        <a:p>
          <a:endParaRPr lang="ru-RU"/>
        </a:p>
      </dgm:t>
    </dgm:pt>
    <dgm:pt modelId="{95B0A0EF-7074-4FBF-A728-4079DEB91205}" type="sibTrans" cxnId="{02A77BCE-3903-409C-B291-3F622E02656F}">
      <dgm:prSet/>
      <dgm:spPr/>
      <dgm:t>
        <a:bodyPr/>
        <a:lstStyle/>
        <a:p>
          <a:endParaRPr lang="ru-RU"/>
        </a:p>
      </dgm:t>
    </dgm:pt>
    <dgm:pt modelId="{5D55CC04-DB18-4CE8-A422-EBE9950831B3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977DD-BABB-4BA2-80A5-C375D852EEC4}" type="parTrans" cxnId="{00ABEDBC-C0E1-438E-AD34-EF46A23C6069}">
      <dgm:prSet/>
      <dgm:spPr/>
      <dgm:t>
        <a:bodyPr/>
        <a:lstStyle/>
        <a:p>
          <a:endParaRPr lang="ru-RU"/>
        </a:p>
      </dgm:t>
    </dgm:pt>
    <dgm:pt modelId="{AA52A7AF-C552-491B-BE22-1367299AA0B9}" type="sibTrans" cxnId="{00ABEDBC-C0E1-438E-AD34-EF46A23C6069}">
      <dgm:prSet/>
      <dgm:spPr/>
      <dgm:t>
        <a:bodyPr/>
        <a:lstStyle/>
        <a:p>
          <a:endParaRPr lang="ru-RU"/>
        </a:p>
      </dgm:t>
    </dgm:pt>
    <dgm:pt modelId="{A2575659-1039-4D36-B7CE-08BDC253B9B4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F43DE-D664-4A16-8E6D-DA5BD6C76023}" type="parTrans" cxnId="{C625BAC6-8B2A-4914-ABBE-829BD206326E}">
      <dgm:prSet/>
      <dgm:spPr/>
      <dgm:t>
        <a:bodyPr/>
        <a:lstStyle/>
        <a:p>
          <a:endParaRPr lang="ru-RU"/>
        </a:p>
      </dgm:t>
    </dgm:pt>
    <dgm:pt modelId="{C4A6A6AA-F259-45AF-8B62-0E475C58ABF8}" type="sibTrans" cxnId="{C625BAC6-8B2A-4914-ABBE-829BD206326E}">
      <dgm:prSet/>
      <dgm:spPr/>
      <dgm:t>
        <a:bodyPr/>
        <a:lstStyle/>
        <a:p>
          <a:endParaRPr lang="ru-RU"/>
        </a:p>
      </dgm:t>
    </dgm:pt>
    <dgm:pt modelId="{09E14D56-C3A3-41E8-9E69-23143F8992AB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birov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34F96-5A10-403F-BDA0-46FEDCFBAE7E}" type="parTrans" cxnId="{83460C8E-CD09-4CAA-B196-AE6E1F198C7F}">
      <dgm:prSet/>
      <dgm:spPr/>
      <dgm:t>
        <a:bodyPr/>
        <a:lstStyle/>
        <a:p>
          <a:endParaRPr lang="ru-RU"/>
        </a:p>
      </dgm:t>
    </dgm:pt>
    <dgm:pt modelId="{0290D78E-B83D-4924-B6EB-A08107BA8329}" type="sibTrans" cxnId="{83460C8E-CD09-4CAA-B196-AE6E1F198C7F}">
      <dgm:prSet/>
      <dgm:spPr/>
      <dgm:t>
        <a:bodyPr/>
        <a:lstStyle/>
        <a:p>
          <a:endParaRPr lang="ru-RU"/>
        </a:p>
      </dgm:t>
    </dgm:pt>
    <dgm:pt modelId="{C4A2A4AB-7D58-4AF9-9948-EB07A2C35F42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noiloj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94080-C4B7-4F31-AD29-1FA70621DAB3}" type="parTrans" cxnId="{E757C9F6-BD4B-474E-A3C6-48FEB34322C1}">
      <dgm:prSet/>
      <dgm:spPr/>
      <dgm:t>
        <a:bodyPr/>
        <a:lstStyle/>
        <a:p>
          <a:endParaRPr lang="ru-RU"/>
        </a:p>
      </dgm:t>
    </dgm:pt>
    <dgm:pt modelId="{851EE075-9904-4E96-ACAC-9EFD5A966370}" type="sibTrans" cxnId="{E757C9F6-BD4B-474E-A3C6-48FEB34322C1}">
      <dgm:prSet/>
      <dgm:spPr/>
      <dgm:t>
        <a:bodyPr/>
        <a:lstStyle/>
        <a:p>
          <a:endParaRPr lang="ru-RU"/>
        </a:p>
      </dgm:t>
    </dgm:pt>
    <dgm:pt modelId="{6EB1C07F-1F8D-425A-8111-9423B15F1831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yuzlab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38FC1-F218-42AA-BC4C-CE9599D74A17}" type="parTrans" cxnId="{0C0ED6F1-805F-4435-806F-63C81A56F2A5}">
      <dgm:prSet/>
      <dgm:spPr/>
      <dgm:t>
        <a:bodyPr/>
        <a:lstStyle/>
        <a:p>
          <a:endParaRPr lang="ru-RU"/>
        </a:p>
      </dgm:t>
    </dgm:pt>
    <dgm:pt modelId="{CF6A3ACB-FFD2-4DD0-B1A1-34414193E577}" type="sibTrans" cxnId="{0C0ED6F1-805F-4435-806F-63C81A56F2A5}">
      <dgm:prSet/>
      <dgm:spPr/>
      <dgm:t>
        <a:bodyPr/>
        <a:lstStyle/>
        <a:p>
          <a:endParaRPr lang="ru-RU"/>
        </a:p>
      </dgm:t>
    </dgm:pt>
    <dgm:pt modelId="{DE9A3F27-652F-4A7E-B961-4CC07E72D714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ertalab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D938B-5C1C-48DA-9742-ECCC89B984FC}" type="parTrans" cxnId="{9FCBA201-FEAC-4297-8862-2872618D54F7}">
      <dgm:prSet/>
      <dgm:spPr/>
      <dgm:t>
        <a:bodyPr/>
        <a:lstStyle/>
        <a:p>
          <a:endParaRPr lang="ru-RU"/>
        </a:p>
      </dgm:t>
    </dgm:pt>
    <dgm:pt modelId="{B879CBC2-F91F-4437-8659-7AC23EDE28EE}" type="sibTrans" cxnId="{9FCBA201-FEAC-4297-8862-2872618D54F7}">
      <dgm:prSet/>
      <dgm:spPr/>
      <dgm:t>
        <a:bodyPr/>
        <a:lstStyle/>
        <a:p>
          <a:endParaRPr lang="ru-RU"/>
        </a:p>
      </dgm:t>
    </dgm:pt>
    <dgm:pt modelId="{66133355-D304-4EC8-B900-AB2E810C7F63}">
      <dgm:prSet phldrT="[Текст]"/>
      <dgm:spPr>
        <a:ln>
          <a:solidFill>
            <a:srgbClr val="CC3399"/>
          </a:solidFill>
        </a:ln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manman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FD9F3-F9A3-4FBC-BDED-816BDA64506C}" type="parTrans" cxnId="{9709C369-6E02-4C53-9C19-963005644D69}">
      <dgm:prSet/>
      <dgm:spPr/>
      <dgm:t>
        <a:bodyPr/>
        <a:lstStyle/>
        <a:p>
          <a:endParaRPr lang="ru-RU"/>
        </a:p>
      </dgm:t>
    </dgm:pt>
    <dgm:pt modelId="{7E696B46-7D3C-4D6C-94EB-074D481BE0DD}" type="sibTrans" cxnId="{9709C369-6E02-4C53-9C19-963005644D69}">
      <dgm:prSet/>
      <dgm:spPr/>
      <dgm:t>
        <a:bodyPr/>
        <a:lstStyle/>
        <a:p>
          <a:endParaRPr lang="ru-RU"/>
        </a:p>
      </dgm:t>
    </dgm:pt>
    <dgm:pt modelId="{E6E794E2-E112-4662-A38E-F4E493B32BDE}">
      <dgm:prSet phldrT="[Текст]"/>
      <dgm:spPr>
        <a:ln>
          <a:solidFill>
            <a:srgbClr val="03A92B"/>
          </a:solidFill>
        </a:ln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arang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D179F-85B1-4751-9BBA-D68E27237141}" type="parTrans" cxnId="{E41F84D9-224D-4E6C-AB8B-87162141912A}">
      <dgm:prSet/>
      <dgm:spPr/>
      <dgm:t>
        <a:bodyPr/>
        <a:lstStyle/>
        <a:p>
          <a:endParaRPr lang="ru-RU"/>
        </a:p>
      </dgm:t>
    </dgm:pt>
    <dgm:pt modelId="{8E92131E-014A-4E91-8A26-5CEBDE3D5031}" type="sibTrans" cxnId="{E41F84D9-224D-4E6C-AB8B-87162141912A}">
      <dgm:prSet/>
      <dgm:spPr/>
      <dgm:t>
        <a:bodyPr/>
        <a:lstStyle/>
        <a:p>
          <a:endParaRPr lang="ru-RU"/>
        </a:p>
      </dgm:t>
    </dgm:pt>
    <dgm:pt modelId="{2D3C99ED-5AC0-46F4-B424-5FC15E26C7FD}" type="pres">
      <dgm:prSet presAssocID="{B0D20DE5-93C3-4910-A99E-83F46BB0D1A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A394FCF-F543-4B10-8A84-39B140336265}" type="pres">
      <dgm:prSet presAssocID="{A7F87C23-3465-4A89-A8DE-CE2CBE33135A}" presName="compNode" presStyleCnt="0"/>
      <dgm:spPr/>
    </dgm:pt>
    <dgm:pt modelId="{89A75F70-CDD6-4F22-83E1-9D9E391A9B6C}" type="pres">
      <dgm:prSet presAssocID="{A7F87C23-3465-4A89-A8DE-CE2CBE33135A}" presName="dummyConnPt" presStyleCnt="0"/>
      <dgm:spPr/>
    </dgm:pt>
    <dgm:pt modelId="{0EF9E28B-FB68-4DA5-96D7-037D17E61D73}" type="pres">
      <dgm:prSet presAssocID="{A7F87C23-3465-4A89-A8DE-CE2CBE33135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193EE-7912-45FC-9CBF-166200217BA8}" type="pres">
      <dgm:prSet presAssocID="{95B0A0EF-7074-4FBF-A728-4079DEB91205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F0E9261-3F1D-4547-A89D-1AB1A6455E6E}" type="pres">
      <dgm:prSet presAssocID="{5D55CC04-DB18-4CE8-A422-EBE9950831B3}" presName="compNode" presStyleCnt="0"/>
      <dgm:spPr/>
    </dgm:pt>
    <dgm:pt modelId="{ACC58B9E-E2BE-4768-9EF9-559E5A7F7E9B}" type="pres">
      <dgm:prSet presAssocID="{5D55CC04-DB18-4CE8-A422-EBE9950831B3}" presName="dummyConnPt" presStyleCnt="0"/>
      <dgm:spPr/>
    </dgm:pt>
    <dgm:pt modelId="{905DB8CC-A080-4E12-AA06-29C5DED4AF91}" type="pres">
      <dgm:prSet presAssocID="{5D55CC04-DB18-4CE8-A422-EBE9950831B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637C9-9535-475D-B7A0-5D2FE9B73A29}" type="pres">
      <dgm:prSet presAssocID="{AA52A7AF-C552-491B-BE22-1367299AA0B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F438BDF5-1799-4E8A-BB7D-814976B51FE5}" type="pres">
      <dgm:prSet presAssocID="{A2575659-1039-4D36-B7CE-08BDC253B9B4}" presName="compNode" presStyleCnt="0"/>
      <dgm:spPr/>
    </dgm:pt>
    <dgm:pt modelId="{610CB6C8-DCBE-45E5-98B7-A1E7D9BED689}" type="pres">
      <dgm:prSet presAssocID="{A2575659-1039-4D36-B7CE-08BDC253B9B4}" presName="dummyConnPt" presStyleCnt="0"/>
      <dgm:spPr/>
    </dgm:pt>
    <dgm:pt modelId="{B0879819-4916-4F38-978F-837FFF47BF76}" type="pres">
      <dgm:prSet presAssocID="{A2575659-1039-4D36-B7CE-08BDC253B9B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590B2-3E20-4C3D-9E6D-47665573BF22}" type="pres">
      <dgm:prSet presAssocID="{C4A6A6AA-F259-45AF-8B62-0E475C58ABF8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1D79094-3071-464E-B697-5C6793E170B5}" type="pres">
      <dgm:prSet presAssocID="{09E14D56-C3A3-41E8-9E69-23143F8992AB}" presName="compNode" presStyleCnt="0"/>
      <dgm:spPr/>
    </dgm:pt>
    <dgm:pt modelId="{EDAC60F0-D237-434A-9D69-CCF4AFBBA950}" type="pres">
      <dgm:prSet presAssocID="{09E14D56-C3A3-41E8-9E69-23143F8992AB}" presName="dummyConnPt" presStyleCnt="0"/>
      <dgm:spPr/>
    </dgm:pt>
    <dgm:pt modelId="{F0C9B0C2-BDAC-48B2-80D1-30EB688F0D35}" type="pres">
      <dgm:prSet presAssocID="{09E14D56-C3A3-41E8-9E69-23143F8992A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2D6AB-5675-464C-B317-71BE6EC5DC29}" type="pres">
      <dgm:prSet presAssocID="{0290D78E-B83D-4924-B6EB-A08107BA832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77A82B5B-3D29-4719-A58B-C99F66512B32}" type="pres">
      <dgm:prSet presAssocID="{C4A2A4AB-7D58-4AF9-9948-EB07A2C35F42}" presName="compNode" presStyleCnt="0"/>
      <dgm:spPr/>
    </dgm:pt>
    <dgm:pt modelId="{39A57A15-D874-4ECF-A64E-EE4ACD54EDA8}" type="pres">
      <dgm:prSet presAssocID="{C4A2A4AB-7D58-4AF9-9948-EB07A2C35F42}" presName="dummyConnPt" presStyleCnt="0"/>
      <dgm:spPr/>
    </dgm:pt>
    <dgm:pt modelId="{F7E50DC6-05CA-461F-BD67-DD589D562505}" type="pres">
      <dgm:prSet presAssocID="{C4A2A4AB-7D58-4AF9-9948-EB07A2C35F4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29F4B-AE24-4672-941D-7CA244286D5D}" type="pres">
      <dgm:prSet presAssocID="{851EE075-9904-4E96-ACAC-9EFD5A966370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90DE3EBC-F06D-41EB-9AE9-71BBA08BB6D2}" type="pres">
      <dgm:prSet presAssocID="{6EB1C07F-1F8D-425A-8111-9423B15F1831}" presName="compNode" presStyleCnt="0"/>
      <dgm:spPr/>
    </dgm:pt>
    <dgm:pt modelId="{941554FF-8BB6-4B6A-B9A4-EE7977C4EDA9}" type="pres">
      <dgm:prSet presAssocID="{6EB1C07F-1F8D-425A-8111-9423B15F1831}" presName="dummyConnPt" presStyleCnt="0"/>
      <dgm:spPr/>
    </dgm:pt>
    <dgm:pt modelId="{7AF813FF-564F-45D4-90BC-6A885F5C1844}" type="pres">
      <dgm:prSet presAssocID="{6EB1C07F-1F8D-425A-8111-9423B15F183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38077-CF93-43BC-9897-875E90E389EA}" type="pres">
      <dgm:prSet presAssocID="{CF6A3ACB-FFD2-4DD0-B1A1-34414193E577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331F19BB-9A65-4BFD-8146-763B01D43CDD}" type="pres">
      <dgm:prSet presAssocID="{DE9A3F27-652F-4A7E-B961-4CC07E72D714}" presName="compNode" presStyleCnt="0"/>
      <dgm:spPr/>
    </dgm:pt>
    <dgm:pt modelId="{5C61EF8B-1E61-469D-BB84-3F54C2296D1D}" type="pres">
      <dgm:prSet presAssocID="{DE9A3F27-652F-4A7E-B961-4CC07E72D714}" presName="dummyConnPt" presStyleCnt="0"/>
      <dgm:spPr/>
    </dgm:pt>
    <dgm:pt modelId="{E1011072-2AD5-4DF8-9BFF-77E0733B4C2D}" type="pres">
      <dgm:prSet presAssocID="{DE9A3F27-652F-4A7E-B961-4CC07E72D7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BD0D0-48AE-4C29-82A8-C0068571B263}" type="pres">
      <dgm:prSet presAssocID="{B879CBC2-F91F-4437-8659-7AC23EDE28EE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AD609B1-B9CD-49AA-97FA-200862ABA0E0}" type="pres">
      <dgm:prSet presAssocID="{66133355-D304-4EC8-B900-AB2E810C7F63}" presName="compNode" presStyleCnt="0"/>
      <dgm:spPr/>
    </dgm:pt>
    <dgm:pt modelId="{CB4CE2AE-D8C9-4C23-8790-21E04EBDAA30}" type="pres">
      <dgm:prSet presAssocID="{66133355-D304-4EC8-B900-AB2E810C7F63}" presName="dummyConnPt" presStyleCnt="0"/>
      <dgm:spPr/>
    </dgm:pt>
    <dgm:pt modelId="{44751D0D-D905-4F7E-9F19-F3F19272764F}" type="pres">
      <dgm:prSet presAssocID="{66133355-D304-4EC8-B900-AB2E810C7F6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30746-4EAE-452A-A959-517CCAB957BC}" type="pres">
      <dgm:prSet presAssocID="{7E696B46-7D3C-4D6C-94EB-074D481BE0DD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216C8058-A7FF-43C8-88B1-E99229EA703C}" type="pres">
      <dgm:prSet presAssocID="{E6E794E2-E112-4662-A38E-F4E493B32BDE}" presName="compNode" presStyleCnt="0"/>
      <dgm:spPr/>
    </dgm:pt>
    <dgm:pt modelId="{C31FF8FC-B500-43F4-A84B-AB2A14CE468A}" type="pres">
      <dgm:prSet presAssocID="{E6E794E2-E112-4662-A38E-F4E493B32BDE}" presName="dummyConnPt" presStyleCnt="0"/>
      <dgm:spPr/>
    </dgm:pt>
    <dgm:pt modelId="{0FE73270-9575-461A-8A5F-B7F989FE4BEC}" type="pres">
      <dgm:prSet presAssocID="{E6E794E2-E112-4662-A38E-F4E493B32BD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002B5-BBE5-4119-9074-AC4FDC4FC840}" type="presOf" srcId="{95B0A0EF-7074-4FBF-A728-4079DEB91205}" destId="{85B193EE-7912-45FC-9CBF-166200217BA8}" srcOrd="0" destOrd="0" presId="urn:microsoft.com/office/officeart/2005/8/layout/bProcess4"/>
    <dgm:cxn modelId="{90A6A0FB-9269-43D1-8502-B61123E52253}" type="presOf" srcId="{C4A2A4AB-7D58-4AF9-9948-EB07A2C35F42}" destId="{F7E50DC6-05CA-461F-BD67-DD589D562505}" srcOrd="0" destOrd="0" presId="urn:microsoft.com/office/officeart/2005/8/layout/bProcess4"/>
    <dgm:cxn modelId="{02A77BCE-3903-409C-B291-3F622E02656F}" srcId="{B0D20DE5-93C3-4910-A99E-83F46BB0D1A5}" destId="{A7F87C23-3465-4A89-A8DE-CE2CBE33135A}" srcOrd="0" destOrd="0" parTransId="{D9EF4A29-9E75-4645-AC22-BEBFE8936DD7}" sibTransId="{95B0A0EF-7074-4FBF-A728-4079DEB91205}"/>
    <dgm:cxn modelId="{AA8C0ECB-7490-43A3-A0A2-BDF1505CA6C1}" type="presOf" srcId="{C4A6A6AA-F259-45AF-8B62-0E475C58ABF8}" destId="{38D590B2-3E20-4C3D-9E6D-47665573BF22}" srcOrd="0" destOrd="0" presId="urn:microsoft.com/office/officeart/2005/8/layout/bProcess4"/>
    <dgm:cxn modelId="{DFD3DBF5-EB8D-424E-9E63-9762EFE24AB0}" type="presOf" srcId="{B0D20DE5-93C3-4910-A99E-83F46BB0D1A5}" destId="{2D3C99ED-5AC0-46F4-B424-5FC15E26C7FD}" srcOrd="0" destOrd="0" presId="urn:microsoft.com/office/officeart/2005/8/layout/bProcess4"/>
    <dgm:cxn modelId="{83460C8E-CD09-4CAA-B196-AE6E1F198C7F}" srcId="{B0D20DE5-93C3-4910-A99E-83F46BB0D1A5}" destId="{09E14D56-C3A3-41E8-9E69-23143F8992AB}" srcOrd="3" destOrd="0" parTransId="{58E34F96-5A10-403F-BDA0-46FEDCFBAE7E}" sibTransId="{0290D78E-B83D-4924-B6EB-A08107BA8329}"/>
    <dgm:cxn modelId="{D14B1266-CCBE-47F4-A0C4-66269C3CAB5E}" type="presOf" srcId="{DE9A3F27-652F-4A7E-B961-4CC07E72D714}" destId="{E1011072-2AD5-4DF8-9BFF-77E0733B4C2D}" srcOrd="0" destOrd="0" presId="urn:microsoft.com/office/officeart/2005/8/layout/bProcess4"/>
    <dgm:cxn modelId="{3DC5E400-C4DF-44F4-B01F-CFC06F49AF9E}" type="presOf" srcId="{B879CBC2-F91F-4437-8659-7AC23EDE28EE}" destId="{813BD0D0-48AE-4C29-82A8-C0068571B263}" srcOrd="0" destOrd="0" presId="urn:microsoft.com/office/officeart/2005/8/layout/bProcess4"/>
    <dgm:cxn modelId="{46C30083-8C14-4364-AE50-99ECF4B334E1}" type="presOf" srcId="{6EB1C07F-1F8D-425A-8111-9423B15F1831}" destId="{7AF813FF-564F-45D4-90BC-6A885F5C1844}" srcOrd="0" destOrd="0" presId="urn:microsoft.com/office/officeart/2005/8/layout/bProcess4"/>
    <dgm:cxn modelId="{9709C369-6E02-4C53-9C19-963005644D69}" srcId="{B0D20DE5-93C3-4910-A99E-83F46BB0D1A5}" destId="{66133355-D304-4EC8-B900-AB2E810C7F63}" srcOrd="7" destOrd="0" parTransId="{AD5FD9F3-F9A3-4FBC-BDED-816BDA64506C}" sibTransId="{7E696B46-7D3C-4D6C-94EB-074D481BE0DD}"/>
    <dgm:cxn modelId="{7DB28F0A-A47A-450F-8FCC-CE90C7067B4F}" type="presOf" srcId="{5D55CC04-DB18-4CE8-A422-EBE9950831B3}" destId="{905DB8CC-A080-4E12-AA06-29C5DED4AF91}" srcOrd="0" destOrd="0" presId="urn:microsoft.com/office/officeart/2005/8/layout/bProcess4"/>
    <dgm:cxn modelId="{CEBC5CF5-7CC9-4AE7-A9B3-8CC9907861D6}" type="presOf" srcId="{CF6A3ACB-FFD2-4DD0-B1A1-34414193E577}" destId="{32B38077-CF93-43BC-9897-875E90E389EA}" srcOrd="0" destOrd="0" presId="urn:microsoft.com/office/officeart/2005/8/layout/bProcess4"/>
    <dgm:cxn modelId="{0C0ED6F1-805F-4435-806F-63C81A56F2A5}" srcId="{B0D20DE5-93C3-4910-A99E-83F46BB0D1A5}" destId="{6EB1C07F-1F8D-425A-8111-9423B15F1831}" srcOrd="5" destOrd="0" parTransId="{C4738FC1-F218-42AA-BC4C-CE9599D74A17}" sibTransId="{CF6A3ACB-FFD2-4DD0-B1A1-34414193E577}"/>
    <dgm:cxn modelId="{00ABEDBC-C0E1-438E-AD34-EF46A23C6069}" srcId="{B0D20DE5-93C3-4910-A99E-83F46BB0D1A5}" destId="{5D55CC04-DB18-4CE8-A422-EBE9950831B3}" srcOrd="1" destOrd="0" parTransId="{2BE977DD-BABB-4BA2-80A5-C375D852EEC4}" sibTransId="{AA52A7AF-C552-491B-BE22-1367299AA0B9}"/>
    <dgm:cxn modelId="{83C2309C-D530-404D-B22A-5997624D7397}" type="presOf" srcId="{7E696B46-7D3C-4D6C-94EB-074D481BE0DD}" destId="{CBD30746-4EAE-452A-A959-517CCAB957BC}" srcOrd="0" destOrd="0" presId="urn:microsoft.com/office/officeart/2005/8/layout/bProcess4"/>
    <dgm:cxn modelId="{23A0D932-A4A9-4079-B964-2399886B6566}" type="presOf" srcId="{09E14D56-C3A3-41E8-9E69-23143F8992AB}" destId="{F0C9B0C2-BDAC-48B2-80D1-30EB688F0D35}" srcOrd="0" destOrd="0" presId="urn:microsoft.com/office/officeart/2005/8/layout/bProcess4"/>
    <dgm:cxn modelId="{E41F84D9-224D-4E6C-AB8B-87162141912A}" srcId="{B0D20DE5-93C3-4910-A99E-83F46BB0D1A5}" destId="{E6E794E2-E112-4662-A38E-F4E493B32BDE}" srcOrd="8" destOrd="0" parTransId="{10AD179F-85B1-4751-9BBA-D68E27237141}" sibTransId="{8E92131E-014A-4E91-8A26-5CEBDE3D5031}"/>
    <dgm:cxn modelId="{E757C9F6-BD4B-474E-A3C6-48FEB34322C1}" srcId="{B0D20DE5-93C3-4910-A99E-83F46BB0D1A5}" destId="{C4A2A4AB-7D58-4AF9-9948-EB07A2C35F42}" srcOrd="4" destOrd="0" parTransId="{36F94080-C4B7-4F31-AD29-1FA70621DAB3}" sibTransId="{851EE075-9904-4E96-ACAC-9EFD5A966370}"/>
    <dgm:cxn modelId="{9FCBA201-FEAC-4297-8862-2872618D54F7}" srcId="{B0D20DE5-93C3-4910-A99E-83F46BB0D1A5}" destId="{DE9A3F27-652F-4A7E-B961-4CC07E72D714}" srcOrd="6" destOrd="0" parTransId="{4C9D938B-5C1C-48DA-9742-ECCC89B984FC}" sibTransId="{B879CBC2-F91F-4437-8659-7AC23EDE28EE}"/>
    <dgm:cxn modelId="{F8A91A0B-0E9E-48C0-A543-B33E62D23C51}" type="presOf" srcId="{AA52A7AF-C552-491B-BE22-1367299AA0B9}" destId="{1D3637C9-9535-475D-B7A0-5D2FE9B73A29}" srcOrd="0" destOrd="0" presId="urn:microsoft.com/office/officeart/2005/8/layout/bProcess4"/>
    <dgm:cxn modelId="{3FE75E69-FEA3-4335-9240-37EC0E1448AB}" type="presOf" srcId="{66133355-D304-4EC8-B900-AB2E810C7F63}" destId="{44751D0D-D905-4F7E-9F19-F3F19272764F}" srcOrd="0" destOrd="0" presId="urn:microsoft.com/office/officeart/2005/8/layout/bProcess4"/>
    <dgm:cxn modelId="{39EDD430-8BF2-4B51-A233-412BB7F560FD}" type="presOf" srcId="{E6E794E2-E112-4662-A38E-F4E493B32BDE}" destId="{0FE73270-9575-461A-8A5F-B7F989FE4BEC}" srcOrd="0" destOrd="0" presId="urn:microsoft.com/office/officeart/2005/8/layout/bProcess4"/>
    <dgm:cxn modelId="{B3AED8A3-CBFD-4366-A600-7F2877981761}" type="presOf" srcId="{0290D78E-B83D-4924-B6EB-A08107BA8329}" destId="{4FF2D6AB-5675-464C-B317-71BE6EC5DC29}" srcOrd="0" destOrd="0" presId="urn:microsoft.com/office/officeart/2005/8/layout/bProcess4"/>
    <dgm:cxn modelId="{C625BAC6-8B2A-4914-ABBE-829BD206326E}" srcId="{B0D20DE5-93C3-4910-A99E-83F46BB0D1A5}" destId="{A2575659-1039-4D36-B7CE-08BDC253B9B4}" srcOrd="2" destOrd="0" parTransId="{1B7F43DE-D664-4A16-8E6D-DA5BD6C76023}" sibTransId="{C4A6A6AA-F259-45AF-8B62-0E475C58ABF8}"/>
    <dgm:cxn modelId="{B0D85256-AB12-4836-BBC8-338C003F53BE}" type="presOf" srcId="{A7F87C23-3465-4A89-A8DE-CE2CBE33135A}" destId="{0EF9E28B-FB68-4DA5-96D7-037D17E61D73}" srcOrd="0" destOrd="0" presId="urn:microsoft.com/office/officeart/2005/8/layout/bProcess4"/>
    <dgm:cxn modelId="{E6AC5173-9986-4E5F-8B78-1F142E70C24A}" type="presOf" srcId="{851EE075-9904-4E96-ACAC-9EFD5A966370}" destId="{A1A29F4B-AE24-4672-941D-7CA244286D5D}" srcOrd="0" destOrd="0" presId="urn:microsoft.com/office/officeart/2005/8/layout/bProcess4"/>
    <dgm:cxn modelId="{66EE912E-72BA-443C-A656-6F27204F42C0}" type="presOf" srcId="{A2575659-1039-4D36-B7CE-08BDC253B9B4}" destId="{B0879819-4916-4F38-978F-837FFF47BF76}" srcOrd="0" destOrd="0" presId="urn:microsoft.com/office/officeart/2005/8/layout/bProcess4"/>
    <dgm:cxn modelId="{E8BC5B88-F5C0-4525-83A6-111C2BD5FE78}" type="presParOf" srcId="{2D3C99ED-5AC0-46F4-B424-5FC15E26C7FD}" destId="{5A394FCF-F543-4B10-8A84-39B140336265}" srcOrd="0" destOrd="0" presId="urn:microsoft.com/office/officeart/2005/8/layout/bProcess4"/>
    <dgm:cxn modelId="{716A8334-ACCF-405D-BEE7-ACDEBD0A4795}" type="presParOf" srcId="{5A394FCF-F543-4B10-8A84-39B140336265}" destId="{89A75F70-CDD6-4F22-83E1-9D9E391A9B6C}" srcOrd="0" destOrd="0" presId="urn:microsoft.com/office/officeart/2005/8/layout/bProcess4"/>
    <dgm:cxn modelId="{0F9E0F43-7657-4AAE-B288-0B1B9FC32C62}" type="presParOf" srcId="{5A394FCF-F543-4B10-8A84-39B140336265}" destId="{0EF9E28B-FB68-4DA5-96D7-037D17E61D73}" srcOrd="1" destOrd="0" presId="urn:microsoft.com/office/officeart/2005/8/layout/bProcess4"/>
    <dgm:cxn modelId="{F5FFAFEC-4F1D-49DA-89EB-6EF516A3E0C1}" type="presParOf" srcId="{2D3C99ED-5AC0-46F4-B424-5FC15E26C7FD}" destId="{85B193EE-7912-45FC-9CBF-166200217BA8}" srcOrd="1" destOrd="0" presId="urn:microsoft.com/office/officeart/2005/8/layout/bProcess4"/>
    <dgm:cxn modelId="{D14A4A75-8C89-46CD-9F11-B0B55F177EE8}" type="presParOf" srcId="{2D3C99ED-5AC0-46F4-B424-5FC15E26C7FD}" destId="{AF0E9261-3F1D-4547-A89D-1AB1A6455E6E}" srcOrd="2" destOrd="0" presId="urn:microsoft.com/office/officeart/2005/8/layout/bProcess4"/>
    <dgm:cxn modelId="{790775B7-EEE0-422F-8B28-0DB91D97F01E}" type="presParOf" srcId="{AF0E9261-3F1D-4547-A89D-1AB1A6455E6E}" destId="{ACC58B9E-E2BE-4768-9EF9-559E5A7F7E9B}" srcOrd="0" destOrd="0" presId="urn:microsoft.com/office/officeart/2005/8/layout/bProcess4"/>
    <dgm:cxn modelId="{1FF2BA43-7E00-4216-BE4A-2DA37B9A00E7}" type="presParOf" srcId="{AF0E9261-3F1D-4547-A89D-1AB1A6455E6E}" destId="{905DB8CC-A080-4E12-AA06-29C5DED4AF91}" srcOrd="1" destOrd="0" presId="urn:microsoft.com/office/officeart/2005/8/layout/bProcess4"/>
    <dgm:cxn modelId="{221ECB66-F0AA-4519-AED8-32122505B578}" type="presParOf" srcId="{2D3C99ED-5AC0-46F4-B424-5FC15E26C7FD}" destId="{1D3637C9-9535-475D-B7A0-5D2FE9B73A29}" srcOrd="3" destOrd="0" presId="urn:microsoft.com/office/officeart/2005/8/layout/bProcess4"/>
    <dgm:cxn modelId="{ADFC5D65-76C5-4D1B-83EE-83C6D2CAE94C}" type="presParOf" srcId="{2D3C99ED-5AC0-46F4-B424-5FC15E26C7FD}" destId="{F438BDF5-1799-4E8A-BB7D-814976B51FE5}" srcOrd="4" destOrd="0" presId="urn:microsoft.com/office/officeart/2005/8/layout/bProcess4"/>
    <dgm:cxn modelId="{1A842E22-B85B-4683-8A03-52583660D95B}" type="presParOf" srcId="{F438BDF5-1799-4E8A-BB7D-814976B51FE5}" destId="{610CB6C8-DCBE-45E5-98B7-A1E7D9BED689}" srcOrd="0" destOrd="0" presId="urn:microsoft.com/office/officeart/2005/8/layout/bProcess4"/>
    <dgm:cxn modelId="{885A9392-C510-4432-BE9C-62B184C7B4FA}" type="presParOf" srcId="{F438BDF5-1799-4E8A-BB7D-814976B51FE5}" destId="{B0879819-4916-4F38-978F-837FFF47BF76}" srcOrd="1" destOrd="0" presId="urn:microsoft.com/office/officeart/2005/8/layout/bProcess4"/>
    <dgm:cxn modelId="{AA0AE16C-2BEE-4A2F-A6FA-FA90827CC553}" type="presParOf" srcId="{2D3C99ED-5AC0-46F4-B424-5FC15E26C7FD}" destId="{38D590B2-3E20-4C3D-9E6D-47665573BF22}" srcOrd="5" destOrd="0" presId="urn:microsoft.com/office/officeart/2005/8/layout/bProcess4"/>
    <dgm:cxn modelId="{596DF8A2-D30B-4C34-BF5B-F9450427B944}" type="presParOf" srcId="{2D3C99ED-5AC0-46F4-B424-5FC15E26C7FD}" destId="{81D79094-3071-464E-B697-5C6793E170B5}" srcOrd="6" destOrd="0" presId="urn:microsoft.com/office/officeart/2005/8/layout/bProcess4"/>
    <dgm:cxn modelId="{F9F81F29-1C99-44F8-B273-4BE7D41BC16A}" type="presParOf" srcId="{81D79094-3071-464E-B697-5C6793E170B5}" destId="{EDAC60F0-D237-434A-9D69-CCF4AFBBA950}" srcOrd="0" destOrd="0" presId="urn:microsoft.com/office/officeart/2005/8/layout/bProcess4"/>
    <dgm:cxn modelId="{04D8B8B2-CD62-4B8B-9460-5DA54B57CE9C}" type="presParOf" srcId="{81D79094-3071-464E-B697-5C6793E170B5}" destId="{F0C9B0C2-BDAC-48B2-80D1-30EB688F0D35}" srcOrd="1" destOrd="0" presId="urn:microsoft.com/office/officeart/2005/8/layout/bProcess4"/>
    <dgm:cxn modelId="{ED25FD89-DDD3-4787-B972-0618F260AD94}" type="presParOf" srcId="{2D3C99ED-5AC0-46F4-B424-5FC15E26C7FD}" destId="{4FF2D6AB-5675-464C-B317-71BE6EC5DC29}" srcOrd="7" destOrd="0" presId="urn:microsoft.com/office/officeart/2005/8/layout/bProcess4"/>
    <dgm:cxn modelId="{F89D2D6F-A984-46A3-B84E-F4A250D174BF}" type="presParOf" srcId="{2D3C99ED-5AC0-46F4-B424-5FC15E26C7FD}" destId="{77A82B5B-3D29-4719-A58B-C99F66512B32}" srcOrd="8" destOrd="0" presId="urn:microsoft.com/office/officeart/2005/8/layout/bProcess4"/>
    <dgm:cxn modelId="{A61DB62C-22DA-4B74-967D-DEAAEF0981E3}" type="presParOf" srcId="{77A82B5B-3D29-4719-A58B-C99F66512B32}" destId="{39A57A15-D874-4ECF-A64E-EE4ACD54EDA8}" srcOrd="0" destOrd="0" presId="urn:microsoft.com/office/officeart/2005/8/layout/bProcess4"/>
    <dgm:cxn modelId="{03F45663-6622-4F6F-9D36-64B80A29B139}" type="presParOf" srcId="{77A82B5B-3D29-4719-A58B-C99F66512B32}" destId="{F7E50DC6-05CA-461F-BD67-DD589D562505}" srcOrd="1" destOrd="0" presId="urn:microsoft.com/office/officeart/2005/8/layout/bProcess4"/>
    <dgm:cxn modelId="{8ACB3BC7-B6F2-43F2-BE62-19D2E4C85C8B}" type="presParOf" srcId="{2D3C99ED-5AC0-46F4-B424-5FC15E26C7FD}" destId="{A1A29F4B-AE24-4672-941D-7CA244286D5D}" srcOrd="9" destOrd="0" presId="urn:microsoft.com/office/officeart/2005/8/layout/bProcess4"/>
    <dgm:cxn modelId="{CBDA5DF6-6F90-479A-9B63-A61A090F73F6}" type="presParOf" srcId="{2D3C99ED-5AC0-46F4-B424-5FC15E26C7FD}" destId="{90DE3EBC-F06D-41EB-9AE9-71BBA08BB6D2}" srcOrd="10" destOrd="0" presId="urn:microsoft.com/office/officeart/2005/8/layout/bProcess4"/>
    <dgm:cxn modelId="{1BB0481E-A219-4C9C-A641-9576490162D7}" type="presParOf" srcId="{90DE3EBC-F06D-41EB-9AE9-71BBA08BB6D2}" destId="{941554FF-8BB6-4B6A-B9A4-EE7977C4EDA9}" srcOrd="0" destOrd="0" presId="urn:microsoft.com/office/officeart/2005/8/layout/bProcess4"/>
    <dgm:cxn modelId="{2BF31C85-7576-4A03-9BA3-9FB3C85F8D23}" type="presParOf" srcId="{90DE3EBC-F06D-41EB-9AE9-71BBA08BB6D2}" destId="{7AF813FF-564F-45D4-90BC-6A885F5C1844}" srcOrd="1" destOrd="0" presId="urn:microsoft.com/office/officeart/2005/8/layout/bProcess4"/>
    <dgm:cxn modelId="{4690794D-2B0B-40A0-A4A4-38A13A86BE2E}" type="presParOf" srcId="{2D3C99ED-5AC0-46F4-B424-5FC15E26C7FD}" destId="{32B38077-CF93-43BC-9897-875E90E389EA}" srcOrd="11" destOrd="0" presId="urn:microsoft.com/office/officeart/2005/8/layout/bProcess4"/>
    <dgm:cxn modelId="{FFDBDD19-08B2-446D-AB41-820BBEDD36FF}" type="presParOf" srcId="{2D3C99ED-5AC0-46F4-B424-5FC15E26C7FD}" destId="{331F19BB-9A65-4BFD-8146-763B01D43CDD}" srcOrd="12" destOrd="0" presId="urn:microsoft.com/office/officeart/2005/8/layout/bProcess4"/>
    <dgm:cxn modelId="{A0EB624C-3ED5-4F05-983D-F0C16A536EEB}" type="presParOf" srcId="{331F19BB-9A65-4BFD-8146-763B01D43CDD}" destId="{5C61EF8B-1E61-469D-BB84-3F54C2296D1D}" srcOrd="0" destOrd="0" presId="urn:microsoft.com/office/officeart/2005/8/layout/bProcess4"/>
    <dgm:cxn modelId="{C79FFC9D-670B-4E42-9692-FA487FEC9F98}" type="presParOf" srcId="{331F19BB-9A65-4BFD-8146-763B01D43CDD}" destId="{E1011072-2AD5-4DF8-9BFF-77E0733B4C2D}" srcOrd="1" destOrd="0" presId="urn:microsoft.com/office/officeart/2005/8/layout/bProcess4"/>
    <dgm:cxn modelId="{AB11F4B9-FF82-402A-86CF-D4D55F655F50}" type="presParOf" srcId="{2D3C99ED-5AC0-46F4-B424-5FC15E26C7FD}" destId="{813BD0D0-48AE-4C29-82A8-C0068571B263}" srcOrd="13" destOrd="0" presId="urn:microsoft.com/office/officeart/2005/8/layout/bProcess4"/>
    <dgm:cxn modelId="{BC335A46-B514-4639-80CD-CB6DBFDB61F0}" type="presParOf" srcId="{2D3C99ED-5AC0-46F4-B424-5FC15E26C7FD}" destId="{9AD609B1-B9CD-49AA-97FA-200862ABA0E0}" srcOrd="14" destOrd="0" presId="urn:microsoft.com/office/officeart/2005/8/layout/bProcess4"/>
    <dgm:cxn modelId="{143A3DFA-CC89-4437-8BC8-6E155AE1378C}" type="presParOf" srcId="{9AD609B1-B9CD-49AA-97FA-200862ABA0E0}" destId="{CB4CE2AE-D8C9-4C23-8790-21E04EBDAA30}" srcOrd="0" destOrd="0" presId="urn:microsoft.com/office/officeart/2005/8/layout/bProcess4"/>
    <dgm:cxn modelId="{614719AA-CBD9-43C7-9C05-8BBCBA8861D2}" type="presParOf" srcId="{9AD609B1-B9CD-49AA-97FA-200862ABA0E0}" destId="{44751D0D-D905-4F7E-9F19-F3F19272764F}" srcOrd="1" destOrd="0" presId="urn:microsoft.com/office/officeart/2005/8/layout/bProcess4"/>
    <dgm:cxn modelId="{FF5D936D-0424-4468-9046-9E70D467E0E5}" type="presParOf" srcId="{2D3C99ED-5AC0-46F4-B424-5FC15E26C7FD}" destId="{CBD30746-4EAE-452A-A959-517CCAB957BC}" srcOrd="15" destOrd="0" presId="urn:microsoft.com/office/officeart/2005/8/layout/bProcess4"/>
    <dgm:cxn modelId="{FB0F132F-5E53-4E58-A450-65008FF8C567}" type="presParOf" srcId="{2D3C99ED-5AC0-46F4-B424-5FC15E26C7FD}" destId="{216C8058-A7FF-43C8-88B1-E99229EA703C}" srcOrd="16" destOrd="0" presId="urn:microsoft.com/office/officeart/2005/8/layout/bProcess4"/>
    <dgm:cxn modelId="{BC3CF0E9-A110-416F-90AA-0D75D5113C80}" type="presParOf" srcId="{216C8058-A7FF-43C8-88B1-E99229EA703C}" destId="{C31FF8FC-B500-43F4-A84B-AB2A14CE468A}" srcOrd="0" destOrd="0" presId="urn:microsoft.com/office/officeart/2005/8/layout/bProcess4"/>
    <dgm:cxn modelId="{93ABD742-588D-4945-97C3-D935E643A174}" type="presParOf" srcId="{216C8058-A7FF-43C8-88B1-E99229EA703C}" destId="{0FE73270-9575-461A-8A5F-B7F989FE4BE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636F4-9686-4E7D-8856-51F7137347AE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</dgm:pt>
    <dgm:pt modelId="{4122DB4A-0A44-482A-BE14-41FA32253365}">
      <dgm:prSet phldrT="[Текст]" custT="1"/>
      <dgm:spPr/>
      <dgm:t>
        <a:bodyPr/>
        <a:lstStyle/>
        <a:p>
          <a:r>
            <a:rPr lang="en-US" sz="5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Akbar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kechasi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ishlaydi</a:t>
          </a:r>
          <a:r>
            <a:rPr lang="en-US" sz="32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1803E-CEE2-4DDA-9A98-AECFD67C59C7}" type="parTrans" cxnId="{5FC46927-7984-4C77-8C98-215D75DA6042}">
      <dgm:prSet/>
      <dgm:spPr/>
      <dgm:t>
        <a:bodyPr/>
        <a:lstStyle/>
        <a:p>
          <a:endParaRPr lang="ru-RU"/>
        </a:p>
      </dgm:t>
    </dgm:pt>
    <dgm:pt modelId="{7190010C-B332-4F21-B724-CEE2FBDDF8A8}" type="sibTrans" cxnId="{5FC46927-7984-4C77-8C98-215D75DA6042}">
      <dgm:prSet/>
      <dgm:spPr/>
      <dgm:t>
        <a:bodyPr/>
        <a:lstStyle/>
        <a:p>
          <a:endParaRPr lang="ru-RU"/>
        </a:p>
      </dgm:t>
    </dgm:pt>
    <dgm:pt modelId="{9ACC9326-DF5D-4736-8071-07CC042EC8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Avval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o‘yla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so‘yla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A9554-1FB2-4602-A798-106470F83635}" type="parTrans" cxnId="{CD08C758-59DE-4CB6-96AD-A5432213EE9A}">
      <dgm:prSet/>
      <dgm:spPr/>
      <dgm:t>
        <a:bodyPr/>
        <a:lstStyle/>
        <a:p>
          <a:endParaRPr lang="ru-RU"/>
        </a:p>
      </dgm:t>
    </dgm:pt>
    <dgm:pt modelId="{41B77521-F7F5-4000-B4A0-ED4734B00840}" type="sibTrans" cxnId="{CD08C758-59DE-4CB6-96AD-A5432213EE9A}">
      <dgm:prSet/>
      <dgm:spPr/>
      <dgm:t>
        <a:bodyPr/>
        <a:lstStyle/>
        <a:p>
          <a:endParaRPr lang="ru-RU"/>
        </a:p>
      </dgm:t>
    </dgm:pt>
    <dgm:pt modelId="{9100A974-CB11-4FEC-BF81-B5AD4D404377}">
      <dgm:prSet phldrT="[Текст]" custT="1"/>
      <dgm:spPr/>
      <dgm:t>
        <a:bodyPr/>
        <a:lstStyle/>
        <a:p>
          <a:r>
            <a:rPr lang="en-US" sz="5400" b="1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5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Erta-indin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o‘roq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boshlanadi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08406-35AE-48E9-8DC9-E2867DBF934B}" type="sibTrans" cxnId="{3D11268C-5DC3-47D9-985E-B03199EE7D5E}">
      <dgm:prSet/>
      <dgm:spPr/>
      <dgm:t>
        <a:bodyPr/>
        <a:lstStyle/>
        <a:p>
          <a:endParaRPr lang="ru-RU"/>
        </a:p>
      </dgm:t>
    </dgm:pt>
    <dgm:pt modelId="{26F6EB65-9BE4-4CBE-B2AE-2B7A9B405F7F}" type="parTrans" cxnId="{3D11268C-5DC3-47D9-985E-B03199EE7D5E}">
      <dgm:prSet/>
      <dgm:spPr/>
      <dgm:t>
        <a:bodyPr/>
        <a:lstStyle/>
        <a:p>
          <a:endParaRPr lang="ru-RU"/>
        </a:p>
      </dgm:t>
    </dgm:pt>
    <dgm:pt modelId="{41DE0272-C70F-49C4-8B63-F1932A83AC4C}" type="pres">
      <dgm:prSet presAssocID="{1E2636F4-9686-4E7D-8856-51F7137347AE}" presName="linearFlow" presStyleCnt="0">
        <dgm:presLayoutVars>
          <dgm:dir/>
          <dgm:resizeHandles val="exact"/>
        </dgm:presLayoutVars>
      </dgm:prSet>
      <dgm:spPr/>
    </dgm:pt>
    <dgm:pt modelId="{F8FBBC3E-F21E-44C5-835D-E891E103E982}" type="pres">
      <dgm:prSet presAssocID="{9100A974-CB11-4FEC-BF81-B5AD4D404377}" presName="composite" presStyleCnt="0"/>
      <dgm:spPr/>
    </dgm:pt>
    <dgm:pt modelId="{F21269AE-B192-47A7-9813-107426349DAE}" type="pres">
      <dgm:prSet presAssocID="{9100A974-CB11-4FEC-BF81-B5AD4D404377}" presName="imgShp" presStyleLbl="fgImgPlace1" presStyleIdx="0" presStyleCnt="3" custScaleX="101604" custLinFactNeighborX="-55397" custLinFactNeighborY="-3225"/>
      <dgm:spPr/>
    </dgm:pt>
    <dgm:pt modelId="{500FBF9E-7FBB-4993-A607-DEFAEB65392F}" type="pres">
      <dgm:prSet presAssocID="{9100A974-CB11-4FEC-BF81-B5AD4D404377}" presName="txShp" presStyleLbl="node1" presStyleIdx="0" presStyleCnt="3" custScaleX="150376" custLinFactNeighborX="-1341" custLinFactNeighborY="-2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C989E-7E27-40B9-BCC1-40E27D8649D4}" type="pres">
      <dgm:prSet presAssocID="{EDE08406-35AE-48E9-8DC9-E2867DBF934B}" presName="spacing" presStyleCnt="0"/>
      <dgm:spPr/>
    </dgm:pt>
    <dgm:pt modelId="{F723DFC2-DF1C-4C74-B7F9-B1B6B9EE379E}" type="pres">
      <dgm:prSet presAssocID="{4122DB4A-0A44-482A-BE14-41FA32253365}" presName="composite" presStyleCnt="0"/>
      <dgm:spPr/>
    </dgm:pt>
    <dgm:pt modelId="{C880DF3F-13DA-4466-9736-747E49D5A90A}" type="pres">
      <dgm:prSet presAssocID="{4122DB4A-0A44-482A-BE14-41FA32253365}" presName="imgShp" presStyleLbl="fgImgPlace1" presStyleIdx="1" presStyleCnt="3" custScaleX="101095" custScaleY="93781" custLinFactNeighborX="-69113" custLinFactNeighborY="-16596"/>
      <dgm:spPr/>
    </dgm:pt>
    <dgm:pt modelId="{5AB857E0-14A6-48C1-9730-F3B0A79BD7B0}" type="pres">
      <dgm:prSet presAssocID="{4122DB4A-0A44-482A-BE14-41FA32253365}" presName="txShp" presStyleLbl="node1" presStyleIdx="1" presStyleCnt="3" custScaleX="150376" custLinFactNeighborX="194" custLinFactNeighborY="-14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019C0-8F75-49C4-93B2-98E14904414E}" type="pres">
      <dgm:prSet presAssocID="{7190010C-B332-4F21-B724-CEE2FBDDF8A8}" presName="spacing" presStyleCnt="0"/>
      <dgm:spPr/>
    </dgm:pt>
    <dgm:pt modelId="{E288735A-5B43-4B96-B1C9-B5E14E98BF79}" type="pres">
      <dgm:prSet presAssocID="{9ACC9326-DF5D-4736-8071-07CC042EC83A}" presName="composite" presStyleCnt="0"/>
      <dgm:spPr/>
    </dgm:pt>
    <dgm:pt modelId="{23834861-29F1-4A14-A61F-72B54F3BAE44}" type="pres">
      <dgm:prSet presAssocID="{9ACC9326-DF5D-4736-8071-07CC042EC83A}" presName="imgShp" presStyleLbl="fgImgPlace1" presStyleIdx="2" presStyleCnt="3" custLinFactNeighborX="-56708" custLinFactNeighborY="-29450"/>
      <dgm:spPr/>
    </dgm:pt>
    <dgm:pt modelId="{9D342C98-E5EA-419D-A734-376F8DAACCF5}" type="pres">
      <dgm:prSet presAssocID="{9ACC9326-DF5D-4736-8071-07CC042EC83A}" presName="txShp" presStyleLbl="node1" presStyleIdx="2" presStyleCnt="3" custScaleX="150376" custLinFactNeighborX="-154" custLinFactNeighborY="-3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78EC3-A823-4740-84C0-E2CF3EA0D2AB}" type="presOf" srcId="{9ACC9326-DF5D-4736-8071-07CC042EC83A}" destId="{9D342C98-E5EA-419D-A734-376F8DAACCF5}" srcOrd="0" destOrd="0" presId="urn:microsoft.com/office/officeart/2005/8/layout/vList3"/>
    <dgm:cxn modelId="{CD08C758-59DE-4CB6-96AD-A5432213EE9A}" srcId="{1E2636F4-9686-4E7D-8856-51F7137347AE}" destId="{9ACC9326-DF5D-4736-8071-07CC042EC83A}" srcOrd="2" destOrd="0" parTransId="{FFAA9554-1FB2-4602-A798-106470F83635}" sibTransId="{41B77521-F7F5-4000-B4A0-ED4734B00840}"/>
    <dgm:cxn modelId="{864BAF48-7D63-4492-A833-5E823D47638E}" type="presOf" srcId="{9100A974-CB11-4FEC-BF81-B5AD4D404377}" destId="{500FBF9E-7FBB-4993-A607-DEFAEB65392F}" srcOrd="0" destOrd="0" presId="urn:microsoft.com/office/officeart/2005/8/layout/vList3"/>
    <dgm:cxn modelId="{5FC46927-7984-4C77-8C98-215D75DA6042}" srcId="{1E2636F4-9686-4E7D-8856-51F7137347AE}" destId="{4122DB4A-0A44-482A-BE14-41FA32253365}" srcOrd="1" destOrd="0" parTransId="{6E51803E-CEE2-4DDA-9A98-AECFD67C59C7}" sibTransId="{7190010C-B332-4F21-B724-CEE2FBDDF8A8}"/>
    <dgm:cxn modelId="{3D11268C-5DC3-47D9-985E-B03199EE7D5E}" srcId="{1E2636F4-9686-4E7D-8856-51F7137347AE}" destId="{9100A974-CB11-4FEC-BF81-B5AD4D404377}" srcOrd="0" destOrd="0" parTransId="{26F6EB65-9BE4-4CBE-B2AE-2B7A9B405F7F}" sibTransId="{EDE08406-35AE-48E9-8DC9-E2867DBF934B}"/>
    <dgm:cxn modelId="{339B9AAA-CC58-4259-AD5D-FDFF9580AE1A}" type="presOf" srcId="{4122DB4A-0A44-482A-BE14-41FA32253365}" destId="{5AB857E0-14A6-48C1-9730-F3B0A79BD7B0}" srcOrd="0" destOrd="0" presId="urn:microsoft.com/office/officeart/2005/8/layout/vList3"/>
    <dgm:cxn modelId="{BCF6381B-A685-4204-B54D-C1E8A3B7691D}" type="presOf" srcId="{1E2636F4-9686-4E7D-8856-51F7137347AE}" destId="{41DE0272-C70F-49C4-8B63-F1932A83AC4C}" srcOrd="0" destOrd="0" presId="urn:microsoft.com/office/officeart/2005/8/layout/vList3"/>
    <dgm:cxn modelId="{EF2C0138-386C-487B-A306-89CFE6AF824B}" type="presParOf" srcId="{41DE0272-C70F-49C4-8B63-F1932A83AC4C}" destId="{F8FBBC3E-F21E-44C5-835D-E891E103E982}" srcOrd="0" destOrd="0" presId="urn:microsoft.com/office/officeart/2005/8/layout/vList3"/>
    <dgm:cxn modelId="{A8740288-BAAF-4BBF-BCDA-9EE429594BF4}" type="presParOf" srcId="{F8FBBC3E-F21E-44C5-835D-E891E103E982}" destId="{F21269AE-B192-47A7-9813-107426349DAE}" srcOrd="0" destOrd="0" presId="urn:microsoft.com/office/officeart/2005/8/layout/vList3"/>
    <dgm:cxn modelId="{5CD0A47E-F821-4070-BC0C-6BD6EB8264FF}" type="presParOf" srcId="{F8FBBC3E-F21E-44C5-835D-E891E103E982}" destId="{500FBF9E-7FBB-4993-A607-DEFAEB65392F}" srcOrd="1" destOrd="0" presId="urn:microsoft.com/office/officeart/2005/8/layout/vList3"/>
    <dgm:cxn modelId="{14F9BBB6-80BB-4DD3-A575-2FDA6BAAC737}" type="presParOf" srcId="{41DE0272-C70F-49C4-8B63-F1932A83AC4C}" destId="{FD7C989E-7E27-40B9-BCC1-40E27D8649D4}" srcOrd="1" destOrd="0" presId="urn:microsoft.com/office/officeart/2005/8/layout/vList3"/>
    <dgm:cxn modelId="{E8A08372-1BF2-4FFE-A216-4C0E6456CAE3}" type="presParOf" srcId="{41DE0272-C70F-49C4-8B63-F1932A83AC4C}" destId="{F723DFC2-DF1C-4C74-B7F9-B1B6B9EE379E}" srcOrd="2" destOrd="0" presId="urn:microsoft.com/office/officeart/2005/8/layout/vList3"/>
    <dgm:cxn modelId="{99F4287D-D911-482F-9667-D758B912A22D}" type="presParOf" srcId="{F723DFC2-DF1C-4C74-B7F9-B1B6B9EE379E}" destId="{C880DF3F-13DA-4466-9736-747E49D5A90A}" srcOrd="0" destOrd="0" presId="urn:microsoft.com/office/officeart/2005/8/layout/vList3"/>
    <dgm:cxn modelId="{9263B4F3-C303-4D40-9E8A-A03EB0994A88}" type="presParOf" srcId="{F723DFC2-DF1C-4C74-B7F9-B1B6B9EE379E}" destId="{5AB857E0-14A6-48C1-9730-F3B0A79BD7B0}" srcOrd="1" destOrd="0" presId="urn:microsoft.com/office/officeart/2005/8/layout/vList3"/>
    <dgm:cxn modelId="{AF6BD4CB-832B-43B8-8567-6D49C4841F25}" type="presParOf" srcId="{41DE0272-C70F-49C4-8B63-F1932A83AC4C}" destId="{F7F019C0-8F75-49C4-93B2-98E14904414E}" srcOrd="3" destOrd="0" presId="urn:microsoft.com/office/officeart/2005/8/layout/vList3"/>
    <dgm:cxn modelId="{13ABEE19-6FE2-4011-BA54-9F5AB5D1985E}" type="presParOf" srcId="{41DE0272-C70F-49C4-8B63-F1932A83AC4C}" destId="{E288735A-5B43-4B96-B1C9-B5E14E98BF79}" srcOrd="4" destOrd="0" presId="urn:microsoft.com/office/officeart/2005/8/layout/vList3"/>
    <dgm:cxn modelId="{637B6FF3-85FB-4452-9E1C-F60139AD2B7F}" type="presParOf" srcId="{E288735A-5B43-4B96-B1C9-B5E14E98BF79}" destId="{23834861-29F1-4A14-A61F-72B54F3BAE44}" srcOrd="0" destOrd="0" presId="urn:microsoft.com/office/officeart/2005/8/layout/vList3"/>
    <dgm:cxn modelId="{4DDC574E-78B8-45AC-952A-E000333CC53D}" type="presParOf" srcId="{E288735A-5B43-4B96-B1C9-B5E14E98BF79}" destId="{9D342C98-E5EA-419D-A734-376F8DAACC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9F08A-0C70-4F65-BDCA-67679BE00043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B1083B74-8DFB-4E86-A2D1-2E272B490526}">
      <dgm:prSet phldrT="[Текст]"/>
      <dgm:spPr/>
      <dgm:t>
        <a:bodyPr/>
        <a:lstStyle/>
        <a:p>
          <a:r>
            <a:rPr lang="uz-Latn-UZ" dirty="0" smtClean="0"/>
            <a:t>Ot </a:t>
          </a:r>
          <a:endParaRPr lang="ru-RU" dirty="0"/>
        </a:p>
      </dgm:t>
    </dgm:pt>
    <dgm:pt modelId="{F249DA60-EA13-43EA-A835-A6F84AD38F52}" type="parTrans" cxnId="{84BAFEE4-BD39-4CB5-BF60-4171CB8E1458}">
      <dgm:prSet/>
      <dgm:spPr/>
      <dgm:t>
        <a:bodyPr/>
        <a:lstStyle/>
        <a:p>
          <a:endParaRPr lang="ru-RU"/>
        </a:p>
      </dgm:t>
    </dgm:pt>
    <dgm:pt modelId="{BC19562C-240D-4E3B-AAD4-1DE63E436ED4}" type="sibTrans" cxnId="{84BAFEE4-BD39-4CB5-BF60-4171CB8E1458}">
      <dgm:prSet/>
      <dgm:spPr/>
      <dgm:t>
        <a:bodyPr/>
        <a:lstStyle/>
        <a:p>
          <a:endParaRPr lang="ru-RU"/>
        </a:p>
      </dgm:t>
    </dgm:pt>
    <dgm:pt modelId="{B7C57557-A564-4316-94F7-673291517169}">
      <dgm:prSet phldrT="[Текст]"/>
      <dgm:spPr/>
      <dgm:t>
        <a:bodyPr/>
        <a:lstStyle/>
        <a:p>
          <a:r>
            <a:rPr lang="uz-Latn-UZ" dirty="0" smtClean="0"/>
            <a:t>Ravish</a:t>
          </a:r>
          <a:endParaRPr lang="ru-RU" dirty="0"/>
        </a:p>
      </dgm:t>
    </dgm:pt>
    <dgm:pt modelId="{93C2D466-4F45-4DDC-9264-66B0EC9BE06D}" type="parTrans" cxnId="{05CBF857-FEA9-45A9-AA84-5594759D34FB}">
      <dgm:prSet/>
      <dgm:spPr/>
      <dgm:t>
        <a:bodyPr/>
        <a:lstStyle/>
        <a:p>
          <a:endParaRPr lang="ru-RU"/>
        </a:p>
      </dgm:t>
    </dgm:pt>
    <dgm:pt modelId="{28081D23-6E94-4289-B0CC-E6CBDB328FCF}" type="sibTrans" cxnId="{05CBF857-FEA9-45A9-AA84-5594759D34FB}">
      <dgm:prSet/>
      <dgm:spPr/>
      <dgm:t>
        <a:bodyPr/>
        <a:lstStyle/>
        <a:p>
          <a:endParaRPr lang="ru-RU"/>
        </a:p>
      </dgm:t>
    </dgm:pt>
    <dgm:pt modelId="{05763B73-982E-4D60-911B-3A7C0E2036E6}">
      <dgm:prSet phldrT="[Текст]"/>
      <dgm:spPr/>
      <dgm:t>
        <a:bodyPr/>
        <a:lstStyle/>
        <a:p>
          <a:r>
            <a:rPr lang="uz-Latn-UZ" dirty="0" smtClean="0"/>
            <a:t>Sifat </a:t>
          </a:r>
          <a:endParaRPr lang="ru-RU" dirty="0"/>
        </a:p>
      </dgm:t>
    </dgm:pt>
    <dgm:pt modelId="{177F3EDA-8F08-445B-B062-3D553DA684DD}" type="parTrans" cxnId="{21B01DE8-7FFB-4359-B7BA-D6D1A1AEE90F}">
      <dgm:prSet/>
      <dgm:spPr/>
      <dgm:t>
        <a:bodyPr/>
        <a:lstStyle/>
        <a:p>
          <a:endParaRPr lang="ru-RU"/>
        </a:p>
      </dgm:t>
    </dgm:pt>
    <dgm:pt modelId="{B8CDEE9F-1656-4A10-813A-DFA279F7D1A4}" type="sibTrans" cxnId="{21B01DE8-7FFB-4359-B7BA-D6D1A1AEE90F}">
      <dgm:prSet/>
      <dgm:spPr/>
      <dgm:t>
        <a:bodyPr/>
        <a:lstStyle/>
        <a:p>
          <a:endParaRPr lang="ru-RU"/>
        </a:p>
      </dgm:t>
    </dgm:pt>
    <dgm:pt modelId="{63C09D75-CA30-4D45-BD8A-41EA7ECDB799}" type="pres">
      <dgm:prSet presAssocID="{9CC9F08A-0C70-4F65-BDCA-67679BE00043}" presName="compositeShape" presStyleCnt="0">
        <dgm:presLayoutVars>
          <dgm:chMax val="7"/>
          <dgm:dir/>
          <dgm:resizeHandles val="exact"/>
        </dgm:presLayoutVars>
      </dgm:prSet>
      <dgm:spPr/>
    </dgm:pt>
    <dgm:pt modelId="{5F0CC8E5-9F20-4A7E-B6EA-568CE7C942F2}" type="pres">
      <dgm:prSet presAssocID="{B1083B74-8DFB-4E86-A2D1-2E272B490526}" presName="circ1" presStyleLbl="vennNode1" presStyleIdx="0" presStyleCnt="3"/>
      <dgm:spPr/>
      <dgm:t>
        <a:bodyPr/>
        <a:lstStyle/>
        <a:p>
          <a:endParaRPr lang="ru-RU"/>
        </a:p>
      </dgm:t>
    </dgm:pt>
    <dgm:pt modelId="{49F07B7E-DB44-4AAB-A7F3-D2AF0373D6A5}" type="pres">
      <dgm:prSet presAssocID="{B1083B74-8DFB-4E86-A2D1-2E272B4905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4911C-C82D-4A89-BB4B-745A17836A39}" type="pres">
      <dgm:prSet presAssocID="{B7C57557-A564-4316-94F7-673291517169}" presName="circ2" presStyleLbl="vennNode1" presStyleIdx="1" presStyleCnt="3"/>
      <dgm:spPr/>
      <dgm:t>
        <a:bodyPr/>
        <a:lstStyle/>
        <a:p>
          <a:endParaRPr lang="ru-RU"/>
        </a:p>
      </dgm:t>
    </dgm:pt>
    <dgm:pt modelId="{D6EC82CE-EF30-4FFE-89BA-8993996CA100}" type="pres">
      <dgm:prSet presAssocID="{B7C57557-A564-4316-94F7-6732915171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88C45-88A0-4FA1-9C60-755FAFBBD943}" type="pres">
      <dgm:prSet presAssocID="{05763B73-982E-4D60-911B-3A7C0E2036E6}" presName="circ3" presStyleLbl="vennNode1" presStyleIdx="2" presStyleCnt="3"/>
      <dgm:spPr/>
      <dgm:t>
        <a:bodyPr/>
        <a:lstStyle/>
        <a:p>
          <a:endParaRPr lang="ru-RU"/>
        </a:p>
      </dgm:t>
    </dgm:pt>
    <dgm:pt modelId="{EC6762E8-D362-437B-A7B6-A97D387EC082}" type="pres">
      <dgm:prSet presAssocID="{05763B73-982E-4D60-911B-3A7C0E2036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B8718-04F8-4AB8-894F-57500FE0874F}" type="presOf" srcId="{B1083B74-8DFB-4E86-A2D1-2E272B490526}" destId="{5F0CC8E5-9F20-4A7E-B6EA-568CE7C942F2}" srcOrd="0" destOrd="0" presId="urn:microsoft.com/office/officeart/2005/8/layout/venn1"/>
    <dgm:cxn modelId="{A93DA6A6-99D0-434B-B717-6DD87099A635}" type="presOf" srcId="{05763B73-982E-4D60-911B-3A7C0E2036E6}" destId="{AC588C45-88A0-4FA1-9C60-755FAFBBD943}" srcOrd="0" destOrd="0" presId="urn:microsoft.com/office/officeart/2005/8/layout/venn1"/>
    <dgm:cxn modelId="{97014B7B-058F-402A-86EF-CADC4E526F83}" type="presOf" srcId="{05763B73-982E-4D60-911B-3A7C0E2036E6}" destId="{EC6762E8-D362-437B-A7B6-A97D387EC082}" srcOrd="1" destOrd="0" presId="urn:microsoft.com/office/officeart/2005/8/layout/venn1"/>
    <dgm:cxn modelId="{5911B170-7F66-45F8-AFB6-A308484543A5}" type="presOf" srcId="{9CC9F08A-0C70-4F65-BDCA-67679BE00043}" destId="{63C09D75-CA30-4D45-BD8A-41EA7ECDB799}" srcOrd="0" destOrd="0" presId="urn:microsoft.com/office/officeart/2005/8/layout/venn1"/>
    <dgm:cxn modelId="{84BAFEE4-BD39-4CB5-BF60-4171CB8E1458}" srcId="{9CC9F08A-0C70-4F65-BDCA-67679BE00043}" destId="{B1083B74-8DFB-4E86-A2D1-2E272B490526}" srcOrd="0" destOrd="0" parTransId="{F249DA60-EA13-43EA-A835-A6F84AD38F52}" sibTransId="{BC19562C-240D-4E3B-AAD4-1DE63E436ED4}"/>
    <dgm:cxn modelId="{21B01DE8-7FFB-4359-B7BA-D6D1A1AEE90F}" srcId="{9CC9F08A-0C70-4F65-BDCA-67679BE00043}" destId="{05763B73-982E-4D60-911B-3A7C0E2036E6}" srcOrd="2" destOrd="0" parTransId="{177F3EDA-8F08-445B-B062-3D553DA684DD}" sibTransId="{B8CDEE9F-1656-4A10-813A-DFA279F7D1A4}"/>
    <dgm:cxn modelId="{DC7CD0C9-3A09-4271-8C1D-570E05407A34}" type="presOf" srcId="{B1083B74-8DFB-4E86-A2D1-2E272B490526}" destId="{49F07B7E-DB44-4AAB-A7F3-D2AF0373D6A5}" srcOrd="1" destOrd="0" presId="urn:microsoft.com/office/officeart/2005/8/layout/venn1"/>
    <dgm:cxn modelId="{05CBF857-FEA9-45A9-AA84-5594759D34FB}" srcId="{9CC9F08A-0C70-4F65-BDCA-67679BE00043}" destId="{B7C57557-A564-4316-94F7-673291517169}" srcOrd="1" destOrd="0" parTransId="{93C2D466-4F45-4DDC-9264-66B0EC9BE06D}" sibTransId="{28081D23-6E94-4289-B0CC-E6CBDB328FCF}"/>
    <dgm:cxn modelId="{1B478385-B0AA-4E53-A648-4F5FFA72FB83}" type="presOf" srcId="{B7C57557-A564-4316-94F7-673291517169}" destId="{D6EC82CE-EF30-4FFE-89BA-8993996CA100}" srcOrd="1" destOrd="0" presId="urn:microsoft.com/office/officeart/2005/8/layout/venn1"/>
    <dgm:cxn modelId="{6F4DC9DF-9E5D-44BC-B70A-4B5C22B2453E}" type="presOf" srcId="{B7C57557-A564-4316-94F7-673291517169}" destId="{86F4911C-C82D-4A89-BB4B-745A17836A39}" srcOrd="0" destOrd="0" presId="urn:microsoft.com/office/officeart/2005/8/layout/venn1"/>
    <dgm:cxn modelId="{144C60AA-450D-4161-8860-3DC654702B97}" type="presParOf" srcId="{63C09D75-CA30-4D45-BD8A-41EA7ECDB799}" destId="{5F0CC8E5-9F20-4A7E-B6EA-568CE7C942F2}" srcOrd="0" destOrd="0" presId="urn:microsoft.com/office/officeart/2005/8/layout/venn1"/>
    <dgm:cxn modelId="{237D7226-EEC2-4F93-ABDF-45748797B31C}" type="presParOf" srcId="{63C09D75-CA30-4D45-BD8A-41EA7ECDB799}" destId="{49F07B7E-DB44-4AAB-A7F3-D2AF0373D6A5}" srcOrd="1" destOrd="0" presId="urn:microsoft.com/office/officeart/2005/8/layout/venn1"/>
    <dgm:cxn modelId="{57671CFF-1961-4D4A-BA4E-52C1C90F4FFB}" type="presParOf" srcId="{63C09D75-CA30-4D45-BD8A-41EA7ECDB799}" destId="{86F4911C-C82D-4A89-BB4B-745A17836A39}" srcOrd="2" destOrd="0" presId="urn:microsoft.com/office/officeart/2005/8/layout/venn1"/>
    <dgm:cxn modelId="{EBBCC94D-A82F-4821-8FA3-F1666CC06F57}" type="presParOf" srcId="{63C09D75-CA30-4D45-BD8A-41EA7ECDB799}" destId="{D6EC82CE-EF30-4FFE-89BA-8993996CA100}" srcOrd="3" destOrd="0" presId="urn:microsoft.com/office/officeart/2005/8/layout/venn1"/>
    <dgm:cxn modelId="{2F9AF8D7-D963-44F3-8FE1-C898EC7C9287}" type="presParOf" srcId="{63C09D75-CA30-4D45-BD8A-41EA7ECDB799}" destId="{AC588C45-88A0-4FA1-9C60-755FAFBBD943}" srcOrd="4" destOrd="0" presId="urn:microsoft.com/office/officeart/2005/8/layout/venn1"/>
    <dgm:cxn modelId="{AA70C764-2426-405D-8731-52A8BF676A3E}" type="presParOf" srcId="{63C09D75-CA30-4D45-BD8A-41EA7ECDB799}" destId="{EC6762E8-D362-437B-A7B6-A97D387EC08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193EE-7912-45FC-9CBF-166200217BA8}">
      <dsp:nvSpPr>
        <dsp:cNvPr id="0" name=""/>
        <dsp:cNvSpPr/>
      </dsp:nvSpPr>
      <dsp:spPr>
        <a:xfrm rot="5400000">
          <a:off x="223783" y="801346"/>
          <a:ext cx="1250078" cy="151021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9E28B-FB68-4DA5-96D7-037D17E61D73}">
      <dsp:nvSpPr>
        <dsp:cNvPr id="0" name=""/>
        <dsp:cNvSpPr/>
      </dsp:nvSpPr>
      <dsp:spPr>
        <a:xfrm>
          <a:off x="508999" y="67"/>
          <a:ext cx="1678021" cy="10068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ohista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488" y="29556"/>
        <a:ext cx="1619043" cy="947834"/>
      </dsp:txXfrm>
    </dsp:sp>
    <dsp:sp modelId="{1D3637C9-9535-475D-B7A0-5D2FE9B73A29}">
      <dsp:nvSpPr>
        <dsp:cNvPr id="0" name=""/>
        <dsp:cNvSpPr/>
      </dsp:nvSpPr>
      <dsp:spPr>
        <a:xfrm rot="5400000">
          <a:off x="223783" y="2059862"/>
          <a:ext cx="1250078" cy="151021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DB8CC-A080-4E12-AA06-29C5DED4AF91}">
      <dsp:nvSpPr>
        <dsp:cNvPr id="0" name=""/>
        <dsp:cNvSpPr/>
      </dsp:nvSpPr>
      <dsp:spPr>
        <a:xfrm>
          <a:off x="508999" y="1258583"/>
          <a:ext cx="1678021" cy="10068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488" y="1288072"/>
        <a:ext cx="1619043" cy="947834"/>
      </dsp:txXfrm>
    </dsp:sp>
    <dsp:sp modelId="{38D590B2-3E20-4C3D-9E6D-47665573BF22}">
      <dsp:nvSpPr>
        <dsp:cNvPr id="0" name=""/>
        <dsp:cNvSpPr/>
      </dsp:nvSpPr>
      <dsp:spPr>
        <a:xfrm>
          <a:off x="853041" y="2689120"/>
          <a:ext cx="2223330" cy="151021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79819-4916-4F38-978F-837FFF47BF76}">
      <dsp:nvSpPr>
        <dsp:cNvPr id="0" name=""/>
        <dsp:cNvSpPr/>
      </dsp:nvSpPr>
      <dsp:spPr>
        <a:xfrm>
          <a:off x="508999" y="2517099"/>
          <a:ext cx="1678021" cy="1006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488" y="2546588"/>
        <a:ext cx="1619043" cy="947834"/>
      </dsp:txXfrm>
    </dsp:sp>
    <dsp:sp modelId="{4FF2D6AB-5675-464C-B317-71BE6EC5DC29}">
      <dsp:nvSpPr>
        <dsp:cNvPr id="0" name=""/>
        <dsp:cNvSpPr/>
      </dsp:nvSpPr>
      <dsp:spPr>
        <a:xfrm rot="16200000">
          <a:off x="2455552" y="2059862"/>
          <a:ext cx="1250078" cy="151021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9B0C2-BDAC-48B2-80D1-30EB688F0D35}">
      <dsp:nvSpPr>
        <dsp:cNvPr id="0" name=""/>
        <dsp:cNvSpPr/>
      </dsp:nvSpPr>
      <dsp:spPr>
        <a:xfrm>
          <a:off x="2740768" y="2517099"/>
          <a:ext cx="1678021" cy="1006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birov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0257" y="2546588"/>
        <a:ext cx="1619043" cy="947834"/>
      </dsp:txXfrm>
    </dsp:sp>
    <dsp:sp modelId="{A1A29F4B-AE24-4672-941D-7CA244286D5D}">
      <dsp:nvSpPr>
        <dsp:cNvPr id="0" name=""/>
        <dsp:cNvSpPr/>
      </dsp:nvSpPr>
      <dsp:spPr>
        <a:xfrm rot="16200000">
          <a:off x="2455552" y="801346"/>
          <a:ext cx="1250078" cy="151021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50DC6-05CA-461F-BD67-DD589D562505}">
      <dsp:nvSpPr>
        <dsp:cNvPr id="0" name=""/>
        <dsp:cNvSpPr/>
      </dsp:nvSpPr>
      <dsp:spPr>
        <a:xfrm>
          <a:off x="2740768" y="1258583"/>
          <a:ext cx="1678021" cy="10068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noiloj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0257" y="1288072"/>
        <a:ext cx="1619043" cy="947834"/>
      </dsp:txXfrm>
    </dsp:sp>
    <dsp:sp modelId="{32B38077-CF93-43BC-9897-875E90E389EA}">
      <dsp:nvSpPr>
        <dsp:cNvPr id="0" name=""/>
        <dsp:cNvSpPr/>
      </dsp:nvSpPr>
      <dsp:spPr>
        <a:xfrm>
          <a:off x="3084810" y="172088"/>
          <a:ext cx="2223330" cy="151021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813FF-564F-45D4-90BC-6A885F5C1844}">
      <dsp:nvSpPr>
        <dsp:cNvPr id="0" name=""/>
        <dsp:cNvSpPr/>
      </dsp:nvSpPr>
      <dsp:spPr>
        <a:xfrm>
          <a:off x="2740768" y="67"/>
          <a:ext cx="1678021" cy="10068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yuzlab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0257" y="29556"/>
        <a:ext cx="1619043" cy="947834"/>
      </dsp:txXfrm>
    </dsp:sp>
    <dsp:sp modelId="{813BD0D0-48AE-4C29-82A8-C0068571B263}">
      <dsp:nvSpPr>
        <dsp:cNvPr id="0" name=""/>
        <dsp:cNvSpPr/>
      </dsp:nvSpPr>
      <dsp:spPr>
        <a:xfrm rot="5400000">
          <a:off x="4687320" y="801346"/>
          <a:ext cx="1250078" cy="151021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11072-2AD5-4DF8-9BFF-77E0733B4C2D}">
      <dsp:nvSpPr>
        <dsp:cNvPr id="0" name=""/>
        <dsp:cNvSpPr/>
      </dsp:nvSpPr>
      <dsp:spPr>
        <a:xfrm>
          <a:off x="4972536" y="67"/>
          <a:ext cx="1678021" cy="1006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ertalab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2025" y="29556"/>
        <a:ext cx="1619043" cy="947834"/>
      </dsp:txXfrm>
    </dsp:sp>
    <dsp:sp modelId="{CBD30746-4EAE-452A-A959-517CCAB957BC}">
      <dsp:nvSpPr>
        <dsp:cNvPr id="0" name=""/>
        <dsp:cNvSpPr/>
      </dsp:nvSpPr>
      <dsp:spPr>
        <a:xfrm rot="5400000">
          <a:off x="4687320" y="2059862"/>
          <a:ext cx="1250078" cy="151021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51D0D-D905-4F7E-9F19-F3F19272764F}">
      <dsp:nvSpPr>
        <dsp:cNvPr id="0" name=""/>
        <dsp:cNvSpPr/>
      </dsp:nvSpPr>
      <dsp:spPr>
        <a:xfrm>
          <a:off x="4972536" y="1258583"/>
          <a:ext cx="1678021" cy="1006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manman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2025" y="1288072"/>
        <a:ext cx="1619043" cy="947834"/>
      </dsp:txXfrm>
    </dsp:sp>
    <dsp:sp modelId="{0FE73270-9575-461A-8A5F-B7F989FE4BEC}">
      <dsp:nvSpPr>
        <dsp:cNvPr id="0" name=""/>
        <dsp:cNvSpPr/>
      </dsp:nvSpPr>
      <dsp:spPr>
        <a:xfrm>
          <a:off x="4972536" y="2517099"/>
          <a:ext cx="1678021" cy="1006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A9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arang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2025" y="2546588"/>
        <a:ext cx="1619043" cy="94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FBF9E-7FBB-4993-A607-DEFAEB65392F}">
      <dsp:nvSpPr>
        <dsp:cNvPr id="0" name=""/>
        <dsp:cNvSpPr/>
      </dsp:nvSpPr>
      <dsp:spPr>
        <a:xfrm rot="10800000">
          <a:off x="-1" y="0"/>
          <a:ext cx="7848239" cy="91661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200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5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Erta-indin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o‘roq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boshlanadi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152" y="0"/>
        <a:ext cx="7619086" cy="916611"/>
      </dsp:txXfrm>
    </dsp:sp>
    <dsp:sp modelId="{F21269AE-B192-47A7-9813-107426349DAE}">
      <dsp:nvSpPr>
        <dsp:cNvPr id="0" name=""/>
        <dsp:cNvSpPr/>
      </dsp:nvSpPr>
      <dsp:spPr>
        <a:xfrm>
          <a:off x="341147" y="0"/>
          <a:ext cx="931313" cy="91661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B857E0-14A6-48C1-9730-F3B0A79BD7B0}">
      <dsp:nvSpPr>
        <dsp:cNvPr id="0" name=""/>
        <dsp:cNvSpPr/>
      </dsp:nvSpPr>
      <dsp:spPr>
        <a:xfrm rot="10800000">
          <a:off x="-1" y="1056249"/>
          <a:ext cx="7848239" cy="91661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200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Akbar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kechasi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ishlaydi</a:t>
          </a:r>
          <a:r>
            <a:rPr lang="en-US" sz="3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152" y="1056249"/>
        <a:ext cx="7619086" cy="916611"/>
      </dsp:txXfrm>
    </dsp:sp>
    <dsp:sp modelId="{C880DF3F-13DA-4466-9736-747E49D5A90A}">
      <dsp:nvSpPr>
        <dsp:cNvPr id="0" name=""/>
        <dsp:cNvSpPr/>
      </dsp:nvSpPr>
      <dsp:spPr>
        <a:xfrm>
          <a:off x="217758" y="1068555"/>
          <a:ext cx="926648" cy="85960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342C98-E5EA-419D-A734-376F8DAACCF5}">
      <dsp:nvSpPr>
        <dsp:cNvPr id="0" name=""/>
        <dsp:cNvSpPr/>
      </dsp:nvSpPr>
      <dsp:spPr>
        <a:xfrm rot="10800000">
          <a:off x="-1" y="2079469"/>
          <a:ext cx="7848239" cy="91661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20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Avval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o‘yla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so‘yla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9152" y="2079469"/>
        <a:ext cx="7619086" cy="916611"/>
      </dsp:txXfrm>
    </dsp:sp>
    <dsp:sp modelId="{23834861-29F1-4A14-A61F-72B54F3BAE44}">
      <dsp:nvSpPr>
        <dsp:cNvPr id="0" name=""/>
        <dsp:cNvSpPr/>
      </dsp:nvSpPr>
      <dsp:spPr>
        <a:xfrm>
          <a:off x="336482" y="2112458"/>
          <a:ext cx="916611" cy="91661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CC8E5-9F20-4A7E-B6EA-568CE7C942F2}">
      <dsp:nvSpPr>
        <dsp:cNvPr id="0" name=""/>
        <dsp:cNvSpPr/>
      </dsp:nvSpPr>
      <dsp:spPr>
        <a:xfrm>
          <a:off x="643600" y="35085"/>
          <a:ext cx="1684086" cy="16840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kern="1200" dirty="0" smtClean="0"/>
            <a:t>Ot </a:t>
          </a:r>
          <a:endParaRPr lang="ru-RU" sz="3000" kern="1200" dirty="0"/>
        </a:p>
      </dsp:txBody>
      <dsp:txXfrm>
        <a:off x="868145" y="329800"/>
        <a:ext cx="1234996" cy="757838"/>
      </dsp:txXfrm>
    </dsp:sp>
    <dsp:sp modelId="{86F4911C-C82D-4A89-BB4B-745A17836A39}">
      <dsp:nvSpPr>
        <dsp:cNvPr id="0" name=""/>
        <dsp:cNvSpPr/>
      </dsp:nvSpPr>
      <dsp:spPr>
        <a:xfrm>
          <a:off x="1251275" y="1087639"/>
          <a:ext cx="1684086" cy="1684086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kern="1200" dirty="0" smtClean="0"/>
            <a:t>Ravish</a:t>
          </a:r>
          <a:endParaRPr lang="ru-RU" sz="3000" kern="1200" dirty="0"/>
        </a:p>
      </dsp:txBody>
      <dsp:txXfrm>
        <a:off x="1766325" y="1522694"/>
        <a:ext cx="1010451" cy="926247"/>
      </dsp:txXfrm>
    </dsp:sp>
    <dsp:sp modelId="{AC588C45-88A0-4FA1-9C60-755FAFBBD943}">
      <dsp:nvSpPr>
        <dsp:cNvPr id="0" name=""/>
        <dsp:cNvSpPr/>
      </dsp:nvSpPr>
      <dsp:spPr>
        <a:xfrm>
          <a:off x="35926" y="1087639"/>
          <a:ext cx="1684086" cy="168408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kern="1200" dirty="0" smtClean="0"/>
            <a:t>Sifat </a:t>
          </a:r>
          <a:endParaRPr lang="ru-RU" sz="3000" kern="1200" dirty="0"/>
        </a:p>
      </dsp:txBody>
      <dsp:txXfrm>
        <a:off x="194510" y="1522694"/>
        <a:ext cx="1010451" cy="926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89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297430" cy="2578608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5" y="0"/>
            <a:ext cx="2297430" cy="2578608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2564892"/>
            <a:ext cx="2297430" cy="2578608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5" y="2564892"/>
            <a:ext cx="2297430" cy="2578608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5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5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5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5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" y="0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99" y="0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62" y="0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24" y="0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46" y="0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85" y="0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8" y="1282446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99" y="1282446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62" y="1282446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24" y="1282446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46" y="1282446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85" y="1282446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8" y="2564893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99" y="2564893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62" y="2564893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24" y="2564893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46" y="2564893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85" y="2564893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38" y="3847338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99" y="3847338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62" y="3847338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24" y="3847338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46" y="3847338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85" y="3847338"/>
            <a:ext cx="1536193" cy="1296162"/>
          </a:xfrm>
        </p:spPr>
        <p:txBody>
          <a:bodyPr lIns="182538" tIns="91266" rIns="182538" bIns="9126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64" indent="-114064">
              <a:buFont typeface="Arial" panose="020B0604020202020204" pitchFamily="34" charset="0"/>
              <a:buChar char="•"/>
              <a:defRPr sz="1000"/>
            </a:lvl2pPr>
            <a:lvl3pPr marL="228127" indent="-114064">
              <a:defRPr sz="1000"/>
            </a:lvl3pPr>
            <a:lvl4pPr marL="399236" indent="-171093">
              <a:defRPr sz="1000"/>
            </a:lvl4pPr>
            <a:lvl5pPr marL="570325" indent="-171093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8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8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8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88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8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8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8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88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2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2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88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88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88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88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93"/>
            <a:ext cx="1831086" cy="994955"/>
          </a:xfrm>
        </p:spPr>
        <p:txBody>
          <a:bodyPr/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93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93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93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7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7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7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7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88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88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88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88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93"/>
            <a:ext cx="1831086" cy="994955"/>
          </a:xfrm>
        </p:spPr>
        <p:txBody>
          <a:bodyPr/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93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93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93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7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7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7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7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6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2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2" y="3528342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2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2" y="3528342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64719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2" y="364719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64719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2" y="364719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98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093" indent="-17109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475" indent="-18536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3299" indent="-17109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4411" indent="-17109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8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8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8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88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8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8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8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88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8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8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8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8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8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8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8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88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43066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2" y="243066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8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88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43066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2" y="243066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538" tIns="91266" rIns="182538" bIns="91266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56" indent="-128341">
              <a:defRPr sz="1000">
                <a:solidFill>
                  <a:srgbClr val="FFFFFF"/>
                </a:solidFill>
              </a:defRPr>
            </a:lvl3pPr>
            <a:lvl4pPr marL="384995" indent="-128341">
              <a:defRPr sz="1000">
                <a:solidFill>
                  <a:srgbClr val="FFFFFF"/>
                </a:solidFill>
              </a:defRPr>
            </a:lvl4pPr>
            <a:lvl5pPr marL="556099" indent="-17110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41" indent="-128341">
              <a:buFont typeface="Arial" panose="020B0604020202020204" pitchFamily="34" charset="0"/>
              <a:buChar char="•"/>
              <a:defRPr sz="1000"/>
            </a:lvl2pPr>
            <a:lvl3pPr marL="256656" indent="-128341">
              <a:defRPr sz="1000"/>
            </a:lvl3pPr>
            <a:lvl4pPr marL="384995" indent="-12834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80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823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65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307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80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20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823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20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65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20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307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20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80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823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65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307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80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823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65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307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8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80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20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823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20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65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20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307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20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80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823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65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307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80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8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84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8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87" y="12298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80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20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84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20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87" y="236519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80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51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84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51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87" y="350051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80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8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84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8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87" y="12298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2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80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20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84" y="236519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20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87" y="236519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80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51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84" y="350051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51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87" y="3500516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6"/>
            <a:ext cx="7772401" cy="3470673"/>
          </a:xfrm>
        </p:spPr>
        <p:txBody>
          <a:bodyPr numCol="2" spcCol="273798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093" indent="-17109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205" indent="-17109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3299" indent="-171093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4411" indent="-17109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80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84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87" y="12298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80" y="291497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84" y="291497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87" y="291496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80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84" y="122988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87" y="12298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80" y="291497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84" y="291497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87" y="291496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7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7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7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7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4995" indent="-128341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523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92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30" y="1717494"/>
            <a:ext cx="7826817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92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92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7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2" y="210031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59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904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48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59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7852" indent="-87852">
              <a:buFont typeface="Arial" panose="020B0604020202020204" pitchFamily="34" charset="0"/>
              <a:buChar char="•"/>
              <a:defRPr sz="900"/>
            </a:lvl2pPr>
            <a:lvl3pPr marL="175700" indent="-87852">
              <a:defRPr sz="900"/>
            </a:lvl3pPr>
            <a:lvl4pPr marL="307478" indent="-131784">
              <a:defRPr sz="900"/>
            </a:lvl4pPr>
            <a:lvl5pPr marL="439248" indent="-131784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904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7852" indent="-87852">
              <a:buFont typeface="Arial" panose="020B0604020202020204" pitchFamily="34" charset="0"/>
              <a:buChar char="•"/>
              <a:defRPr sz="900"/>
            </a:lvl2pPr>
            <a:lvl3pPr marL="175700" indent="-87852">
              <a:defRPr sz="900"/>
            </a:lvl3pPr>
            <a:lvl4pPr marL="307478" indent="-131784">
              <a:defRPr sz="900"/>
            </a:lvl4pPr>
            <a:lvl5pPr marL="439248" indent="-131784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48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7852" indent="-87852">
              <a:buFont typeface="Arial" panose="020B0604020202020204" pitchFamily="34" charset="0"/>
              <a:buChar char="•"/>
              <a:defRPr sz="900"/>
            </a:lvl2pPr>
            <a:lvl3pPr marL="175700" indent="-87852">
              <a:defRPr sz="900"/>
            </a:lvl3pPr>
            <a:lvl4pPr marL="307478" indent="-131784">
              <a:defRPr sz="900"/>
            </a:lvl4pPr>
            <a:lvl5pPr marL="439248" indent="-131784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2" y="700123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9679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83458"/>
            <a:ext cx="2103120" cy="153888"/>
          </a:xfrm>
        </p:spPr>
        <p:txBody>
          <a:bodyPr/>
          <a:lstStyle/>
          <a:p>
            <a:pPr defTabSz="67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132767"/>
              </a:solidFill>
              <a:latin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4783458"/>
            <a:ext cx="2926080" cy="153888"/>
          </a:xfrm>
        </p:spPr>
        <p:txBody>
          <a:bodyPr/>
          <a:lstStyle/>
          <a:p>
            <a:pPr defTabSz="67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132767"/>
              </a:solidFill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4783458"/>
            <a:ext cx="2103120" cy="153888"/>
          </a:xfrm>
        </p:spPr>
        <p:txBody>
          <a:bodyPr/>
          <a:lstStyle/>
          <a:p>
            <a:pPr defTabSz="679478" fontAlgn="base">
              <a:spcBef>
                <a:spcPct val="0"/>
              </a:spcBef>
              <a:spcAft>
                <a:spcPct val="0"/>
              </a:spcAft>
              <a:defRPr/>
            </a:pPr>
            <a:fld id="{F0959092-7380-4971-825B-F26887902009}" type="slidenum">
              <a:rPr lang="en-US" sz="1000" smtClean="0">
                <a:solidFill>
                  <a:srgbClr val="132767"/>
                </a:solidFill>
                <a:latin typeface="Arial"/>
              </a:rPr>
              <a:pPr defTabSz="6794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13276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409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53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550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35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31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4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9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58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71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60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5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8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265" indent="0">
              <a:buNone/>
              <a:defRPr sz="2000" b="1"/>
            </a:lvl2pPr>
            <a:lvl3pPr marL="912556" indent="0">
              <a:buNone/>
              <a:defRPr sz="1800" b="1"/>
            </a:lvl3pPr>
            <a:lvl4pPr marL="1368819" indent="0">
              <a:buNone/>
              <a:defRPr sz="1600" b="1"/>
            </a:lvl4pPr>
            <a:lvl5pPr marL="1825107" indent="0">
              <a:buNone/>
              <a:defRPr sz="1600" b="1"/>
            </a:lvl5pPr>
            <a:lvl6pPr marL="2281366" indent="0">
              <a:buNone/>
              <a:defRPr sz="1600" b="1"/>
            </a:lvl6pPr>
            <a:lvl7pPr marL="2737639" indent="0">
              <a:buNone/>
              <a:defRPr sz="1600" b="1"/>
            </a:lvl7pPr>
            <a:lvl8pPr marL="3193914" indent="0">
              <a:buNone/>
              <a:defRPr sz="1600" b="1"/>
            </a:lvl8pPr>
            <a:lvl9pPr marL="365018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265" indent="0">
              <a:buNone/>
              <a:defRPr sz="2000" b="1"/>
            </a:lvl2pPr>
            <a:lvl3pPr marL="912556" indent="0">
              <a:buNone/>
              <a:defRPr sz="1800" b="1"/>
            </a:lvl3pPr>
            <a:lvl4pPr marL="1368819" indent="0">
              <a:buNone/>
              <a:defRPr sz="1600" b="1"/>
            </a:lvl4pPr>
            <a:lvl5pPr marL="1825107" indent="0">
              <a:buNone/>
              <a:defRPr sz="1600" b="1"/>
            </a:lvl5pPr>
            <a:lvl6pPr marL="2281366" indent="0">
              <a:buNone/>
              <a:defRPr sz="1600" b="1"/>
            </a:lvl6pPr>
            <a:lvl7pPr marL="2737639" indent="0">
              <a:buNone/>
              <a:defRPr sz="1600" b="1"/>
            </a:lvl7pPr>
            <a:lvl8pPr marL="3193914" indent="0">
              <a:buNone/>
              <a:defRPr sz="1600" b="1"/>
            </a:lvl8pPr>
            <a:lvl9pPr marL="365018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265" indent="0">
              <a:buNone/>
              <a:defRPr sz="2000" b="1"/>
            </a:lvl2pPr>
            <a:lvl3pPr marL="912556" indent="0">
              <a:buNone/>
              <a:defRPr sz="1800" b="1"/>
            </a:lvl3pPr>
            <a:lvl4pPr marL="1368819" indent="0">
              <a:buNone/>
              <a:defRPr sz="1600" b="1"/>
            </a:lvl4pPr>
            <a:lvl5pPr marL="1825107" indent="0">
              <a:buNone/>
              <a:defRPr sz="1600" b="1"/>
            </a:lvl5pPr>
            <a:lvl6pPr marL="2281366" indent="0">
              <a:buNone/>
              <a:defRPr sz="1600" b="1"/>
            </a:lvl6pPr>
            <a:lvl7pPr marL="2737639" indent="0">
              <a:buNone/>
              <a:defRPr sz="1600" b="1"/>
            </a:lvl7pPr>
            <a:lvl8pPr marL="3193914" indent="0">
              <a:buNone/>
              <a:defRPr sz="1600" b="1"/>
            </a:lvl8pPr>
            <a:lvl9pPr marL="365018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265" indent="0">
              <a:buNone/>
              <a:defRPr sz="2000" b="1"/>
            </a:lvl2pPr>
            <a:lvl3pPr marL="912556" indent="0">
              <a:buNone/>
              <a:defRPr sz="1800" b="1"/>
            </a:lvl3pPr>
            <a:lvl4pPr marL="1368819" indent="0">
              <a:buNone/>
              <a:defRPr sz="1600" b="1"/>
            </a:lvl4pPr>
            <a:lvl5pPr marL="1825107" indent="0">
              <a:buNone/>
              <a:defRPr sz="1600" b="1"/>
            </a:lvl5pPr>
            <a:lvl6pPr marL="2281366" indent="0">
              <a:buNone/>
              <a:defRPr sz="1600" b="1"/>
            </a:lvl6pPr>
            <a:lvl7pPr marL="2737639" indent="0">
              <a:buNone/>
              <a:defRPr sz="1600" b="1"/>
            </a:lvl7pPr>
            <a:lvl8pPr marL="3193914" indent="0">
              <a:buNone/>
              <a:defRPr sz="1600" b="1"/>
            </a:lvl8pPr>
            <a:lvl9pPr marL="365018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10010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27517"/>
            <a:ext cx="1620957" cy="230820"/>
          </a:xfrm>
          <a:prstGeom prst="rect">
            <a:avLst/>
          </a:prstGeom>
        </p:spPr>
        <p:txBody>
          <a:bodyPr vert="horz" wrap="square" lIns="91256" tIns="45623" rIns="91256" bIns="4562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8"/>
            <a:ext cx="104567" cy="246221"/>
          </a:xfrm>
          <a:prstGeom prst="rect">
            <a:avLst/>
          </a:prstGeom>
        </p:spPr>
        <p:txBody>
          <a:bodyPr vert="horz" wrap="none" lIns="91256" tIns="45623" rIns="91256" bIns="4562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96" y="4718021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434" y="4718021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55" y="4718021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6" tIns="45623" rIns="91256" bIns="45623" numCol="1" anchor="t" anchorCtr="0" compatLnSpc="1">
            <a:prstTxWarp prst="textNoShape">
              <a:avLst/>
            </a:prstTxWarp>
          </a:bodyPr>
          <a:lstStyle/>
          <a:p>
            <a:pPr defTabSz="9124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615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6" tIns="45623" rIns="91256" bIns="45623" numCol="1" anchor="t" anchorCtr="0" compatLnSpc="1">
            <a:prstTxWarp prst="textNoShape">
              <a:avLst/>
            </a:prstTxWarp>
          </a:bodyPr>
          <a:lstStyle/>
          <a:p>
            <a:pPr defTabSz="9124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6" tIns="45623" rIns="91256" bIns="45623" numCol="1" anchor="t" anchorCtr="0" compatLnSpc="1">
            <a:prstTxWarp prst="textNoShape">
              <a:avLst/>
            </a:prstTxWarp>
          </a:bodyPr>
          <a:lstStyle/>
          <a:p>
            <a:pPr defTabSz="9124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63" y="4718021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303" y="4718021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623" y="4718021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6" tIns="45628" rIns="91266" bIns="45628" rtlCol="0" anchor="ctr"/>
          <a:lstStyle/>
          <a:p>
            <a:pPr algn="ctr" defTabSz="91249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55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93" indent="-171093" algn="l" defTabSz="9125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792" indent="-172682" algn="l" defTabSz="9125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4879" indent="-171093" algn="l" defTabSz="9125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5998" indent="-171093" algn="l" defTabSz="9125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7093" indent="-171093" algn="l" defTabSz="91255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09492" indent="-228127" algn="l" defTabSz="912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771" indent="-228127" algn="l" defTabSz="912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050" indent="-228127" algn="l" defTabSz="912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325" indent="-228127" algn="l" defTabSz="912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5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56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19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07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66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39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14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188" algn="l" defTabSz="9125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41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6704"/>
            <a:endParaRPr sz="2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52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6704"/>
            <a:endParaRPr sz="2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003" y="162393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30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670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670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6704"/>
              <a:t>3/23/2021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6704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670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861" r:id="rId6"/>
    <p:sldLayoutId id="2147483862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3351">
        <a:defRPr>
          <a:latin typeface="+mn-lt"/>
          <a:ea typeface="+mn-ea"/>
          <a:cs typeface="+mn-cs"/>
        </a:defRPr>
      </a:lvl2pPr>
      <a:lvl3pPr marL="1446704">
        <a:defRPr>
          <a:latin typeface="+mn-lt"/>
          <a:ea typeface="+mn-ea"/>
          <a:cs typeface="+mn-cs"/>
        </a:defRPr>
      </a:lvl3pPr>
      <a:lvl4pPr marL="2170066">
        <a:defRPr>
          <a:latin typeface="+mn-lt"/>
          <a:ea typeface="+mn-ea"/>
          <a:cs typeface="+mn-cs"/>
        </a:defRPr>
      </a:lvl4pPr>
      <a:lvl5pPr marL="2893416">
        <a:defRPr>
          <a:latin typeface="+mn-lt"/>
          <a:ea typeface="+mn-ea"/>
          <a:cs typeface="+mn-cs"/>
        </a:defRPr>
      </a:lvl5pPr>
      <a:lvl6pPr marL="3616759">
        <a:defRPr>
          <a:latin typeface="+mn-lt"/>
          <a:ea typeface="+mn-ea"/>
          <a:cs typeface="+mn-cs"/>
        </a:defRPr>
      </a:lvl6pPr>
      <a:lvl7pPr marL="4340141">
        <a:defRPr>
          <a:latin typeface="+mn-lt"/>
          <a:ea typeface="+mn-ea"/>
          <a:cs typeface="+mn-cs"/>
        </a:defRPr>
      </a:lvl7pPr>
      <a:lvl8pPr marL="5063476">
        <a:defRPr>
          <a:latin typeface="+mn-lt"/>
          <a:ea typeface="+mn-ea"/>
          <a:cs typeface="+mn-cs"/>
        </a:defRPr>
      </a:lvl8pPr>
      <a:lvl9pPr marL="57868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3351">
        <a:defRPr>
          <a:latin typeface="+mn-lt"/>
          <a:ea typeface="+mn-ea"/>
          <a:cs typeface="+mn-cs"/>
        </a:defRPr>
      </a:lvl2pPr>
      <a:lvl3pPr marL="1446704">
        <a:defRPr>
          <a:latin typeface="+mn-lt"/>
          <a:ea typeface="+mn-ea"/>
          <a:cs typeface="+mn-cs"/>
        </a:defRPr>
      </a:lvl3pPr>
      <a:lvl4pPr marL="2170066">
        <a:defRPr>
          <a:latin typeface="+mn-lt"/>
          <a:ea typeface="+mn-ea"/>
          <a:cs typeface="+mn-cs"/>
        </a:defRPr>
      </a:lvl4pPr>
      <a:lvl5pPr marL="2893416">
        <a:defRPr>
          <a:latin typeface="+mn-lt"/>
          <a:ea typeface="+mn-ea"/>
          <a:cs typeface="+mn-cs"/>
        </a:defRPr>
      </a:lvl5pPr>
      <a:lvl6pPr marL="3616759">
        <a:defRPr>
          <a:latin typeface="+mn-lt"/>
          <a:ea typeface="+mn-ea"/>
          <a:cs typeface="+mn-cs"/>
        </a:defRPr>
      </a:lvl6pPr>
      <a:lvl7pPr marL="4340141">
        <a:defRPr>
          <a:latin typeface="+mn-lt"/>
          <a:ea typeface="+mn-ea"/>
          <a:cs typeface="+mn-cs"/>
        </a:defRPr>
      </a:lvl7pPr>
      <a:lvl8pPr marL="5063476">
        <a:defRPr>
          <a:latin typeface="+mn-lt"/>
          <a:ea typeface="+mn-ea"/>
          <a:cs typeface="+mn-cs"/>
        </a:defRPr>
      </a:lvl8pPr>
      <a:lvl9pPr marL="578683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0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3" y="2388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582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77" y="170383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582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6" y="3208738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4508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094365" y="301569"/>
            <a:ext cx="5615354" cy="943502"/>
          </a:xfrm>
          <a:prstGeom prst="rect">
            <a:avLst/>
          </a:prstGeom>
        </p:spPr>
        <p:txBody>
          <a:bodyPr lIns="0" tIns="19977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378" algn="ctr" defTabSz="1250661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582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39" y="1089438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582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904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582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319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582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57" y="825109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582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48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582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3" y="300674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2092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3" y="300674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2092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081113" y="504750"/>
            <a:ext cx="1558137" cy="626817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2092">
              <a:spcBef>
                <a:spcPts val="88"/>
              </a:spcBef>
            </a:pPr>
            <a:r>
              <a:rPr lang="uz-Latn-UZ" sz="4000" b="1" spc="-4" dirty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sz="40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19496" y="1810420"/>
            <a:ext cx="8143537" cy="1256969"/>
          </a:xfrm>
          <a:prstGeom prst="rect">
            <a:avLst/>
          </a:prstGeom>
        </p:spPr>
        <p:txBody>
          <a:bodyPr vert="horz" wrap="square" lIns="0" tIns="12913" rIns="0" bIns="0" rtlCol="0">
            <a:spAutoFit/>
          </a:bodyPr>
          <a:lstStyle/>
          <a:p>
            <a:pPr marL="17012" algn="ctr" defTabSz="532092">
              <a:spcBef>
                <a:spcPts val="103"/>
              </a:spcBef>
            </a:pPr>
            <a:r>
              <a:rPr lang="en-US" sz="40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40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PAYT RAVISHLAR. </a:t>
            </a:r>
          </a:p>
          <a:p>
            <a:pPr marL="17012" algn="ctr" defTabSz="532092">
              <a:spcBef>
                <a:spcPts val="103"/>
              </a:spcBef>
            </a:pPr>
            <a:r>
              <a:rPr lang="uz-Latn-UZ" sz="40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O‘RIN RAVISHLARI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20324"/>
          <a:stretch/>
        </p:blipFill>
        <p:spPr bwMode="auto">
          <a:xfrm>
            <a:off x="3295056" y="3383835"/>
            <a:ext cx="2963153" cy="15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03" y="162380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43191" y="1016347"/>
            <a:ext cx="1293780" cy="447277"/>
          </a:xfrm>
          <a:prstGeom prst="wedgeRectCallout">
            <a:avLst>
              <a:gd name="adj1" fmla="val 19017"/>
              <a:gd name="adj2" fmla="val 7554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995791" y="994459"/>
            <a:ext cx="1400783" cy="491050"/>
          </a:xfrm>
          <a:prstGeom prst="wedgeRoundRectCallout">
            <a:avLst>
              <a:gd name="adj1" fmla="val -694"/>
              <a:gd name="adj2" fmla="val 80329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800272" y="1016347"/>
            <a:ext cx="1293780" cy="447277"/>
          </a:xfrm>
          <a:prstGeom prst="wedgeRectCallout">
            <a:avLst>
              <a:gd name="adj1" fmla="val 6235"/>
              <a:gd name="adj2" fmla="val 690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pastda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488022" y="994459"/>
            <a:ext cx="1400783" cy="491050"/>
          </a:xfrm>
          <a:prstGeom prst="wedgeRoundRectCallout">
            <a:avLst>
              <a:gd name="adj1" fmla="val -6250"/>
              <a:gd name="adj2" fmla="val 6448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347624" y="1016347"/>
            <a:ext cx="1293780" cy="447277"/>
          </a:xfrm>
          <a:prstGeom prst="wedgeRectCallout">
            <a:avLst>
              <a:gd name="adj1" fmla="val -4292"/>
              <a:gd name="adj2" fmla="val 75549"/>
            </a:avLst>
          </a:prstGeom>
          <a:solidFill>
            <a:srgbClr val="03A92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olg‘a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66983" y="1788885"/>
            <a:ext cx="1700718" cy="491050"/>
          </a:xfrm>
          <a:prstGeom prst="wedgeRoundRectCallout">
            <a:avLst>
              <a:gd name="adj1" fmla="val 7766"/>
              <a:gd name="adj2" fmla="val 68443"/>
              <a:gd name="adj3" fmla="val 16667"/>
            </a:avLst>
          </a:prstGeom>
          <a:solidFill>
            <a:srgbClr val="03A92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ichkarida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937421" y="1790312"/>
            <a:ext cx="1883925" cy="447277"/>
          </a:xfrm>
          <a:prstGeom prst="wedgeRectCallout">
            <a:avLst>
              <a:gd name="adj1" fmla="val -179"/>
              <a:gd name="adj2" fmla="val 71200"/>
            </a:avLst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907238" y="1765994"/>
            <a:ext cx="1879059" cy="491050"/>
          </a:xfrm>
          <a:prstGeom prst="wedgeRoundRectCallout">
            <a:avLst>
              <a:gd name="adj1" fmla="val -3232"/>
              <a:gd name="adj2" fmla="val 70424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uzoqdan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894971" y="1781009"/>
            <a:ext cx="1614791" cy="447277"/>
          </a:xfrm>
          <a:prstGeom prst="wedgeRectCallout">
            <a:avLst>
              <a:gd name="adj1" fmla="val -37098"/>
              <a:gd name="adj2" fmla="val 7989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632309" y="2422382"/>
            <a:ext cx="2996119" cy="612648"/>
          </a:xfrm>
          <a:prstGeom prst="cloudCallout">
            <a:avLst>
              <a:gd name="adj1" fmla="val 60661"/>
              <a:gd name="adj2" fmla="val 8314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Qayerga?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645297" y="2422382"/>
            <a:ext cx="2996119" cy="612648"/>
          </a:xfrm>
          <a:prstGeom prst="cloudCallout">
            <a:avLst>
              <a:gd name="adj1" fmla="val -62391"/>
              <a:gd name="adj2" fmla="val 1021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Qayerda?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78" y="2569015"/>
            <a:ext cx="1384666" cy="21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7579465" y="1759122"/>
            <a:ext cx="1400783" cy="491050"/>
          </a:xfrm>
          <a:prstGeom prst="wedgeRoundRectCallout">
            <a:avLst>
              <a:gd name="adj1" fmla="val 38890"/>
              <a:gd name="adj2" fmla="val 68443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85" tIns="45691" rIns="91385" bIns="45691" spcCol="0"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quyiga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78593E-7 L -0.66389 0.42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94" y="21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5373E-6 L -0.01997 0.39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9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1474E-6 L -0.73611 0.501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6" y="25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78593E-7 L 0.30521 0.405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20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3486E-6 L 0.57032 0.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7" y="17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33683E-6 L 0.1467 0.363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18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6194" y="1118626"/>
            <a:ext cx="8741814" cy="3030986"/>
            <a:chOff x="1595951" y="1019072"/>
            <a:chExt cx="10826989" cy="406601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708124" y="5045098"/>
              <a:ext cx="8580191" cy="39989"/>
            </a:xfrm>
            <a:prstGeom prst="line">
              <a:avLst/>
            </a:prstGeom>
            <a:noFill/>
            <a:ln w="22225" cap="flat" cmpd="sng" algn="ctr">
              <a:solidFill>
                <a:srgbClr val="00ACE5"/>
              </a:solidFill>
              <a:prstDash val="solid"/>
            </a:ln>
            <a:effectLst/>
          </p:spPr>
        </p:cxn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2" r="28394"/>
            <a:stretch/>
          </p:blipFill>
          <p:spPr>
            <a:xfrm>
              <a:off x="11439772" y="2422471"/>
              <a:ext cx="983168" cy="218889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224289" y="1019072"/>
              <a:ext cx="9707067" cy="1445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39720">
                <a:defRPr/>
              </a:pPr>
              <a:r>
                <a:rPr lang="en-US" sz="27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uz-Latn-UZ" sz="32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O‘rin </a:t>
              </a:r>
              <a:r>
                <a:rPr lang="uz-Latn-UZ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ravishlari h</a:t>
              </a:r>
              <a:r>
                <a:rPr lang="en-US" sz="32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arakat</a:t>
              </a:r>
              <a:r>
                <a:rPr lang="en-US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yoki</a:t>
              </a:r>
              <a:r>
                <a:rPr lang="en-US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holatning</a:t>
              </a:r>
              <a:r>
                <a:rPr lang="en-US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bajarilish</a:t>
              </a:r>
              <a:r>
                <a:rPr lang="en-US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yoki</a:t>
              </a:r>
              <a:r>
                <a:rPr lang="en-US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bajarilmaslik</a:t>
              </a:r>
              <a:r>
                <a:rPr lang="en-US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o‘rnini</a:t>
              </a:r>
              <a:r>
                <a:rPr lang="uz-Latn-UZ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bildiradi</a:t>
              </a:r>
              <a:r>
                <a:rPr lang="en-US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2120925" y="2931884"/>
              <a:ext cx="7299957" cy="3072"/>
            </a:xfrm>
            <a:prstGeom prst="line">
              <a:avLst/>
            </a:prstGeom>
            <a:noFill/>
            <a:ln w="22225" cap="flat" cmpd="sng" algn="ctr">
              <a:solidFill>
                <a:srgbClr val="FF151F"/>
              </a:solidFill>
              <a:prstDash val="soli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2112117" y="1145013"/>
              <a:ext cx="8808" cy="1773283"/>
            </a:xfrm>
            <a:prstGeom prst="line">
              <a:avLst/>
            </a:prstGeom>
            <a:noFill/>
            <a:ln w="22225" cap="flat" cmpd="sng" algn="ctr">
              <a:solidFill>
                <a:srgbClr val="FF151F"/>
              </a:solidFill>
              <a:prstDash val="solid"/>
            </a:ln>
            <a:effectLst/>
          </p:spPr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708124" y="3296145"/>
              <a:ext cx="2" cy="1788942"/>
            </a:xfrm>
            <a:prstGeom prst="line">
              <a:avLst/>
            </a:prstGeom>
            <a:noFill/>
            <a:ln w="22225" cap="flat" cmpd="sng" algn="ctr">
              <a:solidFill>
                <a:srgbClr val="00ACE5"/>
              </a:solidFill>
              <a:prstDash val="solid"/>
            </a:ln>
            <a:effectLst/>
          </p:spPr>
        </p:cxnSp>
        <p:sp>
          <p:nvSpPr>
            <p:cNvPr id="14" name="Овал 13"/>
            <p:cNvSpPr/>
            <p:nvPr/>
          </p:nvSpPr>
          <p:spPr>
            <a:xfrm>
              <a:off x="1999943" y="1042159"/>
              <a:ext cx="224347" cy="224347"/>
            </a:xfrm>
            <a:prstGeom prst="ellipse">
              <a:avLst/>
            </a:prstGeom>
            <a:gradFill rotWithShape="1">
              <a:gsLst>
                <a:gs pos="0">
                  <a:srgbClr val="FF151F"/>
                </a:gs>
                <a:gs pos="50000">
                  <a:srgbClr val="C00000"/>
                </a:gs>
                <a:gs pos="100000">
                  <a:srgbClr val="FF151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39720">
                <a:defRPr/>
              </a:pPr>
              <a:endParaRPr lang="ru-RU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595951" y="3071798"/>
              <a:ext cx="224347" cy="224347"/>
            </a:xfrm>
            <a:prstGeom prst="ellipse">
              <a:avLst/>
            </a:prstGeom>
            <a:gradFill rotWithShape="1">
              <a:gsLst>
                <a:gs pos="0">
                  <a:srgbClr val="00ACE5"/>
                </a:gs>
                <a:gs pos="50000">
                  <a:srgbClr val="629DD1">
                    <a:satMod val="110000"/>
                    <a:lumMod val="100000"/>
                    <a:shade val="100000"/>
                  </a:srgbClr>
                </a:gs>
                <a:gs pos="100000">
                  <a:srgbClr val="00ACE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39720">
                <a:defRPr/>
              </a:pPr>
              <a:endParaRPr lang="ru-RU" ker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" name="Dikdörtgen 15"/>
            <p:cNvSpPr/>
            <p:nvPr/>
          </p:nvSpPr>
          <p:spPr>
            <a:xfrm>
              <a:off x="5542108" y="2360913"/>
              <a:ext cx="228795" cy="5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39720">
                <a:defRPr/>
              </a:pPr>
              <a:endParaRPr lang="en-US" sz="2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6107815" y="1532089"/>
            <a:ext cx="1519977" cy="411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1" tIns="33990" rIns="67981" bIns="33990" rtlCol="0" anchor="ctr"/>
          <a:lstStyle/>
          <a:p>
            <a:pPr algn="ctr" defTabSz="679444">
              <a:defRPr/>
            </a:pPr>
            <a:endParaRPr 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6149880" y="3197364"/>
            <a:ext cx="1519977" cy="411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81" tIns="33990" rIns="67981" bIns="33990" rtlCol="0" anchor="ctr"/>
          <a:lstStyle/>
          <a:p>
            <a:pPr algn="ctr" defTabSz="679444">
              <a:defRPr/>
            </a:pPr>
            <a:r>
              <a:rPr lang="uz-Cyrl-UZ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907" y="2860711"/>
            <a:ext cx="7547730" cy="1084347"/>
          </a:xfrm>
          <a:prstGeom prst="rect">
            <a:avLst/>
          </a:prstGeom>
          <a:noFill/>
        </p:spPr>
        <p:txBody>
          <a:bodyPr wrap="square" lIns="67981" tIns="33990" rIns="67981" bIns="33990" rtlCol="0">
            <a:spAutoFit/>
          </a:bodyPr>
          <a:lstStyle/>
          <a:p>
            <a:pPr defTabSz="1448865"/>
            <a:r>
              <a:rPr lang="en-US" sz="3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3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3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3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33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qayerdan</a:t>
            </a:r>
            <a:r>
              <a:rPr lang="en-US" sz="3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so‘roqlariga</a:t>
            </a: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US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7734" y="84267"/>
            <a:ext cx="3790559" cy="761184"/>
          </a:xfrm>
          <a:prstGeom prst="rect">
            <a:avLst/>
          </a:prstGeom>
          <a:noFill/>
        </p:spPr>
        <p:txBody>
          <a:bodyPr wrap="square" lIns="67981" tIns="33990" rIns="67981" bIns="33990" rtlCol="0">
            <a:spAutoFit/>
          </a:bodyPr>
          <a:lstStyle/>
          <a:p>
            <a:pPr defTabSz="1448865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</a:t>
            </a:r>
            <a:r>
              <a:rPr lang="uz-Latn-UZ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417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otlardan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7043" y="1212809"/>
            <a:ext cx="8349916" cy="579897"/>
          </a:xfrm>
        </p:spPr>
        <p:txBody>
          <a:bodyPr>
            <a:noAutofit/>
          </a:bodyPr>
          <a:lstStyle/>
          <a:p>
            <a:pPr marL="0" indent="409565">
              <a:buNone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691903"/>
              </p:ext>
            </p:extLst>
          </p:nvPr>
        </p:nvGraphicFramePr>
        <p:xfrm>
          <a:off x="5972783" y="1178111"/>
          <a:ext cx="2971288" cy="280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1430" y="1178111"/>
            <a:ext cx="6113144" cy="339323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indent="409565"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 va payt ravishlarini payt va </a:t>
            </a:r>
          </a:p>
          <a:p>
            <a:pPr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 otlaridan farqlash lozim: yozda, </a:t>
            </a:r>
          </a:p>
          <a:p>
            <a:pPr defTabSz="685783"/>
            <a:r>
              <a:rPr lang="uz-Latn-UZ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uyda </a:t>
            </a:r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ot , yozin-qishin, yaqinda –ravish. </a:t>
            </a:r>
          </a:p>
          <a:p>
            <a:pPr indent="469094"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 shaxs-narsaning belgisini</a:t>
            </a:r>
          </a:p>
          <a:p>
            <a:pPr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bildiradi.</a:t>
            </a:r>
          </a:p>
          <a:p>
            <a:pPr indent="409565"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 harakat-holatning</a:t>
            </a:r>
          </a:p>
          <a:p>
            <a:pPr defTabSz="685783"/>
            <a:r>
              <a:rPr lang="uz-Latn-UZ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belgisini bildiradi.</a:t>
            </a:r>
            <a:endParaRPr lang="ru-RU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840" y="1732722"/>
            <a:ext cx="6420256" cy="2246769"/>
          </a:xfrm>
          <a:prstGeom prst="rect">
            <a:avLst/>
          </a:prstGeom>
        </p:spPr>
        <p:txBody>
          <a:bodyPr wrap="square" lIns="91385" tIns="45691" rIns="91385" bIns="45691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1. T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ashqariga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G‘ofurjon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boydan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Sherqo‘ziga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oldidan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ruxsat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bermay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174" y="126588"/>
            <a:ext cx="2864776" cy="707828"/>
          </a:xfrm>
          <a:prstGeom prst="rect">
            <a:avLst/>
          </a:prstGeom>
        </p:spPr>
        <p:txBody>
          <a:bodyPr wrap="none" lIns="91385" tIns="45691" rIns="91385" bIns="45691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464-mashq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996337"/>
            <a:ext cx="8653881" cy="430829"/>
          </a:xfrm>
          <a:prstGeom prst="rect">
            <a:avLst/>
          </a:prstGeom>
        </p:spPr>
        <p:txBody>
          <a:bodyPr wrap="square" lIns="91385" tIns="45691" rIns="91385" bIns="45691">
            <a:spAutoFit/>
          </a:bodyPr>
          <a:lstStyle/>
          <a:p>
            <a:pPr lvl="0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ravishlarining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chizib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949" y="1810552"/>
            <a:ext cx="1777940" cy="584717"/>
          </a:xfrm>
          <a:prstGeom prst="rect">
            <a:avLst/>
          </a:prstGeom>
          <a:noFill/>
        </p:spPr>
        <p:txBody>
          <a:bodyPr wrap="none" lIns="91385" tIns="45691" rIns="91385" bIns="45691" rtlCol="0">
            <a:spAutoFit/>
          </a:bodyPr>
          <a:lstStyle/>
          <a:p>
            <a:r>
              <a:rPr lang="uz-Latn-U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864" y="3052453"/>
            <a:ext cx="753621" cy="584717"/>
          </a:xfrm>
          <a:prstGeom prst="rect">
            <a:avLst/>
          </a:prstGeom>
          <a:noFill/>
        </p:spPr>
        <p:txBody>
          <a:bodyPr wrap="none" lIns="91385" tIns="45691" rIns="91385" bIns="45691" rtlCol="0">
            <a:spAutoFit/>
          </a:bodyPr>
          <a:lstStyle/>
          <a:p>
            <a:r>
              <a:rPr lang="uz-Latn-U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34" y="1577487"/>
            <a:ext cx="972766" cy="2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" y="8"/>
            <a:ext cx="9144001" cy="84096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49225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ravishi</a:t>
            </a:r>
            <a:endParaRPr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551" y="1044555"/>
            <a:ext cx="8580053" cy="622684"/>
          </a:xfrm>
          <a:prstGeom prst="rect">
            <a:avLst/>
          </a:prstGeom>
        </p:spPr>
        <p:txBody>
          <a:bodyPr wrap="square" lIns="67997" tIns="33998" rIns="67997" bIns="33998">
            <a:spAutoFit/>
          </a:bodyPr>
          <a:lstStyle/>
          <a:p>
            <a:pPr defTabSz="1449225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505" y="1145510"/>
            <a:ext cx="5659098" cy="622684"/>
          </a:xfrm>
          <a:prstGeom prst="rect">
            <a:avLst/>
          </a:prstGeom>
          <a:noFill/>
        </p:spPr>
        <p:txBody>
          <a:bodyPr wrap="square" lIns="67997" tIns="33998" rIns="67997" bIns="33998" rtlCol="0">
            <a:spAutoFit/>
          </a:bodyPr>
          <a:lstStyle/>
          <a:p>
            <a:pPr indent="465107" algn="just" defTabSz="1449225"/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93" y="1355897"/>
            <a:ext cx="1451073" cy="195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558" y="1044562"/>
            <a:ext cx="8753293" cy="1453681"/>
          </a:xfrm>
          <a:prstGeom prst="rect">
            <a:avLst/>
          </a:prstGeom>
          <a:noFill/>
        </p:spPr>
        <p:txBody>
          <a:bodyPr wrap="square" lIns="67997" tIns="33998" rIns="67997" bIns="33998" rtlCol="0">
            <a:spAutoFit/>
          </a:bodyPr>
          <a:lstStyle/>
          <a:p>
            <a:pPr defTabSz="1449225"/>
            <a:r>
              <a:rPr lang="en-US" sz="4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</a:t>
            </a: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chakalakzor</a:t>
            </a: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96" y="3015939"/>
            <a:ext cx="6861574" cy="761184"/>
          </a:xfrm>
          <a:prstGeom prst="rect">
            <a:avLst/>
          </a:prstGeom>
          <a:noFill/>
        </p:spPr>
        <p:txBody>
          <a:bodyPr wrap="square" lIns="67997" tIns="33998" rIns="67997" bIns="33998" rtlCol="0">
            <a:spAutoFit/>
          </a:bodyPr>
          <a:lstStyle/>
          <a:p>
            <a:pPr defTabSz="1449225"/>
            <a:r>
              <a:rPr lang="en-US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Qo‘shin</a:t>
            </a: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yurdi</a:t>
            </a:r>
            <a:endParaRPr lang="ru-RU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1526" y="1855345"/>
            <a:ext cx="3030528" cy="6554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7997" tIns="33998" rIns="67997" bIns="33998" rtlCol="0" anchor="ctr"/>
          <a:lstStyle/>
          <a:p>
            <a:pPr algn="ctr" defTabSz="1449225"/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ravishi</a:t>
            </a:r>
            <a:endParaRPr lang="ru-R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3530" y="3967543"/>
            <a:ext cx="3316427" cy="669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7997" tIns="33998" rIns="67997" bIns="33998" rtlCol="0" anchor="ctr"/>
          <a:lstStyle/>
          <a:p>
            <a:pPr algn="ctr" defTabSz="1449225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ravishi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03" y="162390"/>
            <a:ext cx="8190071" cy="553998"/>
          </a:xfrm>
        </p:spPr>
        <p:txBody>
          <a:bodyPr/>
          <a:lstStyle/>
          <a:p>
            <a:pPr algn="ctr"/>
            <a:r>
              <a:rPr lang="uz-Latn-UZ" sz="3600" dirty="0"/>
              <a:t>Mustaqil bajarish uchun topshiriqlar: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616" y="1231114"/>
            <a:ext cx="6413379" cy="3323987"/>
          </a:xfrm>
        </p:spPr>
        <p:txBody>
          <a:bodyPr/>
          <a:lstStyle/>
          <a:p>
            <a:pPr marL="342866" indent="-342866">
              <a:buFont typeface="Wingdings" panose="05000000000000000000" pitchFamily="2" charset="2"/>
              <a:buChar char="Ø"/>
            </a:pPr>
            <a:r>
              <a:rPr lang="uz-Latn-UZ" sz="2400" dirty="0"/>
              <a:t>  </a:t>
            </a:r>
            <a:r>
              <a:rPr lang="en-US" sz="2400" dirty="0"/>
              <a:t>463-mashq. </a:t>
            </a:r>
            <a:r>
              <a:rPr lang="en-US" sz="2400" dirty="0" err="1"/>
              <a:t>Payt</a:t>
            </a:r>
            <a:r>
              <a:rPr lang="en-US" sz="2400" dirty="0"/>
              <a:t> </a:t>
            </a:r>
            <a:r>
              <a:rPr lang="en-US" sz="2400" dirty="0" err="1"/>
              <a:t>ravishlari</a:t>
            </a:r>
            <a:r>
              <a:rPr lang="en-US" sz="2400" dirty="0"/>
              <a:t> </a:t>
            </a:r>
            <a:r>
              <a:rPr lang="en-US" sz="2400" dirty="0" err="1"/>
              <a:t>qatnashgan</a:t>
            </a:r>
            <a:r>
              <a:rPr lang="en-US" sz="2400" dirty="0"/>
              <a:t> </a:t>
            </a:r>
            <a:r>
              <a:rPr lang="en-US" sz="2400" dirty="0" err="1"/>
              <a:t>maqol</a:t>
            </a:r>
            <a:r>
              <a:rPr lang="en-US" sz="2400" dirty="0"/>
              <a:t>, to</a:t>
            </a:r>
            <a:r>
              <a:rPr lang="uz-Latn-UZ" sz="2400" dirty="0"/>
              <a:t>p</a:t>
            </a:r>
            <a:r>
              <a:rPr lang="en-US" sz="2400" dirty="0" err="1"/>
              <a:t>ishmoq</a:t>
            </a:r>
            <a:r>
              <a:rPr lang="en-US" sz="2400" dirty="0"/>
              <a:t>, </a:t>
            </a:r>
            <a:r>
              <a:rPr lang="en-US" sz="2400" dirty="0" err="1"/>
              <a:t>tez</a:t>
            </a:r>
            <a:r>
              <a:rPr lang="en-US" sz="2400" dirty="0"/>
              <a:t> </a:t>
            </a:r>
            <a:r>
              <a:rPr lang="en-US" sz="2400" dirty="0" err="1"/>
              <a:t>aytishlar</a:t>
            </a:r>
            <a:r>
              <a:rPr lang="en-US" sz="2400" dirty="0"/>
              <a:t>, </a:t>
            </a:r>
            <a:r>
              <a:rPr lang="en-US" sz="2400" dirty="0" err="1"/>
              <a:t>xandalardan</a:t>
            </a:r>
            <a:r>
              <a:rPr lang="en-US" sz="2400" dirty="0"/>
              <a:t> </a:t>
            </a:r>
            <a:r>
              <a:rPr lang="en-US" sz="2400" dirty="0" err="1"/>
              <a:t>bilasizmi</a:t>
            </a:r>
            <a:r>
              <a:rPr lang="en-US" sz="2400" dirty="0"/>
              <a:t>? </a:t>
            </a:r>
            <a:r>
              <a:rPr lang="en-US" sz="2400" dirty="0" err="1"/>
              <a:t>Ularni</a:t>
            </a:r>
            <a:r>
              <a:rPr lang="en-US" sz="2400" dirty="0"/>
              <a:t> </a:t>
            </a:r>
            <a:r>
              <a:rPr lang="en-US" sz="2400" dirty="0" err="1"/>
              <a:t>daftaringizga</a:t>
            </a:r>
            <a:r>
              <a:rPr lang="en-US" sz="2400" dirty="0"/>
              <a:t> </a:t>
            </a:r>
            <a:r>
              <a:rPr lang="en-US" sz="2400" dirty="0" err="1"/>
              <a:t>yozing</a:t>
            </a:r>
            <a:r>
              <a:rPr lang="en-US" sz="2400" dirty="0"/>
              <a:t>.</a:t>
            </a:r>
          </a:p>
          <a:p>
            <a:r>
              <a:rPr lang="uz-Latn-UZ" sz="2400" dirty="0"/>
              <a:t>    </a:t>
            </a:r>
            <a:r>
              <a:rPr lang="en-US" sz="2400" dirty="0" err="1"/>
              <a:t>Payt</a:t>
            </a:r>
            <a:r>
              <a:rPr lang="en-US" sz="2400" dirty="0"/>
              <a:t> </a:t>
            </a:r>
            <a:r>
              <a:rPr lang="en-US" sz="2400" dirty="0" err="1"/>
              <a:t>ravishlarining</a:t>
            </a:r>
            <a:r>
              <a:rPr lang="en-US" sz="2400" dirty="0"/>
              <a:t> </a:t>
            </a:r>
            <a:r>
              <a:rPr lang="en-US" sz="2400" dirty="0" err="1"/>
              <a:t>tagiga</a:t>
            </a:r>
            <a:r>
              <a:rPr lang="en-US" sz="2400" dirty="0"/>
              <a:t> </a:t>
            </a:r>
            <a:r>
              <a:rPr lang="uz-Latn-UZ" sz="2400" dirty="0" err="1"/>
              <a:t>c</a:t>
            </a:r>
            <a:r>
              <a:rPr lang="en-US" sz="2400" dirty="0" err="1"/>
              <a:t>hizing</a:t>
            </a:r>
            <a:r>
              <a:rPr lang="en-US" sz="2400" dirty="0"/>
              <a:t>.</a:t>
            </a:r>
          </a:p>
          <a:p>
            <a:pPr marL="342866" indent="-342866">
              <a:buFont typeface="Wingdings" panose="05000000000000000000" pitchFamily="2" charset="2"/>
              <a:buChar char="Ø"/>
            </a:pPr>
            <a:r>
              <a:rPr lang="uz-Latn-UZ" sz="2400" dirty="0"/>
              <a:t>  466</a:t>
            </a:r>
            <a:r>
              <a:rPr lang="en-US" sz="2400" dirty="0"/>
              <a:t>-</a:t>
            </a:r>
            <a:r>
              <a:rPr lang="en-US" sz="2400" dirty="0" err="1"/>
              <a:t>mashq</a:t>
            </a:r>
            <a:r>
              <a:rPr lang="en-US" sz="2400" dirty="0"/>
              <a:t>. </a:t>
            </a:r>
            <a:r>
              <a:rPr lang="uz-Latn-UZ" sz="2400" dirty="0" smtClean="0"/>
              <a:t>“</a:t>
            </a:r>
            <a:r>
              <a:rPr lang="en-US" sz="2400" dirty="0" err="1" smtClean="0"/>
              <a:t>Bizning</a:t>
            </a:r>
            <a:r>
              <a:rPr lang="en-US" sz="2400" dirty="0" smtClean="0"/>
              <a:t> </a:t>
            </a:r>
            <a:r>
              <a:rPr lang="en-US" sz="2400" dirty="0" err="1" smtClean="0"/>
              <a:t>mahalla</a:t>
            </a:r>
            <a:r>
              <a:rPr lang="uz-Latn-UZ" sz="2400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/>
              <a:t>mavzusida</a:t>
            </a:r>
            <a:r>
              <a:rPr lang="en-US" sz="2400" dirty="0"/>
              <a:t> </a:t>
            </a:r>
            <a:r>
              <a:rPr lang="en-US" sz="2400" dirty="0" err="1"/>
              <a:t>matn</a:t>
            </a:r>
            <a:r>
              <a:rPr lang="en-US" sz="2400" dirty="0"/>
              <a:t> </a:t>
            </a:r>
            <a:r>
              <a:rPr lang="en-US" sz="2400" dirty="0" err="1"/>
              <a:t>tuzing</a:t>
            </a:r>
            <a:r>
              <a:rPr lang="en-US" sz="2400" dirty="0"/>
              <a:t>. </a:t>
            </a:r>
            <a:r>
              <a:rPr lang="en-US" sz="2400" dirty="0" err="1"/>
              <a:t>Unda</a:t>
            </a:r>
            <a:r>
              <a:rPr lang="en-US" sz="2400" dirty="0"/>
              <a:t> </a:t>
            </a:r>
            <a:r>
              <a:rPr lang="en-US" sz="2400" dirty="0" err="1"/>
              <a:t>ishlatilgan</a:t>
            </a:r>
            <a:r>
              <a:rPr lang="en-US" sz="2400" dirty="0"/>
              <a:t> </a:t>
            </a:r>
            <a:r>
              <a:rPr lang="en-US" sz="2400" dirty="0" err="1"/>
              <a:t>o‘rin</a:t>
            </a:r>
            <a:r>
              <a:rPr lang="en-US" sz="2400" dirty="0"/>
              <a:t> </a:t>
            </a:r>
            <a:r>
              <a:rPr lang="en-US" sz="2400" dirty="0" err="1"/>
              <a:t>ravishlariga</a:t>
            </a:r>
            <a:r>
              <a:rPr lang="en-US" sz="2400" dirty="0"/>
              <a:t> </a:t>
            </a:r>
            <a:r>
              <a:rPr lang="en-US" sz="2400" dirty="0" err="1"/>
              <a:t>izoh</a:t>
            </a:r>
            <a:r>
              <a:rPr lang="en-US" sz="2400" dirty="0"/>
              <a:t> </a:t>
            </a:r>
            <a:r>
              <a:rPr lang="en-US" sz="2400" dirty="0" err="1"/>
              <a:t>bering</a:t>
            </a:r>
            <a:r>
              <a:rPr lang="en-US" sz="2400" dirty="0"/>
              <a:t>.</a:t>
            </a:r>
            <a:endParaRPr lang="uz-Latn-UZ" sz="2400" dirty="0"/>
          </a:p>
          <a:p>
            <a:pPr marL="342866" indent="-342866">
              <a:buFont typeface="Wingdings" panose="05000000000000000000" pitchFamily="2" charset="2"/>
              <a:buChar char="Ø"/>
            </a:pPr>
            <a:r>
              <a:rPr lang="uz-Latn-UZ" sz="2400" dirty="0"/>
              <a:t>  </a:t>
            </a:r>
            <a:r>
              <a:rPr lang="en-US" sz="2400" dirty="0"/>
              <a:t>467-mashq. </a:t>
            </a:r>
            <a:r>
              <a:rPr lang="en-US" sz="2400" dirty="0" err="1"/>
              <a:t>Ravishlarni</a:t>
            </a:r>
            <a:r>
              <a:rPr lang="en-US" sz="2400" dirty="0"/>
              <a:t> to</a:t>
            </a:r>
            <a:r>
              <a:rPr lang="uz-Latn-UZ" sz="2400" dirty="0"/>
              <a:t>p</a:t>
            </a:r>
            <a:r>
              <a:rPr lang="en-US" sz="2400" dirty="0" err="1"/>
              <a:t>ib</a:t>
            </a:r>
            <a:r>
              <a:rPr lang="en-US" sz="2400" dirty="0"/>
              <a:t>,  </a:t>
            </a:r>
            <a:r>
              <a:rPr lang="en-US" sz="2400" dirty="0" err="1"/>
              <a:t>tagiga</a:t>
            </a:r>
            <a:r>
              <a:rPr lang="en-US" sz="2400" dirty="0"/>
              <a:t> </a:t>
            </a:r>
            <a:r>
              <a:rPr lang="en-US" sz="2400" dirty="0" err="1"/>
              <a:t>chizing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7882" y="1536972"/>
            <a:ext cx="1803285" cy="190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6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Berilgan so‘zlar ichidan ravishlari toping.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4363449"/>
              </p:ext>
            </p:extLst>
          </p:nvPr>
        </p:nvGraphicFramePr>
        <p:xfrm>
          <a:off x="272375" y="1070042"/>
          <a:ext cx="7159558" cy="352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87940" y="1070036"/>
            <a:ext cx="1663432" cy="992221"/>
          </a:xfrm>
          <a:prstGeom prst="roundRect">
            <a:avLst/>
          </a:prstGeom>
          <a:solidFill>
            <a:srgbClr val="CC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ohista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2803" y="3586260"/>
            <a:ext cx="1663432" cy="99222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o‘p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26923" y="2334624"/>
            <a:ext cx="1663432" cy="992221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noiloj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4554" y="3586259"/>
            <a:ext cx="1663432" cy="992221"/>
          </a:xfrm>
          <a:prstGeom prst="roundRect">
            <a:avLst/>
          </a:prstGeom>
          <a:solidFill>
            <a:srgbClr val="8238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arang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4555" y="1070035"/>
            <a:ext cx="1663432" cy="9922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9646" y="183983"/>
            <a:ext cx="9663291" cy="47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6" tIns="33966" rIns="67936" bIns="33966" rtlCol="0" anchor="ctr"/>
          <a:lstStyle/>
          <a:p>
            <a:pPr algn="ctr" defTabSz="1447787">
              <a:defRPr/>
            </a:pP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4055" y="1077722"/>
            <a:ext cx="7486977" cy="4994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7936" tIns="33966" rIns="67936" bIns="33966" rtlCol="0">
            <a:spAutoFit/>
          </a:bodyPr>
          <a:lstStyle/>
          <a:p>
            <a:pPr algn="just" defTabSz="1447787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Yaqinda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topshiramiz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3810" y="2009834"/>
            <a:ext cx="7488169" cy="514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7936" tIns="33966" rIns="67936" bIns="33966" rtlCol="0">
            <a:spAutoFit/>
          </a:bodyPr>
          <a:lstStyle/>
          <a:p>
            <a:pPr algn="just" defTabSz="1447787"/>
            <a:r>
              <a:rPr lang="en-US" sz="2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Onda-sonda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4028" y="3192813"/>
            <a:ext cx="7490551" cy="5186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7936" tIns="33966" rIns="67936" bIns="33966" rtlCol="0">
            <a:spAutoFit/>
          </a:bodyPr>
          <a:lstStyle/>
          <a:p>
            <a:pPr algn="just" defTabSz="1447787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yaqindan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tanishmoqchiman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401" y="4298550"/>
            <a:ext cx="7490551" cy="514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7936" tIns="33966" rIns="67936" bIns="33966" rtlCol="0">
            <a:spAutoFit/>
          </a:bodyPr>
          <a:lstStyle/>
          <a:p>
            <a:pPr defTabSz="1447787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90283" y="963825"/>
            <a:ext cx="1073740" cy="8053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6" tIns="33966" rIns="67936" bIns="33966" rtlCol="0" anchor="ctr"/>
          <a:lstStyle/>
          <a:p>
            <a:pPr algn="ctr" defTabSz="1447787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90311" y="1896162"/>
            <a:ext cx="1087559" cy="8112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6" tIns="33966" rIns="67936" bIns="33966" rtlCol="0" anchor="ctr"/>
          <a:lstStyle/>
          <a:p>
            <a:pPr algn="ctr" defTabSz="1447787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28719" y="3025243"/>
            <a:ext cx="1135304" cy="8538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6" tIns="33966" rIns="67936" bIns="33966" rtlCol="0" anchor="ctr"/>
          <a:lstStyle/>
          <a:p>
            <a:pPr algn="ctr" defTabSz="1447787"/>
            <a:r>
              <a:rPr lang="uz-Latn-UZ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3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31130" y="4179021"/>
            <a:ext cx="1087559" cy="7885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6" tIns="33966" rIns="67936" bIns="33966" rtlCol="0" anchor="ctr"/>
          <a:lstStyle/>
          <a:p>
            <a:pPr algn="ctr" defTabSz="1447787"/>
            <a:r>
              <a:rPr lang="en-US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" descr="Картинки по запросу смайлик в шапке магистра"/>
          <p:cNvSpPr>
            <a:spLocks noChangeAspect="1" noChangeArrowheads="1"/>
          </p:cNvSpPr>
          <p:nvPr/>
        </p:nvSpPr>
        <p:spPr bwMode="auto">
          <a:xfrm>
            <a:off x="116744" y="-105848"/>
            <a:ext cx="228719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936" tIns="33966" rIns="67936" bIns="33966" numCol="1" anchor="t" anchorCtr="0" compatLnSpc="1">
            <a:prstTxWarp prst="textNoShape">
              <a:avLst/>
            </a:prstTxWarp>
          </a:bodyPr>
          <a:lstStyle/>
          <a:p>
            <a:pPr defTabSz="1447787"/>
            <a:endParaRPr lang="ru-RU" sz="2900">
              <a:solidFill>
                <a:prstClr val="black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23083" y="3010912"/>
            <a:ext cx="1135304" cy="853808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6" tIns="33966" rIns="67936" bIns="33966" rtlCol="0" anchor="ctr"/>
          <a:lstStyle/>
          <a:p>
            <a:pPr algn="ctr" defTabSz="1447787"/>
            <a:r>
              <a:rPr lang="uz-Latn-UZ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3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2014" y="123473"/>
            <a:ext cx="84099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47787"/>
            <a:r>
              <a:rPr lang="uz-Latn-UZ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r>
              <a:rPr lang="uz-Latn-UZ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3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ravish</a:t>
            </a:r>
            <a:r>
              <a:rPr lang="uz-Latn-UZ" sz="3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qo‘llangan?</a:t>
            </a:r>
            <a:endParaRPr lang="ru-RU" sz="3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3516" y="1070043"/>
            <a:ext cx="3986927" cy="2395015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11" tIns="33953" rIns="67911" bIns="33953" rtlCol="0" anchor="ctr"/>
          <a:lstStyle/>
          <a:p>
            <a:pPr algn="ctr" defTabSz="1447213"/>
            <a:endParaRPr lang="ru-RU" sz="29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9827" y="1070042"/>
            <a:ext cx="3923435" cy="2346512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11" tIns="33953" rIns="67911" bIns="33953" rtlCol="0" anchor="ctr"/>
          <a:lstStyle/>
          <a:p>
            <a:pPr algn="ctr" defTabSz="1447213"/>
            <a:endParaRPr lang="ru-RU" sz="2900">
              <a:solidFill>
                <a:prstClr val="white"/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69904" y="1196502"/>
            <a:ext cx="3903263" cy="2206078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7911" tIns="33953" rIns="67911" bIns="33953" rtlCol="0" anchor="ctr"/>
          <a:lstStyle/>
          <a:p>
            <a:pPr algn="ctr" defTabSz="1447213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Ajdodlar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yodimizda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953879" y="1070042"/>
            <a:ext cx="3752376" cy="2238162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7911" tIns="33953" rIns="67911" bIns="33953" rtlCol="0" anchor="ctr"/>
          <a:lstStyle/>
          <a:p>
            <a:pPr defTabSz="1447213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Erta-indin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ta’til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847905" y="3683344"/>
            <a:ext cx="3292617" cy="1256447"/>
          </a:xfrm>
          <a:prstGeom prst="flowChartDecision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7911" tIns="33953" rIns="67911" bIns="33953" rtlCol="0" anchor="ctr"/>
          <a:lstStyle/>
          <a:p>
            <a:pPr algn="ctr" defTabSz="1447213"/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64260" y="3511972"/>
            <a:ext cx="1401545" cy="4958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525346" y="3511972"/>
            <a:ext cx="1326231" cy="4958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77003" y="162361"/>
            <a:ext cx="8190071" cy="1231106"/>
          </a:xfrm>
        </p:spPr>
        <p:txBody>
          <a:bodyPr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ru-RU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91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45" y="1110807"/>
            <a:ext cx="5954535" cy="3023339"/>
          </a:xfrm>
          <a:prstGeom prst="rect">
            <a:avLst/>
          </a:prstGeom>
          <a:noFill/>
        </p:spPr>
        <p:txBody>
          <a:bodyPr wrap="square" lIns="67923" tIns="33959" rIns="67923" bIns="33959" rtlCol="0">
            <a:spAutoFit/>
          </a:bodyPr>
          <a:lstStyle/>
          <a:p>
            <a:pPr indent="531769" algn="just" defTabSz="1447500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bajarilmaslik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paytini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so‘rog‘iga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819" t="8326" r="8926" b="7711"/>
          <a:stretch/>
        </p:blipFill>
        <p:spPr bwMode="auto">
          <a:xfrm>
            <a:off x="7036417" y="1558793"/>
            <a:ext cx="1658214" cy="1591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0632" y="145915"/>
            <a:ext cx="4308406" cy="707886"/>
          </a:xfrm>
          <a:prstGeom prst="rect">
            <a:avLst/>
          </a:prstGeom>
        </p:spPr>
        <p:txBody>
          <a:bodyPr wrap="square" lIns="91298" tIns="45643" rIns="91298" bIns="45643">
            <a:spAutoFit/>
          </a:bodyPr>
          <a:lstStyle/>
          <a:p>
            <a:pPr algn="ctr" defTabSz="1447500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</a:t>
            </a:r>
            <a:r>
              <a:rPr lang="uz-Latn-UZ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656942" y="2623024"/>
            <a:ext cx="2243455" cy="269194"/>
          </a:xfrm>
          <a:prstGeom prst="rect">
            <a:avLst/>
          </a:prstGeom>
        </p:spPr>
        <p:txBody>
          <a:bodyPr vert="horz" wrap="square" lIns="0" tIns="12591" rIns="0" bIns="0" rtlCol="0">
            <a:spAutoFit/>
          </a:bodyPr>
          <a:lstStyle/>
          <a:p>
            <a:pPr marL="32068" defTabSz="1448145">
              <a:lnSpc>
                <a:spcPts val="1972"/>
              </a:lnSpc>
            </a:pPr>
            <a:endParaRPr lang="en-US" sz="170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17" y="1186546"/>
            <a:ext cx="4231532" cy="3319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6331" y="2271291"/>
            <a:ext cx="2001292" cy="992016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algn="ctr" defTabSz="1448145"/>
            <a:r>
              <a:rPr lang="en-US" sz="3000" dirty="0" err="1">
                <a:solidFill>
                  <a:prstClr val="black"/>
                </a:solidFill>
                <a:latin typeface="Arial Black" panose="020B0A04020102020204" pitchFamily="34" charset="0"/>
              </a:rPr>
              <a:t>Payt</a:t>
            </a:r>
            <a:endParaRPr lang="en-US" sz="30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defTabSz="1448145"/>
            <a:r>
              <a:rPr lang="en-US" sz="3000" dirty="0" err="1">
                <a:solidFill>
                  <a:prstClr val="black"/>
                </a:solidFill>
                <a:latin typeface="Arial Black" panose="020B0A04020102020204" pitchFamily="34" charset="0"/>
              </a:rPr>
              <a:t>ravishi</a:t>
            </a:r>
            <a:endParaRPr lang="ru-RU" sz="30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4518" y="921979"/>
            <a:ext cx="1086416" cy="530349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21" y="1595167"/>
            <a:ext cx="1705362" cy="530351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321" y="2398294"/>
            <a:ext cx="1372315" cy="530351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948" y="3282285"/>
            <a:ext cx="1783483" cy="530351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8621" y="4076706"/>
            <a:ext cx="1372315" cy="530351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hanuz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1058" y="1734961"/>
            <a:ext cx="1778714" cy="530349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4444" y="2785769"/>
            <a:ext cx="2068400" cy="530351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erta-indin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9837" y="3697869"/>
            <a:ext cx="2657613" cy="530351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qishin-yozin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7338" y="4434282"/>
            <a:ext cx="2718043" cy="530351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kecha-kunduz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1587" y="967103"/>
            <a:ext cx="1715393" cy="530351"/>
          </a:xfrm>
          <a:prstGeom prst="rect">
            <a:avLst/>
          </a:prstGeom>
          <a:noFill/>
        </p:spPr>
        <p:txBody>
          <a:bodyPr wrap="square" lIns="67951" tIns="33975" rIns="67951" bIns="33975" rtlCol="0">
            <a:spAutoFit/>
          </a:bodyPr>
          <a:lstStyle/>
          <a:p>
            <a:pPr defTabSz="1448145"/>
            <a:r>
              <a:rPr lang="en-US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hozircha</a:t>
            </a:r>
            <a:endParaRPr lang="ru-RU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03" y="220758"/>
            <a:ext cx="8190071" cy="507831"/>
          </a:xfrm>
        </p:spPr>
        <p:txBody>
          <a:bodyPr/>
          <a:lstStyle/>
          <a:p>
            <a:pPr algn="ctr"/>
            <a:r>
              <a:rPr lang="uz-Latn-UZ" dirty="0" smtClean="0"/>
              <a:t>PAYT RAVISHLARI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0341155"/>
              </p:ext>
            </p:extLst>
          </p:nvPr>
        </p:nvGraphicFramePr>
        <p:xfrm>
          <a:off x="525294" y="1439694"/>
          <a:ext cx="7848236" cy="330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9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03" y="162391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460-mashq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686" y="1281359"/>
            <a:ext cx="6851136" cy="2554545"/>
          </a:xfrm>
        </p:spPr>
        <p:txBody>
          <a:bodyPr/>
          <a:lstStyle/>
          <a:p>
            <a:r>
              <a:rPr lang="uz-Latn-UZ" sz="3200" dirty="0">
                <a:solidFill>
                  <a:schemeClr val="tx1"/>
                </a:solidFill>
              </a:rPr>
              <a:t>1. </a:t>
            </a:r>
            <a:r>
              <a:rPr lang="en-US" sz="3200" dirty="0" err="1">
                <a:solidFill>
                  <a:schemeClr val="tx1"/>
                </a:solidFill>
              </a:rPr>
              <a:t>Keyin</a:t>
            </a:r>
            <a:r>
              <a:rPr lang="en-US" sz="3200" dirty="0">
                <a:solidFill>
                  <a:schemeClr val="tx1"/>
                </a:solidFill>
              </a:rPr>
              <a:t> u </a:t>
            </a:r>
            <a:r>
              <a:rPr lang="en-US" sz="3200" dirty="0" err="1">
                <a:solidFill>
                  <a:schemeClr val="tx1"/>
                </a:solidFill>
              </a:rPr>
              <a:t>yoqqa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o‘tamiz</a:t>
            </a:r>
            <a:r>
              <a:rPr lang="en-US" sz="3200" dirty="0">
                <a:solidFill>
                  <a:schemeClr val="tx1"/>
                </a:solidFill>
              </a:rPr>
              <a:t>, - deb </a:t>
            </a:r>
            <a:r>
              <a:rPr lang="en-US" sz="3200" dirty="0" err="1">
                <a:solidFill>
                  <a:schemeClr val="tx1"/>
                </a:solidFill>
              </a:rPr>
              <a:t>o‘ng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tarafdagi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oynavand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uyga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ishora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qildi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uz-Latn-UZ" sz="3200" dirty="0">
              <a:solidFill>
                <a:schemeClr val="tx1"/>
              </a:solidFill>
            </a:endParaRPr>
          </a:p>
          <a:p>
            <a:endParaRPr lang="uz-Latn-UZ" sz="3200" dirty="0">
              <a:solidFill>
                <a:schemeClr val="tx1"/>
              </a:solidFill>
            </a:endParaRPr>
          </a:p>
          <a:p>
            <a:r>
              <a:rPr lang="uz-Latn-UZ" sz="3200" dirty="0">
                <a:solidFill>
                  <a:schemeClr val="tx1"/>
                </a:solidFill>
              </a:rPr>
              <a:t>2. </a:t>
            </a:r>
            <a:r>
              <a:rPr lang="en-US" sz="3200" dirty="0" err="1">
                <a:solidFill>
                  <a:schemeClr val="tx1"/>
                </a:solidFill>
              </a:rPr>
              <a:t>Jiydazorga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hozirgina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keldim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marL="456903" indent="-456903">
              <a:buAutoNum type="arabicPeriod"/>
            </a:pPr>
            <a:endParaRPr lang="en-US" dirty="0"/>
          </a:p>
          <a:p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 flipH="1">
            <a:off x="751401" y="993840"/>
            <a:ext cx="1077409" cy="3556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8" tIns="33988" rIns="67978" bIns="33988" rtlCol="0" anchor="ctr"/>
          <a:lstStyle/>
          <a:p>
            <a:pPr algn="ctr" defTabSz="1448793"/>
            <a:endParaRPr lang="ru-RU" sz="2900">
              <a:solidFill>
                <a:prstClr val="black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2944249" y="2445412"/>
            <a:ext cx="1598581" cy="3556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8" tIns="33988" rIns="67978" bIns="33988" rtlCol="0" anchor="ctr"/>
          <a:lstStyle/>
          <a:p>
            <a:pPr algn="ctr" defTabSz="1448793"/>
            <a:endParaRPr lang="ru-RU" sz="290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131" y="3933344"/>
            <a:ext cx="5711091" cy="519404"/>
          </a:xfrm>
          <a:prstGeom prst="rect">
            <a:avLst/>
          </a:prstGeom>
        </p:spPr>
        <p:txBody>
          <a:bodyPr wrap="none" lIns="91381" tIns="45689" rIns="91381" bIns="45689">
            <a:spAutoFit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Darsdan keyin seni kutib turaman.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3356" y="3408945"/>
            <a:ext cx="2411310" cy="400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81" tIns="45689" rIns="91381" bIns="45689" rtlCol="0">
            <a:spAutoFit/>
          </a:bodyPr>
          <a:lstStyle/>
          <a:p>
            <a:r>
              <a:rPr lang="uz-Latn-UZ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DIQQAT QILING! 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2235" y="4548659"/>
            <a:ext cx="1622441" cy="400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81" tIns="45689" rIns="91381" bIns="45689" rtlCol="0">
            <a:spAutoFit/>
          </a:bodyPr>
          <a:lstStyle/>
          <a:p>
            <a:r>
              <a:rPr lang="uz-Latn-UZ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Ko‘makchi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98" y="1264604"/>
            <a:ext cx="1700327" cy="15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977" y="840965"/>
            <a:ext cx="8862866" cy="1546012"/>
          </a:xfrm>
          <a:prstGeom prst="rect">
            <a:avLst/>
          </a:prstGeom>
          <a:noFill/>
        </p:spPr>
        <p:txBody>
          <a:bodyPr wrap="square" lIns="68012" tIns="34007" rIns="68012" bIns="34007" rtlCol="0">
            <a:spAutoFit/>
          </a:bodyPr>
          <a:lstStyle/>
          <a:p>
            <a:pPr indent="465222" algn="just" defTabSz="1449585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orqada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hozircha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yangicha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bittalab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qishin-yozin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uzun-uzun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eson-omon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erta-indin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471" y="2552673"/>
            <a:ext cx="6244338" cy="22548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012" tIns="34007" rIns="68012" bIns="34007" rtlCol="0" anchor="ctr"/>
          <a:lstStyle/>
          <a:p>
            <a:pPr defTabSz="1449585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 ravishlari: e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hozircha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qishin-yozin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erta-indin</a:t>
            </a:r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183" y="56135"/>
            <a:ext cx="3646724" cy="7848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 defTabSz="1449585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462-mashq</a:t>
            </a:r>
            <a:endParaRPr lang="ru-RU" sz="4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88" y="2216400"/>
            <a:ext cx="12319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422</Words>
  <Application>Microsoft Office PowerPoint</Application>
  <PresentationFormat>Экран (16:9)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Open Sans</vt:lpstr>
      <vt:lpstr>Open Sans Light</vt:lpstr>
      <vt:lpstr>Times New Roman</vt:lpstr>
      <vt:lpstr>Wingdings</vt:lpstr>
      <vt:lpstr>1_Office Theme</vt:lpstr>
      <vt:lpstr>Office Theme</vt:lpstr>
      <vt:lpstr>Тема Office</vt:lpstr>
      <vt:lpstr>Презентация PowerPoint</vt:lpstr>
      <vt:lpstr>Berilgan so‘zlar ichidan ravishlari toping.</vt:lpstr>
      <vt:lpstr>Презентация PowerPoint</vt:lpstr>
      <vt:lpstr>TOPSHIRIQ </vt:lpstr>
      <vt:lpstr>Презентация PowerPoint</vt:lpstr>
      <vt:lpstr>Презентация PowerPoint</vt:lpstr>
      <vt:lpstr>PAYT RAVISHLARI</vt:lpstr>
      <vt:lpstr>460-mashq</vt:lpstr>
      <vt:lpstr>Презентация PowerPoint</vt:lpstr>
      <vt:lpstr>TOPSHIRIQ</vt:lpstr>
      <vt:lpstr>Презентация PowerPoint</vt:lpstr>
      <vt:lpstr>Ravishlarning sifat va otlardan farqi</vt:lpstr>
      <vt:lpstr>Презентация PowerPoint</vt:lpstr>
      <vt:lpstr>Презентация PowerPoint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111</cp:revision>
  <dcterms:created xsi:type="dcterms:W3CDTF">2020-04-11T16:25:36Z</dcterms:created>
  <dcterms:modified xsi:type="dcterms:W3CDTF">2021-03-23T07:54:13Z</dcterms:modified>
</cp:coreProperties>
</file>