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2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3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39" r:id="rId2"/>
    <p:sldMasterId id="2147483825" r:id="rId3"/>
    <p:sldMasterId id="2147483832" r:id="rId4"/>
  </p:sldMasterIdLst>
  <p:notesMasterIdLst>
    <p:notesMasterId r:id="rId18"/>
  </p:notesMasterIdLst>
  <p:sldIdLst>
    <p:sldId id="290" r:id="rId5"/>
    <p:sldId id="291" r:id="rId6"/>
    <p:sldId id="292" r:id="rId7"/>
    <p:sldId id="295" r:id="rId8"/>
    <p:sldId id="284" r:id="rId9"/>
    <p:sldId id="258" r:id="rId10"/>
    <p:sldId id="296" r:id="rId11"/>
    <p:sldId id="297" r:id="rId12"/>
    <p:sldId id="298" r:id="rId13"/>
    <p:sldId id="299" r:id="rId14"/>
    <p:sldId id="300" r:id="rId15"/>
    <p:sldId id="301" r:id="rId16"/>
    <p:sldId id="271" r:id="rId17"/>
  </p:sldIdLst>
  <p:sldSz cx="9144000" cy="5143500" type="screen16x9"/>
  <p:notesSz cx="6858000" cy="9144000"/>
  <p:defaultTextStyle>
    <a:defPPr>
      <a:defRPr lang="en-US"/>
    </a:defPPr>
    <a:lvl1pPr marL="0" algn="l" defTabSz="34283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839" algn="l" defTabSz="34283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681" algn="l" defTabSz="34283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522" algn="l" defTabSz="34283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362" algn="l" defTabSz="34283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205" algn="l" defTabSz="34283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042" algn="l" defTabSz="34283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399880" algn="l" defTabSz="34283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2719" algn="l" defTabSz="34283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99"/>
    <a:srgbClr val="03A92B"/>
    <a:srgbClr val="FFCCFF"/>
    <a:srgbClr val="99FF99"/>
    <a:srgbClr val="3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7" d="100"/>
          <a:sy n="87" d="100"/>
        </p:scale>
        <p:origin x="632" y="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D26478-8ADB-47B3-9B6F-336C4EB2CC5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492AE9-29F9-4DA5-86FC-BA5EA0FCDE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76693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4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18" algn="l" defTabSz="91424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43" algn="l" defTabSz="91424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362" algn="l" defTabSz="91424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484" algn="l" defTabSz="91424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601" algn="l" defTabSz="91424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719" algn="l" defTabSz="91424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840" algn="l" defTabSz="91424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960" algn="l" defTabSz="91424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5E4410-A141-4C90-8109-3AF024799680}" type="slidenum">
              <a:rPr lang="ru-RU" smtClean="0">
                <a:solidFill>
                  <a:prstClr val="black"/>
                </a:solidFill>
              </a:rPr>
              <a:pPr/>
              <a:t>12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66018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10" y="1597830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8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2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3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4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0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49" tIns="91426" rIns="182849" bIns="9142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49" tIns="91426" rIns="182849" bIns="9142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49" tIns="91426" rIns="182849" bIns="9142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5" y="0"/>
            <a:ext cx="2297430" cy="2578608"/>
          </a:xfrm>
        </p:spPr>
        <p:txBody>
          <a:bodyPr lIns="182849" tIns="91426" rIns="182849" bIns="9142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49" tIns="91426" rIns="182849" bIns="9142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49" tIns="91426" rIns="182849" bIns="9142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49" tIns="91426" rIns="182849" bIns="9142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5" y="2564892"/>
            <a:ext cx="2297430" cy="2578608"/>
          </a:xfrm>
        </p:spPr>
        <p:txBody>
          <a:bodyPr lIns="182849" tIns="91426" rIns="182849" bIns="9142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0"/>
            <a:ext cx="1831086" cy="1721357"/>
          </a:xfrm>
        </p:spPr>
        <p:txBody>
          <a:bodyPr lIns="182849" tIns="91426" rIns="182849" bIns="91426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0"/>
            <a:ext cx="1831086" cy="1721357"/>
          </a:xfrm>
        </p:spPr>
        <p:txBody>
          <a:bodyPr lIns="182849" tIns="91426" rIns="182849" bIns="9142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0"/>
            <a:ext cx="1831086" cy="1721357"/>
          </a:xfrm>
        </p:spPr>
        <p:txBody>
          <a:bodyPr lIns="182849" tIns="91426" rIns="182849" bIns="9142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10"/>
            <a:ext cx="1831086" cy="1721357"/>
          </a:xfrm>
        </p:spPr>
        <p:txBody>
          <a:bodyPr lIns="182849" tIns="91426" rIns="182849" bIns="9142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0"/>
            <a:ext cx="1831086" cy="1721357"/>
          </a:xfrm>
        </p:spPr>
        <p:txBody>
          <a:bodyPr lIns="182849" tIns="91426" rIns="182849" bIns="9142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82"/>
            <a:ext cx="1831086" cy="1721357"/>
          </a:xfrm>
        </p:spPr>
        <p:txBody>
          <a:bodyPr lIns="182849" tIns="91426" rIns="182849" bIns="91426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82"/>
            <a:ext cx="1831086" cy="1721357"/>
          </a:xfrm>
        </p:spPr>
        <p:txBody>
          <a:bodyPr lIns="182849" tIns="91426" rIns="182849" bIns="9142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82"/>
            <a:ext cx="1831086" cy="1721357"/>
          </a:xfrm>
        </p:spPr>
        <p:txBody>
          <a:bodyPr lIns="182849" tIns="91426" rIns="182849" bIns="9142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82"/>
            <a:ext cx="1831086" cy="1721357"/>
          </a:xfrm>
        </p:spPr>
        <p:txBody>
          <a:bodyPr lIns="182849" tIns="91426" rIns="182849" bIns="9142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82"/>
            <a:ext cx="1831086" cy="1721357"/>
          </a:xfrm>
        </p:spPr>
        <p:txBody>
          <a:bodyPr lIns="182849" tIns="91426" rIns="182849" bIns="9142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53"/>
            <a:ext cx="1831086" cy="1721357"/>
          </a:xfrm>
        </p:spPr>
        <p:txBody>
          <a:bodyPr lIns="182849" tIns="91426" rIns="182849" bIns="9142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53"/>
            <a:ext cx="1831086" cy="1721357"/>
          </a:xfrm>
        </p:spPr>
        <p:txBody>
          <a:bodyPr lIns="182849" tIns="91426" rIns="182849" bIns="9142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53"/>
            <a:ext cx="1831086" cy="1721357"/>
          </a:xfrm>
        </p:spPr>
        <p:txBody>
          <a:bodyPr lIns="182849" tIns="91426" rIns="182849" bIns="9142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53"/>
            <a:ext cx="1831086" cy="1721357"/>
          </a:xfrm>
        </p:spPr>
        <p:txBody>
          <a:bodyPr lIns="182849" tIns="91426" rIns="182849" bIns="9142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53"/>
            <a:ext cx="1831086" cy="1721357"/>
          </a:xfrm>
        </p:spPr>
        <p:txBody>
          <a:bodyPr lIns="182849" tIns="91426" rIns="182849" bIns="9142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" y="0"/>
            <a:ext cx="1536193" cy="1296162"/>
          </a:xfrm>
        </p:spPr>
        <p:txBody>
          <a:bodyPr lIns="182849" tIns="91426" rIns="182849" bIns="9142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8" y="0"/>
            <a:ext cx="1536193" cy="1296162"/>
          </a:xfrm>
        </p:spPr>
        <p:txBody>
          <a:bodyPr lIns="182849" tIns="91426" rIns="182849" bIns="9142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31" y="0"/>
            <a:ext cx="1536193" cy="1296162"/>
          </a:xfrm>
        </p:spPr>
        <p:txBody>
          <a:bodyPr lIns="182849" tIns="91426" rIns="182849" bIns="9142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93" y="0"/>
            <a:ext cx="1536193" cy="1296162"/>
          </a:xfrm>
        </p:spPr>
        <p:txBody>
          <a:bodyPr lIns="182849" tIns="91426" rIns="182849" bIns="9142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15" y="0"/>
            <a:ext cx="1536193" cy="1296162"/>
          </a:xfrm>
        </p:spPr>
        <p:txBody>
          <a:bodyPr lIns="182849" tIns="91426" rIns="182849" bIns="9142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54" y="0"/>
            <a:ext cx="1536193" cy="1296162"/>
          </a:xfrm>
        </p:spPr>
        <p:txBody>
          <a:bodyPr lIns="182849" tIns="91426" rIns="182849" bIns="9142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7" y="1282446"/>
            <a:ext cx="1536193" cy="1296162"/>
          </a:xfrm>
        </p:spPr>
        <p:txBody>
          <a:bodyPr lIns="182849" tIns="91426" rIns="182849" bIns="9142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8" y="1282446"/>
            <a:ext cx="1536193" cy="1296162"/>
          </a:xfrm>
        </p:spPr>
        <p:txBody>
          <a:bodyPr lIns="182849" tIns="91426" rIns="182849" bIns="9142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31" y="1282446"/>
            <a:ext cx="1536193" cy="1296162"/>
          </a:xfrm>
        </p:spPr>
        <p:txBody>
          <a:bodyPr lIns="182849" tIns="91426" rIns="182849" bIns="9142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93" y="1282446"/>
            <a:ext cx="1536193" cy="1296162"/>
          </a:xfrm>
        </p:spPr>
        <p:txBody>
          <a:bodyPr lIns="182849" tIns="91426" rIns="182849" bIns="9142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15" y="1282446"/>
            <a:ext cx="1536193" cy="1296162"/>
          </a:xfrm>
        </p:spPr>
        <p:txBody>
          <a:bodyPr lIns="182849" tIns="91426" rIns="182849" bIns="9142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54" y="1282446"/>
            <a:ext cx="1536193" cy="1296162"/>
          </a:xfrm>
        </p:spPr>
        <p:txBody>
          <a:bodyPr lIns="182849" tIns="91426" rIns="182849" bIns="9142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7" y="2564892"/>
            <a:ext cx="1536193" cy="1296162"/>
          </a:xfrm>
        </p:spPr>
        <p:txBody>
          <a:bodyPr lIns="182849" tIns="91426" rIns="182849" bIns="9142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8" y="2564892"/>
            <a:ext cx="1536193" cy="1296162"/>
          </a:xfrm>
        </p:spPr>
        <p:txBody>
          <a:bodyPr lIns="182849" tIns="91426" rIns="182849" bIns="9142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31" y="2564892"/>
            <a:ext cx="1536193" cy="1296162"/>
          </a:xfrm>
        </p:spPr>
        <p:txBody>
          <a:bodyPr lIns="182849" tIns="91426" rIns="182849" bIns="9142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93" y="2564892"/>
            <a:ext cx="1536193" cy="1296162"/>
          </a:xfrm>
        </p:spPr>
        <p:txBody>
          <a:bodyPr lIns="182849" tIns="91426" rIns="182849" bIns="9142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15" y="2564892"/>
            <a:ext cx="1536193" cy="1296162"/>
          </a:xfrm>
        </p:spPr>
        <p:txBody>
          <a:bodyPr lIns="182849" tIns="91426" rIns="182849" bIns="9142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54" y="2564892"/>
            <a:ext cx="1536193" cy="1296162"/>
          </a:xfrm>
        </p:spPr>
        <p:txBody>
          <a:bodyPr lIns="182849" tIns="91426" rIns="182849" bIns="9142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7" y="3847338"/>
            <a:ext cx="1536193" cy="1296162"/>
          </a:xfrm>
        </p:spPr>
        <p:txBody>
          <a:bodyPr lIns="182849" tIns="91426" rIns="182849" bIns="9142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8" y="3847338"/>
            <a:ext cx="1536193" cy="1296162"/>
          </a:xfrm>
        </p:spPr>
        <p:txBody>
          <a:bodyPr lIns="182849" tIns="91426" rIns="182849" bIns="9142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31" y="3847338"/>
            <a:ext cx="1536193" cy="1296162"/>
          </a:xfrm>
        </p:spPr>
        <p:txBody>
          <a:bodyPr lIns="182849" tIns="91426" rIns="182849" bIns="9142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93" y="3847338"/>
            <a:ext cx="1536193" cy="1296162"/>
          </a:xfrm>
        </p:spPr>
        <p:txBody>
          <a:bodyPr lIns="182849" tIns="91426" rIns="182849" bIns="9142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15" y="3847338"/>
            <a:ext cx="1536193" cy="1296162"/>
          </a:xfrm>
        </p:spPr>
        <p:txBody>
          <a:bodyPr lIns="182849" tIns="91426" rIns="182849" bIns="9142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54" y="3847338"/>
            <a:ext cx="1536193" cy="1296162"/>
          </a:xfrm>
        </p:spPr>
        <p:txBody>
          <a:bodyPr lIns="182849" tIns="91426" rIns="182849" bIns="9142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8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8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8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8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3" indent="-114263">
              <a:buFont typeface="Arial" panose="020B0604020202020204" pitchFamily="34" charset="0"/>
              <a:buChar char="•"/>
              <a:defRPr sz="1100"/>
            </a:lvl2pPr>
            <a:lvl3pPr marL="228527" indent="-114263">
              <a:defRPr sz="1100"/>
            </a:lvl3pPr>
            <a:lvl4pPr marL="399923" indent="-171397">
              <a:defRPr sz="1100"/>
            </a:lvl4pPr>
            <a:lvl5pPr marL="571320" indent="-171397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3" indent="-114263">
              <a:buFont typeface="Arial" panose="020B0604020202020204" pitchFamily="34" charset="0"/>
              <a:buChar char="•"/>
              <a:defRPr sz="1100"/>
            </a:lvl2pPr>
            <a:lvl3pPr marL="228527" indent="-114263">
              <a:defRPr sz="1100"/>
            </a:lvl3pPr>
            <a:lvl4pPr marL="399923" indent="-171397">
              <a:defRPr sz="1100"/>
            </a:lvl4pPr>
            <a:lvl5pPr marL="571320" indent="-171397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3" indent="-114263">
              <a:buFont typeface="Arial" panose="020B0604020202020204" pitchFamily="34" charset="0"/>
              <a:buChar char="•"/>
              <a:defRPr sz="1100"/>
            </a:lvl2pPr>
            <a:lvl3pPr marL="228527" indent="-114263">
              <a:defRPr sz="1100"/>
            </a:lvl3pPr>
            <a:lvl4pPr marL="399923" indent="-171397">
              <a:defRPr sz="1100"/>
            </a:lvl4pPr>
            <a:lvl5pPr marL="571320" indent="-171397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3" indent="-114263">
              <a:buFont typeface="Arial" panose="020B0604020202020204" pitchFamily="34" charset="0"/>
              <a:buChar char="•"/>
              <a:defRPr sz="1100"/>
            </a:lvl2pPr>
            <a:lvl3pPr marL="228527" indent="-114263">
              <a:defRPr sz="1100"/>
            </a:lvl3pPr>
            <a:lvl4pPr marL="399923" indent="-171397">
              <a:defRPr sz="1100"/>
            </a:lvl4pPr>
            <a:lvl5pPr marL="571320" indent="-171397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8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8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8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8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3" indent="-114263">
              <a:buFont typeface="Arial" panose="020B0604020202020204" pitchFamily="34" charset="0"/>
              <a:buChar char="•"/>
              <a:defRPr sz="1100"/>
            </a:lvl2pPr>
            <a:lvl3pPr marL="228527" indent="-114263">
              <a:defRPr sz="1100"/>
            </a:lvl3pPr>
            <a:lvl4pPr marL="399923" indent="-171397">
              <a:defRPr sz="1100"/>
            </a:lvl4pPr>
            <a:lvl5pPr marL="571320" indent="-171397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3" indent="-114263">
              <a:buFont typeface="Arial" panose="020B0604020202020204" pitchFamily="34" charset="0"/>
              <a:buChar char="•"/>
              <a:defRPr sz="1100"/>
            </a:lvl2pPr>
            <a:lvl3pPr marL="228527" indent="-114263">
              <a:defRPr sz="1100"/>
            </a:lvl3pPr>
            <a:lvl4pPr marL="399923" indent="-171397">
              <a:defRPr sz="1100"/>
            </a:lvl4pPr>
            <a:lvl5pPr marL="571320" indent="-171397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3" indent="-114263">
              <a:buFont typeface="Arial" panose="020B0604020202020204" pitchFamily="34" charset="0"/>
              <a:buChar char="•"/>
              <a:defRPr sz="1100"/>
            </a:lvl2pPr>
            <a:lvl3pPr marL="228527" indent="-114263">
              <a:defRPr sz="1100"/>
            </a:lvl3pPr>
            <a:lvl4pPr marL="399923" indent="-171397">
              <a:defRPr sz="1100"/>
            </a:lvl4pPr>
            <a:lvl5pPr marL="571320" indent="-171397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3" indent="-114263">
              <a:buFont typeface="Arial" panose="020B0604020202020204" pitchFamily="34" charset="0"/>
              <a:buChar char="•"/>
              <a:defRPr sz="1100"/>
            </a:lvl2pPr>
            <a:lvl3pPr marL="228527" indent="-114263">
              <a:defRPr sz="1100"/>
            </a:lvl3pPr>
            <a:lvl4pPr marL="399923" indent="-171397">
              <a:defRPr sz="1100"/>
            </a:lvl4pPr>
            <a:lvl5pPr marL="571320" indent="-171397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0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8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8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8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3" indent="-114263">
              <a:buFont typeface="Arial" panose="020B0604020202020204" pitchFamily="34" charset="0"/>
              <a:buChar char="•"/>
              <a:defRPr sz="1100"/>
            </a:lvl2pPr>
            <a:lvl3pPr marL="228527" indent="-114263">
              <a:defRPr sz="1100"/>
            </a:lvl3pPr>
            <a:lvl4pPr marL="399923" indent="-171397">
              <a:defRPr sz="1100"/>
            </a:lvl4pPr>
            <a:lvl5pPr marL="571320" indent="-171397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3" indent="-114263">
              <a:buFont typeface="Arial" panose="020B0604020202020204" pitchFamily="34" charset="0"/>
              <a:buChar char="•"/>
              <a:defRPr sz="1100"/>
            </a:lvl2pPr>
            <a:lvl3pPr marL="228527" indent="-114263">
              <a:defRPr sz="1100"/>
            </a:lvl3pPr>
            <a:lvl4pPr marL="399923" indent="-171397">
              <a:defRPr sz="1100"/>
            </a:lvl4pPr>
            <a:lvl5pPr marL="571320" indent="-171397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3" indent="-114263">
              <a:buFont typeface="Arial" panose="020B0604020202020204" pitchFamily="34" charset="0"/>
              <a:buChar char="•"/>
              <a:defRPr sz="1100"/>
            </a:lvl2pPr>
            <a:lvl3pPr marL="228527" indent="-114263">
              <a:defRPr sz="1100"/>
            </a:lvl3pPr>
            <a:lvl4pPr marL="399923" indent="-171397">
              <a:defRPr sz="1100"/>
            </a:lvl4pPr>
            <a:lvl5pPr marL="571320" indent="-171397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8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8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8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3" indent="-114263">
              <a:buFont typeface="Arial" panose="020B0604020202020204" pitchFamily="34" charset="0"/>
              <a:buChar char="•"/>
              <a:defRPr sz="1100"/>
            </a:lvl2pPr>
            <a:lvl3pPr marL="228527" indent="-114263">
              <a:defRPr sz="1100"/>
            </a:lvl3pPr>
            <a:lvl4pPr marL="399923" indent="-171397">
              <a:defRPr sz="1100"/>
            </a:lvl4pPr>
            <a:lvl5pPr marL="571320" indent="-171397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3" indent="-114263">
              <a:buFont typeface="Arial" panose="020B0604020202020204" pitchFamily="34" charset="0"/>
              <a:buChar char="•"/>
              <a:defRPr sz="1100"/>
            </a:lvl2pPr>
            <a:lvl3pPr marL="228527" indent="-114263">
              <a:defRPr sz="1100"/>
            </a:lvl3pPr>
            <a:lvl4pPr marL="399923" indent="-171397">
              <a:defRPr sz="1100"/>
            </a:lvl4pPr>
            <a:lvl5pPr marL="571320" indent="-171397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3" indent="-114263">
              <a:buFont typeface="Arial" panose="020B0604020202020204" pitchFamily="34" charset="0"/>
              <a:buChar char="•"/>
              <a:defRPr sz="1100"/>
            </a:lvl2pPr>
            <a:lvl3pPr marL="228527" indent="-114263">
              <a:defRPr sz="1100"/>
            </a:lvl3pPr>
            <a:lvl4pPr marL="399923" indent="-171397">
              <a:defRPr sz="1100"/>
            </a:lvl4pPr>
            <a:lvl5pPr marL="571320" indent="-171397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0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8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8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3" indent="-114263">
              <a:buFont typeface="Arial" panose="020B0604020202020204" pitchFamily="34" charset="0"/>
              <a:buChar char="•"/>
              <a:defRPr sz="1100"/>
            </a:lvl2pPr>
            <a:lvl3pPr marL="228527" indent="-114263">
              <a:defRPr sz="1100"/>
            </a:lvl3pPr>
            <a:lvl4pPr marL="399923" indent="-171397">
              <a:defRPr sz="1100"/>
            </a:lvl4pPr>
            <a:lvl5pPr marL="571320" indent="-171397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3" indent="-114263">
              <a:buFont typeface="Arial" panose="020B0604020202020204" pitchFamily="34" charset="0"/>
              <a:buChar char="•"/>
              <a:defRPr sz="1100"/>
            </a:lvl2pPr>
            <a:lvl3pPr marL="228527" indent="-114263">
              <a:defRPr sz="1100"/>
            </a:lvl3pPr>
            <a:lvl4pPr marL="399923" indent="-171397">
              <a:defRPr sz="1100"/>
            </a:lvl4pPr>
            <a:lvl5pPr marL="571320" indent="-171397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8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8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3" indent="-114263">
              <a:buFont typeface="Arial" panose="020B0604020202020204" pitchFamily="34" charset="0"/>
              <a:buChar char="•"/>
              <a:defRPr sz="1100"/>
            </a:lvl2pPr>
            <a:lvl3pPr marL="228527" indent="-114263">
              <a:defRPr sz="1100"/>
            </a:lvl3pPr>
            <a:lvl4pPr marL="399923" indent="-171397">
              <a:defRPr sz="1100"/>
            </a:lvl4pPr>
            <a:lvl5pPr marL="571320" indent="-171397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3" indent="-114263">
              <a:buFont typeface="Arial" panose="020B0604020202020204" pitchFamily="34" charset="0"/>
              <a:buChar char="•"/>
              <a:defRPr sz="1100"/>
            </a:lvl2pPr>
            <a:lvl3pPr marL="228527" indent="-114263">
              <a:defRPr sz="1100"/>
            </a:lvl3pPr>
            <a:lvl4pPr marL="399923" indent="-171397">
              <a:defRPr sz="1100"/>
            </a:lvl4pPr>
            <a:lvl5pPr marL="571320" indent="-171397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0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7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7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7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7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52" indent="-128552">
              <a:buFont typeface="Arial" panose="020B0604020202020204" pitchFamily="34" charset="0"/>
              <a:buChar char="•"/>
              <a:defRPr sz="1100"/>
            </a:lvl2pPr>
            <a:lvl3pPr marL="257102" indent="-128552">
              <a:defRPr sz="1100"/>
            </a:lvl3pPr>
            <a:lvl4pPr marL="385652" indent="-12855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52" indent="-128552">
              <a:buFont typeface="Arial" panose="020B0604020202020204" pitchFamily="34" charset="0"/>
              <a:buChar char="•"/>
              <a:defRPr sz="1100"/>
            </a:lvl2pPr>
            <a:lvl3pPr marL="257102" indent="-128552">
              <a:defRPr sz="1100"/>
            </a:lvl3pPr>
            <a:lvl4pPr marL="385652" indent="-12855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52" indent="-128552">
              <a:buFont typeface="Arial" panose="020B0604020202020204" pitchFamily="34" charset="0"/>
              <a:buChar char="•"/>
              <a:defRPr sz="1100"/>
            </a:lvl2pPr>
            <a:lvl3pPr marL="257102" indent="-128552">
              <a:defRPr sz="1100"/>
            </a:lvl3pPr>
            <a:lvl4pPr marL="385652" indent="-12855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52" indent="-128552">
              <a:buFont typeface="Arial" panose="020B0604020202020204" pitchFamily="34" charset="0"/>
              <a:buChar char="•"/>
              <a:defRPr sz="1100"/>
            </a:lvl2pPr>
            <a:lvl3pPr marL="257102" indent="-128552">
              <a:defRPr sz="1100"/>
            </a:lvl3pPr>
            <a:lvl4pPr marL="385652" indent="-12855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7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7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7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7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52" indent="-128552">
              <a:buFont typeface="Arial" panose="020B0604020202020204" pitchFamily="34" charset="0"/>
              <a:buChar char="•"/>
              <a:defRPr sz="1100"/>
            </a:lvl2pPr>
            <a:lvl3pPr marL="257102" indent="-128552">
              <a:defRPr sz="1100"/>
            </a:lvl3pPr>
            <a:lvl4pPr marL="385652" indent="-12855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52" indent="-128552">
              <a:buFont typeface="Arial" panose="020B0604020202020204" pitchFamily="34" charset="0"/>
              <a:buChar char="•"/>
              <a:defRPr sz="1100"/>
            </a:lvl2pPr>
            <a:lvl3pPr marL="257102" indent="-128552">
              <a:defRPr sz="1100"/>
            </a:lvl3pPr>
            <a:lvl4pPr marL="385652" indent="-12855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52" indent="-128552">
              <a:buFont typeface="Arial" panose="020B0604020202020204" pitchFamily="34" charset="0"/>
              <a:buChar char="•"/>
              <a:defRPr sz="1100"/>
            </a:lvl2pPr>
            <a:lvl3pPr marL="257102" indent="-128552">
              <a:defRPr sz="1100"/>
            </a:lvl3pPr>
            <a:lvl4pPr marL="385652" indent="-12855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52" indent="-128552">
              <a:buFont typeface="Arial" panose="020B0604020202020204" pitchFamily="34" charset="0"/>
              <a:buChar char="•"/>
              <a:defRPr sz="1100"/>
            </a:lvl2pPr>
            <a:lvl3pPr marL="257102" indent="-128552">
              <a:defRPr sz="1100"/>
            </a:lvl3pPr>
            <a:lvl4pPr marL="385652" indent="-12855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10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52" indent="-128552">
              <a:buFont typeface="Arial" panose="020B0604020202020204" pitchFamily="34" charset="0"/>
              <a:buChar char="•"/>
              <a:defRPr sz="1100"/>
            </a:lvl2pPr>
            <a:lvl3pPr marL="257102" indent="-128552">
              <a:defRPr sz="1100"/>
            </a:lvl3pPr>
            <a:lvl4pPr marL="385652" indent="-12855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52" indent="-128552">
              <a:buFont typeface="Arial" panose="020B0604020202020204" pitchFamily="34" charset="0"/>
              <a:buChar char="•"/>
              <a:defRPr sz="1100"/>
            </a:lvl2pPr>
            <a:lvl3pPr marL="257102" indent="-128552">
              <a:defRPr sz="1100"/>
            </a:lvl3pPr>
            <a:lvl4pPr marL="385652" indent="-12855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52" indent="-128552">
              <a:buFont typeface="Arial" panose="020B0604020202020204" pitchFamily="34" charset="0"/>
              <a:buChar char="•"/>
              <a:defRPr sz="1100"/>
            </a:lvl2pPr>
            <a:lvl3pPr marL="257102" indent="-128552">
              <a:defRPr sz="1100"/>
            </a:lvl3pPr>
            <a:lvl4pPr marL="385652" indent="-12855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52" indent="-128552">
              <a:buFont typeface="Arial" panose="020B0604020202020204" pitchFamily="34" charset="0"/>
              <a:buChar char="•"/>
              <a:defRPr sz="1100"/>
            </a:lvl2pPr>
            <a:lvl3pPr marL="257102" indent="-128552">
              <a:defRPr sz="1100"/>
            </a:lvl3pPr>
            <a:lvl4pPr marL="385652" indent="-12855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52" indent="-128552">
              <a:buFont typeface="Arial" panose="020B0604020202020204" pitchFamily="34" charset="0"/>
              <a:buChar char="•"/>
              <a:defRPr sz="1100"/>
            </a:lvl2pPr>
            <a:lvl3pPr marL="257102" indent="-128552">
              <a:defRPr sz="1100"/>
            </a:lvl3pPr>
            <a:lvl4pPr marL="385652" indent="-12855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52" indent="-128552">
              <a:buFont typeface="Arial" panose="020B0604020202020204" pitchFamily="34" charset="0"/>
              <a:buChar char="•"/>
              <a:defRPr sz="1100"/>
            </a:lvl2pPr>
            <a:lvl3pPr marL="257102" indent="-128552">
              <a:defRPr sz="1100"/>
            </a:lvl3pPr>
            <a:lvl4pPr marL="385652" indent="-12855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10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0" y="2291463"/>
            <a:ext cx="3813049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52" indent="-128552">
              <a:buFont typeface="Arial" panose="020B0604020202020204" pitchFamily="34" charset="0"/>
              <a:buChar char="•"/>
              <a:defRPr sz="1100"/>
            </a:lvl2pPr>
            <a:lvl3pPr marL="257102" indent="-128552">
              <a:defRPr sz="1100"/>
            </a:lvl3pPr>
            <a:lvl4pPr marL="385652" indent="-12855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1" y="2291463"/>
            <a:ext cx="3813049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52" indent="-128552">
              <a:buFont typeface="Arial" panose="020B0604020202020204" pitchFamily="34" charset="0"/>
              <a:buChar char="•"/>
              <a:defRPr sz="1100"/>
            </a:lvl2pPr>
            <a:lvl3pPr marL="257102" indent="-128552">
              <a:defRPr sz="1100"/>
            </a:lvl3pPr>
            <a:lvl4pPr marL="385652" indent="-12855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0" y="2291463"/>
            <a:ext cx="3813049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52" indent="-128552">
              <a:buFont typeface="Arial" panose="020B0604020202020204" pitchFamily="34" charset="0"/>
              <a:buChar char="•"/>
              <a:defRPr sz="1100"/>
            </a:lvl2pPr>
            <a:lvl3pPr marL="257102" indent="-128552">
              <a:defRPr sz="1100"/>
            </a:lvl3pPr>
            <a:lvl4pPr marL="385652" indent="-12855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1" y="2291463"/>
            <a:ext cx="3813049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52" indent="-128552">
              <a:buFont typeface="Arial" panose="020B0604020202020204" pitchFamily="34" charset="0"/>
              <a:buChar char="•"/>
              <a:defRPr sz="1100"/>
            </a:lvl2pPr>
            <a:lvl3pPr marL="257102" indent="-128552">
              <a:defRPr sz="1100"/>
            </a:lvl3pPr>
            <a:lvl4pPr marL="385652" indent="-12855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10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7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7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7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7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62"/>
            <a:ext cx="1831086" cy="994955"/>
          </a:xfrm>
        </p:spPr>
        <p:txBody>
          <a:bodyPr/>
          <a:lstStyle>
            <a:lvl1pPr marL="0" indent="0">
              <a:buNone/>
              <a:defRPr sz="1100"/>
            </a:lvl1pPr>
            <a:lvl2pPr marL="128552" indent="-128552">
              <a:buFont typeface="Arial" panose="020B0604020202020204" pitchFamily="34" charset="0"/>
              <a:buChar char="•"/>
              <a:defRPr sz="1100"/>
            </a:lvl2pPr>
            <a:lvl3pPr marL="257102" indent="-128552">
              <a:defRPr sz="1100"/>
            </a:lvl3pPr>
            <a:lvl4pPr marL="385652" indent="-12855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62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52" indent="-128552">
              <a:buFont typeface="Arial" panose="020B0604020202020204" pitchFamily="34" charset="0"/>
              <a:buChar char="•"/>
              <a:defRPr sz="1100"/>
            </a:lvl2pPr>
            <a:lvl3pPr marL="257102" indent="-128552">
              <a:defRPr sz="1100"/>
            </a:lvl3pPr>
            <a:lvl4pPr marL="385652" indent="-12855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62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52" indent="-128552">
              <a:buFont typeface="Arial" panose="020B0604020202020204" pitchFamily="34" charset="0"/>
              <a:buChar char="•"/>
              <a:defRPr sz="1100"/>
            </a:lvl2pPr>
            <a:lvl3pPr marL="257102" indent="-128552">
              <a:defRPr sz="1100"/>
            </a:lvl3pPr>
            <a:lvl4pPr marL="385652" indent="-12855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62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52" indent="-128552">
              <a:buFont typeface="Arial" panose="020B0604020202020204" pitchFamily="34" charset="0"/>
              <a:buChar char="•"/>
              <a:defRPr sz="1100"/>
            </a:lvl2pPr>
            <a:lvl3pPr marL="257102" indent="-128552">
              <a:defRPr sz="1100"/>
            </a:lvl3pPr>
            <a:lvl4pPr marL="385652" indent="-12855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6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6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6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6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7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7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7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7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62"/>
            <a:ext cx="1831086" cy="994955"/>
          </a:xfrm>
        </p:spPr>
        <p:txBody>
          <a:bodyPr/>
          <a:lstStyle>
            <a:lvl1pPr marL="0" indent="0">
              <a:buNone/>
              <a:defRPr sz="1100"/>
            </a:lvl1pPr>
            <a:lvl2pPr marL="128552" indent="-128552">
              <a:buFont typeface="Arial" panose="020B0604020202020204" pitchFamily="34" charset="0"/>
              <a:buChar char="•"/>
              <a:defRPr sz="1100"/>
            </a:lvl2pPr>
            <a:lvl3pPr marL="257102" indent="-128552">
              <a:defRPr sz="1100"/>
            </a:lvl3pPr>
            <a:lvl4pPr marL="385652" indent="-12855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62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52" indent="-128552">
              <a:buFont typeface="Arial" panose="020B0604020202020204" pitchFamily="34" charset="0"/>
              <a:buChar char="•"/>
              <a:defRPr sz="1100"/>
            </a:lvl2pPr>
            <a:lvl3pPr marL="257102" indent="-128552">
              <a:defRPr sz="1100"/>
            </a:lvl3pPr>
            <a:lvl4pPr marL="385652" indent="-12855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62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52" indent="-128552">
              <a:buFont typeface="Arial" panose="020B0604020202020204" pitchFamily="34" charset="0"/>
              <a:buChar char="•"/>
              <a:defRPr sz="1100"/>
            </a:lvl2pPr>
            <a:lvl3pPr marL="257102" indent="-128552">
              <a:defRPr sz="1100"/>
            </a:lvl3pPr>
            <a:lvl4pPr marL="385652" indent="-12855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62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52" indent="-128552">
              <a:buFont typeface="Arial" panose="020B0604020202020204" pitchFamily="34" charset="0"/>
              <a:buChar char="•"/>
              <a:defRPr sz="1100"/>
            </a:lvl2pPr>
            <a:lvl3pPr marL="257102" indent="-128552">
              <a:defRPr sz="1100"/>
            </a:lvl3pPr>
            <a:lvl4pPr marL="385652" indent="-12855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6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6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6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6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0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0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0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52" indent="-128552">
              <a:buFont typeface="Arial" panose="020B0604020202020204" pitchFamily="34" charset="0"/>
              <a:buChar char="•"/>
              <a:defRPr sz="1100"/>
            </a:lvl2pPr>
            <a:lvl3pPr marL="257102" indent="-128552">
              <a:defRPr sz="1100"/>
            </a:lvl3pPr>
            <a:lvl4pPr marL="385652" indent="-12855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52" indent="-128552">
              <a:buFont typeface="Arial" panose="020B0604020202020204" pitchFamily="34" charset="0"/>
              <a:buChar char="•"/>
              <a:defRPr sz="1100"/>
            </a:lvl2pPr>
            <a:lvl3pPr marL="257102" indent="-128552">
              <a:defRPr sz="1100"/>
            </a:lvl3pPr>
            <a:lvl4pPr marL="385652" indent="-12855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52" indent="-128552">
              <a:buFont typeface="Arial" panose="020B0604020202020204" pitchFamily="34" charset="0"/>
              <a:buChar char="•"/>
              <a:defRPr sz="1100"/>
            </a:lvl2pPr>
            <a:lvl3pPr marL="257102" indent="-128552">
              <a:defRPr sz="1100"/>
            </a:lvl3pPr>
            <a:lvl4pPr marL="385652" indent="-12855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52" indent="-128552">
              <a:buFont typeface="Arial" panose="020B0604020202020204" pitchFamily="34" charset="0"/>
              <a:buChar char="•"/>
              <a:defRPr sz="1100"/>
            </a:lvl2pPr>
            <a:lvl3pPr marL="257102" indent="-128552">
              <a:defRPr sz="1100"/>
            </a:lvl3pPr>
            <a:lvl4pPr marL="385652" indent="-12855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52" indent="-128552">
              <a:buFont typeface="Arial" panose="020B0604020202020204" pitchFamily="34" charset="0"/>
              <a:buChar char="•"/>
              <a:defRPr sz="1100"/>
            </a:lvl2pPr>
            <a:lvl3pPr marL="257102" indent="-128552">
              <a:defRPr sz="1100"/>
            </a:lvl3pPr>
            <a:lvl4pPr marL="385652" indent="-12855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52" indent="-128552">
              <a:buFont typeface="Arial" panose="020B0604020202020204" pitchFamily="34" charset="0"/>
              <a:buChar char="•"/>
              <a:defRPr sz="1100"/>
            </a:lvl2pPr>
            <a:lvl3pPr marL="257102" indent="-128552">
              <a:defRPr sz="1100"/>
            </a:lvl3pPr>
            <a:lvl4pPr marL="385652" indent="-12855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0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0" y="3528311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52" indent="-128552">
              <a:buFont typeface="Arial" panose="020B0604020202020204" pitchFamily="34" charset="0"/>
              <a:buChar char="•"/>
              <a:defRPr sz="1100"/>
            </a:lvl2pPr>
            <a:lvl3pPr marL="257102" indent="-128552">
              <a:defRPr sz="1100"/>
            </a:lvl3pPr>
            <a:lvl4pPr marL="385652" indent="-12855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1" y="3528311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52" indent="-128552">
              <a:buFont typeface="Arial" panose="020B0604020202020204" pitchFamily="34" charset="0"/>
              <a:buChar char="•"/>
              <a:defRPr sz="1100"/>
            </a:lvl2pPr>
            <a:lvl3pPr marL="257102" indent="-128552">
              <a:defRPr sz="1100"/>
            </a:lvl3pPr>
            <a:lvl4pPr marL="385652" indent="-12855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0" y="3528311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52" indent="-128552">
              <a:buFont typeface="Arial" panose="020B0604020202020204" pitchFamily="34" charset="0"/>
              <a:buChar char="•"/>
              <a:defRPr sz="1100"/>
            </a:lvl2pPr>
            <a:lvl3pPr marL="257102" indent="-128552">
              <a:defRPr sz="1100"/>
            </a:lvl3pPr>
            <a:lvl4pPr marL="385652" indent="-12855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1" y="3528311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52" indent="-128552">
              <a:buFont typeface="Arial" panose="020B0604020202020204" pitchFamily="34" charset="0"/>
              <a:buChar char="•"/>
              <a:defRPr sz="1100"/>
            </a:lvl2pPr>
            <a:lvl3pPr marL="257102" indent="-128552">
              <a:defRPr sz="1100"/>
            </a:lvl3pPr>
            <a:lvl4pPr marL="385652" indent="-12855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0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397877"/>
            <a:ext cx="1831086" cy="849459"/>
          </a:xfrm>
          <a:solidFill>
            <a:schemeClr val="accent1">
              <a:alpha val="80000"/>
            </a:schemeClr>
          </a:solidFill>
        </p:spPr>
        <p:txBody>
          <a:bodyPr lIns="182849" tIns="91426" rIns="182849" bIns="9142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02" indent="-128552">
              <a:defRPr sz="1100">
                <a:solidFill>
                  <a:srgbClr val="FFFFFF"/>
                </a:solidFill>
              </a:defRPr>
            </a:lvl3pPr>
            <a:lvl4pPr marL="385652" indent="-128552">
              <a:defRPr sz="1100">
                <a:solidFill>
                  <a:srgbClr val="FFFFFF"/>
                </a:solidFill>
              </a:defRPr>
            </a:lvl4pPr>
            <a:lvl5pPr marL="557049" indent="-17140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397877"/>
            <a:ext cx="1831086" cy="849459"/>
          </a:xfrm>
          <a:solidFill>
            <a:schemeClr val="accent3">
              <a:alpha val="80000"/>
            </a:schemeClr>
          </a:solidFill>
        </p:spPr>
        <p:txBody>
          <a:bodyPr lIns="182849" tIns="91426" rIns="182849" bIns="9142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02" indent="-128552">
              <a:defRPr sz="1100">
                <a:solidFill>
                  <a:srgbClr val="FFFFFF"/>
                </a:solidFill>
              </a:defRPr>
            </a:lvl3pPr>
            <a:lvl4pPr marL="385652" indent="-128552">
              <a:defRPr sz="1100">
                <a:solidFill>
                  <a:srgbClr val="FFFFFF"/>
                </a:solidFill>
              </a:defRPr>
            </a:lvl4pPr>
            <a:lvl5pPr marL="557049" indent="-17140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397877"/>
            <a:ext cx="1831086" cy="849459"/>
          </a:xfrm>
          <a:solidFill>
            <a:schemeClr val="accent5">
              <a:alpha val="80000"/>
            </a:schemeClr>
          </a:solidFill>
        </p:spPr>
        <p:txBody>
          <a:bodyPr lIns="182849" tIns="91426" rIns="182849" bIns="9142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02" indent="-128552">
              <a:defRPr sz="1100">
                <a:solidFill>
                  <a:srgbClr val="FFFFFF"/>
                </a:solidFill>
              </a:defRPr>
            </a:lvl3pPr>
            <a:lvl4pPr marL="385652" indent="-128552">
              <a:defRPr sz="1100">
                <a:solidFill>
                  <a:srgbClr val="FFFFFF"/>
                </a:solidFill>
              </a:defRPr>
            </a:lvl4pPr>
            <a:lvl5pPr marL="557049" indent="-17140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397877"/>
            <a:ext cx="1831086" cy="849459"/>
          </a:xfrm>
          <a:solidFill>
            <a:schemeClr val="bg2">
              <a:alpha val="80000"/>
            </a:schemeClr>
          </a:solidFill>
        </p:spPr>
        <p:txBody>
          <a:bodyPr lIns="182849" tIns="91426" rIns="182849" bIns="9142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02" indent="-128552">
              <a:defRPr sz="1100">
                <a:solidFill>
                  <a:srgbClr val="FFFFFF"/>
                </a:solidFill>
              </a:defRPr>
            </a:lvl3pPr>
            <a:lvl4pPr marL="385652" indent="-128552">
              <a:defRPr sz="1100">
                <a:solidFill>
                  <a:srgbClr val="FFFFFF"/>
                </a:solidFill>
              </a:defRPr>
            </a:lvl4pPr>
            <a:lvl5pPr marL="557049" indent="-17140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397877"/>
            <a:ext cx="1831086" cy="849459"/>
          </a:xfrm>
          <a:solidFill>
            <a:schemeClr val="accent1">
              <a:alpha val="80000"/>
            </a:schemeClr>
          </a:solidFill>
        </p:spPr>
        <p:txBody>
          <a:bodyPr lIns="182849" tIns="91426" rIns="182849" bIns="9142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02" indent="-128552">
              <a:defRPr sz="1100">
                <a:solidFill>
                  <a:srgbClr val="FFFFFF"/>
                </a:solidFill>
              </a:defRPr>
            </a:lvl3pPr>
            <a:lvl4pPr marL="385652" indent="-128552">
              <a:defRPr sz="1100">
                <a:solidFill>
                  <a:srgbClr val="FFFFFF"/>
                </a:solidFill>
              </a:defRPr>
            </a:lvl4pPr>
            <a:lvl5pPr marL="557049" indent="-17140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397877"/>
            <a:ext cx="1831086" cy="849459"/>
          </a:xfrm>
          <a:solidFill>
            <a:schemeClr val="accent3">
              <a:alpha val="80000"/>
            </a:schemeClr>
          </a:solidFill>
        </p:spPr>
        <p:txBody>
          <a:bodyPr lIns="182849" tIns="91426" rIns="182849" bIns="9142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02" indent="-128552">
              <a:defRPr sz="1100">
                <a:solidFill>
                  <a:srgbClr val="FFFFFF"/>
                </a:solidFill>
              </a:defRPr>
            </a:lvl3pPr>
            <a:lvl4pPr marL="385652" indent="-128552">
              <a:defRPr sz="1100">
                <a:solidFill>
                  <a:srgbClr val="FFFFFF"/>
                </a:solidFill>
              </a:defRPr>
            </a:lvl4pPr>
            <a:lvl5pPr marL="557049" indent="-17140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397877"/>
            <a:ext cx="1831086" cy="849459"/>
          </a:xfrm>
          <a:solidFill>
            <a:schemeClr val="accent5">
              <a:alpha val="80000"/>
            </a:schemeClr>
          </a:solidFill>
        </p:spPr>
        <p:txBody>
          <a:bodyPr lIns="182849" tIns="91426" rIns="182849" bIns="9142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02" indent="-128552">
              <a:defRPr sz="1100">
                <a:solidFill>
                  <a:srgbClr val="FFFFFF"/>
                </a:solidFill>
              </a:defRPr>
            </a:lvl3pPr>
            <a:lvl4pPr marL="385652" indent="-128552">
              <a:defRPr sz="1100">
                <a:solidFill>
                  <a:srgbClr val="FFFFFF"/>
                </a:solidFill>
              </a:defRPr>
            </a:lvl4pPr>
            <a:lvl5pPr marL="557049" indent="-17140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397877"/>
            <a:ext cx="1831086" cy="849459"/>
          </a:xfrm>
          <a:solidFill>
            <a:schemeClr val="bg2">
              <a:alpha val="80000"/>
            </a:schemeClr>
          </a:solidFill>
        </p:spPr>
        <p:txBody>
          <a:bodyPr lIns="182849" tIns="91426" rIns="182849" bIns="9142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02" indent="-128552">
              <a:defRPr sz="1100">
                <a:solidFill>
                  <a:srgbClr val="FFFFFF"/>
                </a:solidFill>
              </a:defRPr>
            </a:lvl3pPr>
            <a:lvl4pPr marL="385652" indent="-128552">
              <a:defRPr sz="1100">
                <a:solidFill>
                  <a:srgbClr val="FFFFFF"/>
                </a:solidFill>
              </a:defRPr>
            </a:lvl4pPr>
            <a:lvl5pPr marL="557049" indent="-17140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0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397877"/>
            <a:ext cx="2496312" cy="849459"/>
          </a:xfrm>
          <a:solidFill>
            <a:schemeClr val="accent1">
              <a:alpha val="80000"/>
            </a:schemeClr>
          </a:solidFill>
        </p:spPr>
        <p:txBody>
          <a:bodyPr lIns="182849" tIns="91426" rIns="182849" bIns="9142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02" indent="-128552">
              <a:defRPr sz="1100">
                <a:solidFill>
                  <a:srgbClr val="FFFFFF"/>
                </a:solidFill>
              </a:defRPr>
            </a:lvl3pPr>
            <a:lvl4pPr marL="385652" indent="-128552">
              <a:defRPr sz="1100">
                <a:solidFill>
                  <a:srgbClr val="FFFFFF"/>
                </a:solidFill>
              </a:defRPr>
            </a:lvl4pPr>
            <a:lvl5pPr marL="557049" indent="-17140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397877"/>
            <a:ext cx="2496312" cy="849459"/>
          </a:xfrm>
          <a:solidFill>
            <a:schemeClr val="accent4">
              <a:alpha val="80000"/>
            </a:schemeClr>
          </a:solidFill>
        </p:spPr>
        <p:txBody>
          <a:bodyPr lIns="182849" tIns="91426" rIns="182849" bIns="9142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02" indent="-128552">
              <a:defRPr sz="1100">
                <a:solidFill>
                  <a:srgbClr val="FFFFFF"/>
                </a:solidFill>
              </a:defRPr>
            </a:lvl3pPr>
            <a:lvl4pPr marL="385652" indent="-128552">
              <a:defRPr sz="1100">
                <a:solidFill>
                  <a:srgbClr val="FFFFFF"/>
                </a:solidFill>
              </a:defRPr>
            </a:lvl4pPr>
            <a:lvl5pPr marL="557049" indent="-17140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397877"/>
            <a:ext cx="2496312" cy="849459"/>
          </a:xfrm>
          <a:solidFill>
            <a:schemeClr val="bg2">
              <a:alpha val="80000"/>
            </a:schemeClr>
          </a:solidFill>
        </p:spPr>
        <p:txBody>
          <a:bodyPr lIns="182849" tIns="91426" rIns="182849" bIns="9142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02" indent="-128552">
              <a:defRPr sz="1100">
                <a:solidFill>
                  <a:srgbClr val="FFFFFF"/>
                </a:solidFill>
              </a:defRPr>
            </a:lvl3pPr>
            <a:lvl4pPr marL="385652" indent="-128552">
              <a:defRPr sz="1100">
                <a:solidFill>
                  <a:srgbClr val="FFFFFF"/>
                </a:solidFill>
              </a:defRPr>
            </a:lvl4pPr>
            <a:lvl5pPr marL="557049" indent="-17140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397877"/>
            <a:ext cx="2496312" cy="849459"/>
          </a:xfrm>
          <a:solidFill>
            <a:schemeClr val="accent1">
              <a:alpha val="80000"/>
            </a:schemeClr>
          </a:solidFill>
        </p:spPr>
        <p:txBody>
          <a:bodyPr lIns="182849" tIns="91426" rIns="182849" bIns="9142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02" indent="-128552">
              <a:defRPr sz="1100">
                <a:solidFill>
                  <a:srgbClr val="FFFFFF"/>
                </a:solidFill>
              </a:defRPr>
            </a:lvl3pPr>
            <a:lvl4pPr marL="385652" indent="-128552">
              <a:defRPr sz="1100">
                <a:solidFill>
                  <a:srgbClr val="FFFFFF"/>
                </a:solidFill>
              </a:defRPr>
            </a:lvl4pPr>
            <a:lvl5pPr marL="557049" indent="-17140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397877"/>
            <a:ext cx="2496312" cy="849459"/>
          </a:xfrm>
          <a:solidFill>
            <a:schemeClr val="accent4">
              <a:alpha val="80000"/>
            </a:schemeClr>
          </a:solidFill>
        </p:spPr>
        <p:txBody>
          <a:bodyPr lIns="182849" tIns="91426" rIns="182849" bIns="9142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02" indent="-128552">
              <a:defRPr sz="1100">
                <a:solidFill>
                  <a:srgbClr val="FFFFFF"/>
                </a:solidFill>
              </a:defRPr>
            </a:lvl3pPr>
            <a:lvl4pPr marL="385652" indent="-128552">
              <a:defRPr sz="1100">
                <a:solidFill>
                  <a:srgbClr val="FFFFFF"/>
                </a:solidFill>
              </a:defRPr>
            </a:lvl4pPr>
            <a:lvl5pPr marL="557049" indent="-17140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397877"/>
            <a:ext cx="2496312" cy="849459"/>
          </a:xfrm>
          <a:solidFill>
            <a:schemeClr val="bg2">
              <a:alpha val="80000"/>
            </a:schemeClr>
          </a:solidFill>
        </p:spPr>
        <p:txBody>
          <a:bodyPr lIns="182849" tIns="91426" rIns="182849" bIns="9142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02" indent="-128552">
              <a:defRPr sz="1100">
                <a:solidFill>
                  <a:srgbClr val="FFFFFF"/>
                </a:solidFill>
              </a:defRPr>
            </a:lvl3pPr>
            <a:lvl4pPr marL="385652" indent="-128552">
              <a:defRPr sz="1100">
                <a:solidFill>
                  <a:srgbClr val="FFFFFF"/>
                </a:solidFill>
              </a:defRPr>
            </a:lvl4pPr>
            <a:lvl5pPr marL="557049" indent="-17140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0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0" y="3628709"/>
            <a:ext cx="3813049" cy="618627"/>
          </a:xfrm>
          <a:solidFill>
            <a:schemeClr val="accent1">
              <a:alpha val="80000"/>
            </a:schemeClr>
          </a:solidFill>
        </p:spPr>
        <p:txBody>
          <a:bodyPr lIns="182849" tIns="91426" rIns="182849" bIns="9142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02" indent="-128552">
              <a:defRPr sz="1100">
                <a:solidFill>
                  <a:srgbClr val="FFFFFF"/>
                </a:solidFill>
              </a:defRPr>
            </a:lvl3pPr>
            <a:lvl4pPr marL="385652" indent="-128552">
              <a:defRPr sz="1100">
                <a:solidFill>
                  <a:srgbClr val="FFFFFF"/>
                </a:solidFill>
              </a:defRPr>
            </a:lvl4pPr>
            <a:lvl5pPr marL="557049" indent="-17140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1" y="3628709"/>
            <a:ext cx="3813049" cy="618627"/>
          </a:xfrm>
          <a:solidFill>
            <a:schemeClr val="accent4">
              <a:alpha val="80000"/>
            </a:schemeClr>
          </a:solidFill>
        </p:spPr>
        <p:txBody>
          <a:bodyPr lIns="182849" tIns="91426" rIns="182849" bIns="9142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02" indent="-128552">
              <a:defRPr sz="1100">
                <a:solidFill>
                  <a:srgbClr val="FFFFFF"/>
                </a:solidFill>
              </a:defRPr>
            </a:lvl3pPr>
            <a:lvl4pPr marL="385652" indent="-128552">
              <a:defRPr sz="1100">
                <a:solidFill>
                  <a:srgbClr val="FFFFFF"/>
                </a:solidFill>
              </a:defRPr>
            </a:lvl4pPr>
            <a:lvl5pPr marL="557049" indent="-17140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0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0" y="3628709"/>
            <a:ext cx="3813049" cy="618627"/>
          </a:xfrm>
          <a:solidFill>
            <a:schemeClr val="accent1">
              <a:alpha val="80000"/>
            </a:schemeClr>
          </a:solidFill>
        </p:spPr>
        <p:txBody>
          <a:bodyPr lIns="182849" tIns="91426" rIns="182849" bIns="9142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02" indent="-128552">
              <a:defRPr sz="1100">
                <a:solidFill>
                  <a:srgbClr val="FFFFFF"/>
                </a:solidFill>
              </a:defRPr>
            </a:lvl3pPr>
            <a:lvl4pPr marL="385652" indent="-128552">
              <a:defRPr sz="1100">
                <a:solidFill>
                  <a:srgbClr val="FFFFFF"/>
                </a:solidFill>
              </a:defRPr>
            </a:lvl4pPr>
            <a:lvl5pPr marL="557049" indent="-17140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1" y="3628709"/>
            <a:ext cx="3813049" cy="618627"/>
          </a:xfrm>
          <a:solidFill>
            <a:schemeClr val="accent4">
              <a:alpha val="80000"/>
            </a:schemeClr>
          </a:solidFill>
        </p:spPr>
        <p:txBody>
          <a:bodyPr lIns="182849" tIns="91426" rIns="182849" bIns="9142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02" indent="-128552">
              <a:defRPr sz="1100">
                <a:solidFill>
                  <a:srgbClr val="FFFFFF"/>
                </a:solidFill>
              </a:defRPr>
            </a:lvl3pPr>
            <a:lvl4pPr marL="385652" indent="-128552">
              <a:defRPr sz="1100">
                <a:solidFill>
                  <a:srgbClr val="FFFFFF"/>
                </a:solidFill>
              </a:defRPr>
            </a:lvl4pPr>
            <a:lvl5pPr marL="557049" indent="-17140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277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397" indent="-171397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074" indent="-185679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193" indent="-171397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584" indent="-17139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81344"/>
            <a:ext cx="1831086" cy="849459"/>
          </a:xfrm>
          <a:solidFill>
            <a:schemeClr val="accent1">
              <a:alpha val="80000"/>
            </a:schemeClr>
          </a:solidFill>
        </p:spPr>
        <p:txBody>
          <a:bodyPr lIns="182849" tIns="91426" rIns="182849" bIns="9142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02" indent="-128552">
              <a:defRPr sz="1100">
                <a:solidFill>
                  <a:srgbClr val="FFFFFF"/>
                </a:solidFill>
              </a:defRPr>
            </a:lvl3pPr>
            <a:lvl4pPr marL="385652" indent="-128552">
              <a:defRPr sz="1100">
                <a:solidFill>
                  <a:srgbClr val="FFFFFF"/>
                </a:solidFill>
              </a:defRPr>
            </a:lvl4pPr>
            <a:lvl5pPr marL="557049" indent="-17140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81344"/>
            <a:ext cx="1831086" cy="849459"/>
          </a:xfrm>
          <a:solidFill>
            <a:schemeClr val="accent3">
              <a:alpha val="80000"/>
            </a:schemeClr>
          </a:solidFill>
        </p:spPr>
        <p:txBody>
          <a:bodyPr lIns="182849" tIns="91426" rIns="182849" bIns="9142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02" indent="-128552">
              <a:defRPr sz="1100">
                <a:solidFill>
                  <a:srgbClr val="FFFFFF"/>
                </a:solidFill>
              </a:defRPr>
            </a:lvl3pPr>
            <a:lvl4pPr marL="385652" indent="-128552">
              <a:defRPr sz="1100">
                <a:solidFill>
                  <a:srgbClr val="FFFFFF"/>
                </a:solidFill>
              </a:defRPr>
            </a:lvl4pPr>
            <a:lvl5pPr marL="557049" indent="-17140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81344"/>
            <a:ext cx="1831086" cy="849459"/>
          </a:xfrm>
          <a:solidFill>
            <a:schemeClr val="accent5">
              <a:alpha val="80000"/>
            </a:schemeClr>
          </a:solidFill>
        </p:spPr>
        <p:txBody>
          <a:bodyPr lIns="182849" tIns="91426" rIns="182849" bIns="9142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02" indent="-128552">
              <a:defRPr sz="1100">
                <a:solidFill>
                  <a:srgbClr val="FFFFFF"/>
                </a:solidFill>
              </a:defRPr>
            </a:lvl3pPr>
            <a:lvl4pPr marL="385652" indent="-128552">
              <a:defRPr sz="1100">
                <a:solidFill>
                  <a:srgbClr val="FFFFFF"/>
                </a:solidFill>
              </a:defRPr>
            </a:lvl4pPr>
            <a:lvl5pPr marL="557049" indent="-17140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81344"/>
            <a:ext cx="1831086" cy="849459"/>
          </a:xfrm>
          <a:solidFill>
            <a:schemeClr val="bg2">
              <a:alpha val="80000"/>
            </a:schemeClr>
          </a:solidFill>
        </p:spPr>
        <p:txBody>
          <a:bodyPr lIns="182849" tIns="91426" rIns="182849" bIns="9142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02" indent="-128552">
              <a:defRPr sz="1100">
                <a:solidFill>
                  <a:srgbClr val="FFFFFF"/>
                </a:solidFill>
              </a:defRPr>
            </a:lvl3pPr>
            <a:lvl4pPr marL="385652" indent="-128552">
              <a:defRPr sz="1100">
                <a:solidFill>
                  <a:srgbClr val="FFFFFF"/>
                </a:solidFill>
              </a:defRPr>
            </a:lvl4pPr>
            <a:lvl5pPr marL="557049" indent="-17140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6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52" indent="-128552">
              <a:buFont typeface="Arial" panose="020B0604020202020204" pitchFamily="34" charset="0"/>
              <a:buChar char="•"/>
              <a:defRPr sz="1100"/>
            </a:lvl2pPr>
            <a:lvl3pPr marL="257102" indent="-128552">
              <a:defRPr sz="1100"/>
            </a:lvl3pPr>
            <a:lvl4pPr marL="385652" indent="-12855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6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52" indent="-128552">
              <a:buFont typeface="Arial" panose="020B0604020202020204" pitchFamily="34" charset="0"/>
              <a:buChar char="•"/>
              <a:defRPr sz="1100"/>
            </a:lvl2pPr>
            <a:lvl3pPr marL="257102" indent="-128552">
              <a:defRPr sz="1100"/>
            </a:lvl3pPr>
            <a:lvl4pPr marL="385652" indent="-12855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6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52" indent="-128552">
              <a:buFont typeface="Arial" panose="020B0604020202020204" pitchFamily="34" charset="0"/>
              <a:buChar char="•"/>
              <a:defRPr sz="1100"/>
            </a:lvl2pPr>
            <a:lvl3pPr marL="257102" indent="-128552">
              <a:defRPr sz="1100"/>
            </a:lvl3pPr>
            <a:lvl4pPr marL="385652" indent="-12855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6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52" indent="-128552">
              <a:buFont typeface="Arial" panose="020B0604020202020204" pitchFamily="34" charset="0"/>
              <a:buChar char="•"/>
              <a:defRPr sz="1100"/>
            </a:lvl2pPr>
            <a:lvl3pPr marL="257102" indent="-128552">
              <a:defRPr sz="1100"/>
            </a:lvl3pPr>
            <a:lvl4pPr marL="385652" indent="-12855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81344"/>
            <a:ext cx="1831086" cy="849459"/>
          </a:xfrm>
          <a:solidFill>
            <a:schemeClr val="accent1">
              <a:alpha val="80000"/>
            </a:schemeClr>
          </a:solidFill>
        </p:spPr>
        <p:txBody>
          <a:bodyPr lIns="182849" tIns="91426" rIns="182849" bIns="9142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02" indent="-128552">
              <a:defRPr sz="1100">
                <a:solidFill>
                  <a:srgbClr val="FFFFFF"/>
                </a:solidFill>
              </a:defRPr>
            </a:lvl3pPr>
            <a:lvl4pPr marL="385652" indent="-128552">
              <a:defRPr sz="1100">
                <a:solidFill>
                  <a:srgbClr val="FFFFFF"/>
                </a:solidFill>
              </a:defRPr>
            </a:lvl4pPr>
            <a:lvl5pPr marL="557049" indent="-17140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81344"/>
            <a:ext cx="1831086" cy="849459"/>
          </a:xfrm>
          <a:solidFill>
            <a:schemeClr val="accent3">
              <a:alpha val="80000"/>
            </a:schemeClr>
          </a:solidFill>
        </p:spPr>
        <p:txBody>
          <a:bodyPr lIns="182849" tIns="91426" rIns="182849" bIns="9142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02" indent="-128552">
              <a:defRPr sz="1100">
                <a:solidFill>
                  <a:srgbClr val="FFFFFF"/>
                </a:solidFill>
              </a:defRPr>
            </a:lvl3pPr>
            <a:lvl4pPr marL="385652" indent="-128552">
              <a:defRPr sz="1100">
                <a:solidFill>
                  <a:srgbClr val="FFFFFF"/>
                </a:solidFill>
              </a:defRPr>
            </a:lvl4pPr>
            <a:lvl5pPr marL="557049" indent="-17140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81344"/>
            <a:ext cx="1831086" cy="849459"/>
          </a:xfrm>
          <a:solidFill>
            <a:schemeClr val="accent5">
              <a:alpha val="80000"/>
            </a:schemeClr>
          </a:solidFill>
        </p:spPr>
        <p:txBody>
          <a:bodyPr lIns="182849" tIns="91426" rIns="182849" bIns="9142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02" indent="-128552">
              <a:defRPr sz="1100">
                <a:solidFill>
                  <a:srgbClr val="FFFFFF"/>
                </a:solidFill>
              </a:defRPr>
            </a:lvl3pPr>
            <a:lvl4pPr marL="385652" indent="-128552">
              <a:defRPr sz="1100">
                <a:solidFill>
                  <a:srgbClr val="FFFFFF"/>
                </a:solidFill>
              </a:defRPr>
            </a:lvl4pPr>
            <a:lvl5pPr marL="557049" indent="-17140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81344"/>
            <a:ext cx="1831086" cy="849459"/>
          </a:xfrm>
          <a:solidFill>
            <a:schemeClr val="bg2">
              <a:alpha val="80000"/>
            </a:schemeClr>
          </a:solidFill>
        </p:spPr>
        <p:txBody>
          <a:bodyPr lIns="182849" tIns="91426" rIns="182849" bIns="9142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02" indent="-128552">
              <a:defRPr sz="1100">
                <a:solidFill>
                  <a:srgbClr val="FFFFFF"/>
                </a:solidFill>
              </a:defRPr>
            </a:lvl3pPr>
            <a:lvl4pPr marL="385652" indent="-128552">
              <a:defRPr sz="1100">
                <a:solidFill>
                  <a:srgbClr val="FFFFFF"/>
                </a:solidFill>
              </a:defRPr>
            </a:lvl4pPr>
            <a:lvl5pPr marL="557049" indent="-17140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6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52" indent="-128552">
              <a:buFont typeface="Arial" panose="020B0604020202020204" pitchFamily="34" charset="0"/>
              <a:buChar char="•"/>
              <a:defRPr sz="1100"/>
            </a:lvl2pPr>
            <a:lvl3pPr marL="257102" indent="-128552">
              <a:defRPr sz="1100"/>
            </a:lvl3pPr>
            <a:lvl4pPr marL="385652" indent="-12855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6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52" indent="-128552">
              <a:buFont typeface="Arial" panose="020B0604020202020204" pitchFamily="34" charset="0"/>
              <a:buChar char="•"/>
              <a:defRPr sz="1100"/>
            </a:lvl2pPr>
            <a:lvl3pPr marL="257102" indent="-128552">
              <a:defRPr sz="1100"/>
            </a:lvl3pPr>
            <a:lvl4pPr marL="385652" indent="-12855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6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52" indent="-128552">
              <a:buFont typeface="Arial" panose="020B0604020202020204" pitchFamily="34" charset="0"/>
              <a:buChar char="•"/>
              <a:defRPr sz="1100"/>
            </a:lvl2pPr>
            <a:lvl3pPr marL="257102" indent="-128552">
              <a:defRPr sz="1100"/>
            </a:lvl3pPr>
            <a:lvl4pPr marL="385652" indent="-12855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6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52" indent="-128552">
              <a:buFont typeface="Arial" panose="020B0604020202020204" pitchFamily="34" charset="0"/>
              <a:buChar char="•"/>
              <a:defRPr sz="1100"/>
            </a:lvl2pPr>
            <a:lvl3pPr marL="257102" indent="-128552">
              <a:defRPr sz="1100"/>
            </a:lvl3pPr>
            <a:lvl4pPr marL="385652" indent="-12855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10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81344"/>
            <a:ext cx="2496312" cy="849459"/>
          </a:xfrm>
          <a:solidFill>
            <a:schemeClr val="accent1">
              <a:alpha val="80000"/>
            </a:schemeClr>
          </a:solidFill>
        </p:spPr>
        <p:txBody>
          <a:bodyPr lIns="182849" tIns="91426" rIns="182849" bIns="9142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02" indent="-128552">
              <a:defRPr sz="1100">
                <a:solidFill>
                  <a:srgbClr val="FFFFFF"/>
                </a:solidFill>
              </a:defRPr>
            </a:lvl3pPr>
            <a:lvl4pPr marL="385652" indent="-128552">
              <a:defRPr sz="1100">
                <a:solidFill>
                  <a:srgbClr val="FFFFFF"/>
                </a:solidFill>
              </a:defRPr>
            </a:lvl4pPr>
            <a:lvl5pPr marL="557049" indent="-17140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81344"/>
            <a:ext cx="2496312" cy="849459"/>
          </a:xfrm>
          <a:solidFill>
            <a:schemeClr val="accent4">
              <a:alpha val="80000"/>
            </a:schemeClr>
          </a:solidFill>
        </p:spPr>
        <p:txBody>
          <a:bodyPr lIns="182849" tIns="91426" rIns="182849" bIns="9142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02" indent="-128552">
              <a:defRPr sz="1100">
                <a:solidFill>
                  <a:srgbClr val="FFFFFF"/>
                </a:solidFill>
              </a:defRPr>
            </a:lvl3pPr>
            <a:lvl4pPr marL="385652" indent="-128552">
              <a:defRPr sz="1100">
                <a:solidFill>
                  <a:srgbClr val="FFFFFF"/>
                </a:solidFill>
              </a:defRPr>
            </a:lvl4pPr>
            <a:lvl5pPr marL="557049" indent="-17140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81344"/>
            <a:ext cx="2496312" cy="849459"/>
          </a:xfrm>
          <a:solidFill>
            <a:schemeClr val="bg2">
              <a:alpha val="80000"/>
            </a:schemeClr>
          </a:solidFill>
        </p:spPr>
        <p:txBody>
          <a:bodyPr lIns="182849" tIns="91426" rIns="182849" bIns="9142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02" indent="-128552">
              <a:defRPr sz="1100">
                <a:solidFill>
                  <a:srgbClr val="FFFFFF"/>
                </a:solidFill>
              </a:defRPr>
            </a:lvl3pPr>
            <a:lvl4pPr marL="385652" indent="-128552">
              <a:defRPr sz="1100">
                <a:solidFill>
                  <a:srgbClr val="FFFFFF"/>
                </a:solidFill>
              </a:defRPr>
            </a:lvl4pPr>
            <a:lvl5pPr marL="557049" indent="-17140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52" indent="-128552">
              <a:buFont typeface="Arial" panose="020B0604020202020204" pitchFamily="34" charset="0"/>
              <a:buChar char="•"/>
              <a:defRPr sz="1100"/>
            </a:lvl2pPr>
            <a:lvl3pPr marL="257102" indent="-128552">
              <a:defRPr sz="1100"/>
            </a:lvl3pPr>
            <a:lvl4pPr marL="385652" indent="-12855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52" indent="-128552">
              <a:buFont typeface="Arial" panose="020B0604020202020204" pitchFamily="34" charset="0"/>
              <a:buChar char="•"/>
              <a:defRPr sz="1100"/>
            </a:lvl2pPr>
            <a:lvl3pPr marL="257102" indent="-128552">
              <a:defRPr sz="1100"/>
            </a:lvl3pPr>
            <a:lvl4pPr marL="385652" indent="-12855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52" indent="-128552">
              <a:buFont typeface="Arial" panose="020B0604020202020204" pitchFamily="34" charset="0"/>
              <a:buChar char="•"/>
              <a:defRPr sz="1100"/>
            </a:lvl2pPr>
            <a:lvl3pPr marL="257102" indent="-128552">
              <a:defRPr sz="1100"/>
            </a:lvl3pPr>
            <a:lvl4pPr marL="385652" indent="-12855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10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81344"/>
            <a:ext cx="2496312" cy="849459"/>
          </a:xfrm>
          <a:solidFill>
            <a:schemeClr val="accent1">
              <a:alpha val="80000"/>
            </a:schemeClr>
          </a:solidFill>
        </p:spPr>
        <p:txBody>
          <a:bodyPr lIns="182849" tIns="91426" rIns="182849" bIns="9142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02" indent="-128552">
              <a:defRPr sz="1100">
                <a:solidFill>
                  <a:srgbClr val="FFFFFF"/>
                </a:solidFill>
              </a:defRPr>
            </a:lvl3pPr>
            <a:lvl4pPr marL="385652" indent="-128552">
              <a:defRPr sz="1100">
                <a:solidFill>
                  <a:srgbClr val="FFFFFF"/>
                </a:solidFill>
              </a:defRPr>
            </a:lvl4pPr>
            <a:lvl5pPr marL="557049" indent="-17140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81344"/>
            <a:ext cx="2496312" cy="849459"/>
          </a:xfrm>
          <a:solidFill>
            <a:schemeClr val="accent4">
              <a:alpha val="80000"/>
            </a:schemeClr>
          </a:solidFill>
        </p:spPr>
        <p:txBody>
          <a:bodyPr lIns="182849" tIns="91426" rIns="182849" bIns="9142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02" indent="-128552">
              <a:defRPr sz="1100">
                <a:solidFill>
                  <a:srgbClr val="FFFFFF"/>
                </a:solidFill>
              </a:defRPr>
            </a:lvl3pPr>
            <a:lvl4pPr marL="385652" indent="-128552">
              <a:defRPr sz="1100">
                <a:solidFill>
                  <a:srgbClr val="FFFFFF"/>
                </a:solidFill>
              </a:defRPr>
            </a:lvl4pPr>
            <a:lvl5pPr marL="557049" indent="-17140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81344"/>
            <a:ext cx="2496312" cy="849459"/>
          </a:xfrm>
          <a:solidFill>
            <a:schemeClr val="bg2">
              <a:alpha val="80000"/>
            </a:schemeClr>
          </a:solidFill>
        </p:spPr>
        <p:txBody>
          <a:bodyPr lIns="182849" tIns="91426" rIns="182849" bIns="9142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02" indent="-128552">
              <a:defRPr sz="1100">
                <a:solidFill>
                  <a:srgbClr val="FFFFFF"/>
                </a:solidFill>
              </a:defRPr>
            </a:lvl3pPr>
            <a:lvl4pPr marL="385652" indent="-128552">
              <a:defRPr sz="1100">
                <a:solidFill>
                  <a:srgbClr val="FFFFFF"/>
                </a:solidFill>
              </a:defRPr>
            </a:lvl4pPr>
            <a:lvl5pPr marL="557049" indent="-17140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52" indent="-128552">
              <a:buFont typeface="Arial" panose="020B0604020202020204" pitchFamily="34" charset="0"/>
              <a:buChar char="•"/>
              <a:defRPr sz="1100"/>
            </a:lvl2pPr>
            <a:lvl3pPr marL="257102" indent="-128552">
              <a:defRPr sz="1100"/>
            </a:lvl3pPr>
            <a:lvl4pPr marL="385652" indent="-12855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52" indent="-128552">
              <a:buFont typeface="Arial" panose="020B0604020202020204" pitchFamily="34" charset="0"/>
              <a:buChar char="•"/>
              <a:defRPr sz="1100"/>
            </a:lvl2pPr>
            <a:lvl3pPr marL="257102" indent="-128552">
              <a:defRPr sz="1100"/>
            </a:lvl3pPr>
            <a:lvl4pPr marL="385652" indent="-12855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52" indent="-128552">
              <a:buFont typeface="Arial" panose="020B0604020202020204" pitchFamily="34" charset="0"/>
              <a:buChar char="•"/>
              <a:defRPr sz="1100"/>
            </a:lvl2pPr>
            <a:lvl3pPr marL="257102" indent="-128552">
              <a:defRPr sz="1100"/>
            </a:lvl3pPr>
            <a:lvl4pPr marL="385652" indent="-12855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2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2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0" y="2412178"/>
            <a:ext cx="3813049" cy="618627"/>
          </a:xfrm>
          <a:solidFill>
            <a:schemeClr val="accent1">
              <a:alpha val="80000"/>
            </a:schemeClr>
          </a:solidFill>
        </p:spPr>
        <p:txBody>
          <a:bodyPr lIns="182849" tIns="91426" rIns="182849" bIns="9142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02" indent="-128552">
              <a:defRPr sz="1100">
                <a:solidFill>
                  <a:srgbClr val="FFFFFF"/>
                </a:solidFill>
              </a:defRPr>
            </a:lvl3pPr>
            <a:lvl4pPr marL="385652" indent="-128552">
              <a:defRPr sz="1100">
                <a:solidFill>
                  <a:srgbClr val="FFFFFF"/>
                </a:solidFill>
              </a:defRPr>
            </a:lvl4pPr>
            <a:lvl5pPr marL="557049" indent="-17140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1" y="2412178"/>
            <a:ext cx="3813049" cy="618627"/>
          </a:xfrm>
          <a:solidFill>
            <a:schemeClr val="accent4">
              <a:alpha val="80000"/>
            </a:schemeClr>
          </a:solidFill>
        </p:spPr>
        <p:txBody>
          <a:bodyPr lIns="182849" tIns="91426" rIns="182849" bIns="9142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02" indent="-128552">
              <a:defRPr sz="1100">
                <a:solidFill>
                  <a:srgbClr val="FFFFFF"/>
                </a:solidFill>
              </a:defRPr>
            </a:lvl3pPr>
            <a:lvl4pPr marL="385652" indent="-128552">
              <a:defRPr sz="1100">
                <a:solidFill>
                  <a:srgbClr val="FFFFFF"/>
                </a:solidFill>
              </a:defRPr>
            </a:lvl4pPr>
            <a:lvl5pPr marL="557049" indent="-17140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0" y="3159229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52" indent="-128552">
              <a:buFont typeface="Arial" panose="020B0604020202020204" pitchFamily="34" charset="0"/>
              <a:buChar char="•"/>
              <a:defRPr sz="1100"/>
            </a:lvl2pPr>
            <a:lvl3pPr marL="257102" indent="-128552">
              <a:defRPr sz="1100"/>
            </a:lvl3pPr>
            <a:lvl4pPr marL="385652" indent="-12855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1" y="3159229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52" indent="-128552">
              <a:buFont typeface="Arial" panose="020B0604020202020204" pitchFamily="34" charset="0"/>
              <a:buChar char="•"/>
              <a:defRPr sz="1100"/>
            </a:lvl2pPr>
            <a:lvl3pPr marL="257102" indent="-128552">
              <a:defRPr sz="1100"/>
            </a:lvl3pPr>
            <a:lvl4pPr marL="385652" indent="-12855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2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2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0" y="2412178"/>
            <a:ext cx="3813049" cy="618627"/>
          </a:xfrm>
          <a:solidFill>
            <a:schemeClr val="accent1">
              <a:alpha val="80000"/>
            </a:schemeClr>
          </a:solidFill>
        </p:spPr>
        <p:txBody>
          <a:bodyPr lIns="182849" tIns="91426" rIns="182849" bIns="9142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02" indent="-128552">
              <a:defRPr sz="1100">
                <a:solidFill>
                  <a:srgbClr val="FFFFFF"/>
                </a:solidFill>
              </a:defRPr>
            </a:lvl3pPr>
            <a:lvl4pPr marL="385652" indent="-128552">
              <a:defRPr sz="1100">
                <a:solidFill>
                  <a:srgbClr val="FFFFFF"/>
                </a:solidFill>
              </a:defRPr>
            </a:lvl4pPr>
            <a:lvl5pPr marL="557049" indent="-17140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1" y="2412178"/>
            <a:ext cx="3813049" cy="618627"/>
          </a:xfrm>
          <a:solidFill>
            <a:schemeClr val="accent4">
              <a:alpha val="80000"/>
            </a:schemeClr>
          </a:solidFill>
        </p:spPr>
        <p:txBody>
          <a:bodyPr lIns="182849" tIns="91426" rIns="182849" bIns="9142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102" indent="-128552">
              <a:defRPr sz="1100">
                <a:solidFill>
                  <a:srgbClr val="FFFFFF"/>
                </a:solidFill>
              </a:defRPr>
            </a:lvl3pPr>
            <a:lvl4pPr marL="385652" indent="-128552">
              <a:defRPr sz="1100">
                <a:solidFill>
                  <a:srgbClr val="FFFFFF"/>
                </a:solidFill>
              </a:defRPr>
            </a:lvl4pPr>
            <a:lvl5pPr marL="557049" indent="-17140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0" y="3159229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52" indent="-128552">
              <a:buFont typeface="Arial" panose="020B0604020202020204" pitchFamily="34" charset="0"/>
              <a:buChar char="•"/>
              <a:defRPr sz="1100"/>
            </a:lvl2pPr>
            <a:lvl3pPr marL="257102" indent="-128552">
              <a:defRPr sz="1100"/>
            </a:lvl3pPr>
            <a:lvl4pPr marL="385652" indent="-12855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1" y="3159229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52" indent="-128552">
              <a:buFont typeface="Arial" panose="020B0604020202020204" pitchFamily="34" charset="0"/>
              <a:buChar char="•"/>
              <a:defRPr sz="1100"/>
            </a:lvl2pPr>
            <a:lvl3pPr marL="257102" indent="-128552">
              <a:defRPr sz="1100"/>
            </a:lvl3pPr>
            <a:lvl4pPr marL="385652" indent="-12855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10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9" y="122984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5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52" indent="-128552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92" y="122984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80" y="122985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52" indent="-128552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34" y="122984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5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52" indent="-128552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6" y="122984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5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52" indent="-128552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9" y="236516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52" indent="-128552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92" y="236516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80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52" indent="-128552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34" y="236516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52" indent="-128552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6" y="236516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52" indent="-128552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9" y="3500486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7" y="350048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52" indent="-128552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92" y="3500486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80" y="350048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52" indent="-128552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34" y="3500486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52" indent="-128552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6" y="3500486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52" indent="-128552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9" y="122984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5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52" indent="-128552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92" y="122984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80" y="122985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52" indent="-128552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34" y="122984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5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52" indent="-128552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6" y="122984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5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52" indent="-128552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9" y="236516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52" indent="-128552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92" y="236516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80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52" indent="-128552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34" y="236516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52" indent="-128552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6" y="236516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52" indent="-128552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9" y="3500486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7" y="350048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52" indent="-128552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92" y="3500486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80" y="350048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52" indent="-128552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34" y="3500486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52" indent="-128552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6" y="3500486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52" indent="-128552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0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9" y="122984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7" y="122985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52" indent="-128552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53" y="122984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84" y="122985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52" indent="-128552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6" y="122984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21" y="122985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52" indent="-128552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9" y="236516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52" indent="-128552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53" y="236516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8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52" indent="-128552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6" y="2365167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21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52" indent="-128552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9" y="3500486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7" y="3500487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52" indent="-128552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53" y="3500486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84" y="3500487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52" indent="-128552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6" y="3500485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21" y="3500487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52" indent="-128552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0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9" y="122984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7" y="122985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52" indent="-128552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53" y="122984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84" y="122985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52" indent="-128552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6" y="122984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21" y="122985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52" indent="-128552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9" y="236516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52" indent="-128552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53" y="236516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8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52" indent="-128552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6" y="2365167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21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52" indent="-128552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9" y="3500486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7" y="3500487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52" indent="-128552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53" y="3500486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84" y="3500487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52" indent="-128552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6" y="3500485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21" y="3500487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52" indent="-128552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0" y="1089314"/>
            <a:ext cx="7772401" cy="3470673"/>
          </a:xfrm>
        </p:spPr>
        <p:txBody>
          <a:bodyPr numCol="2" spcCol="274277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397" indent="-171397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788" indent="-17139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193" indent="-171397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584" indent="-17139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0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9" y="122984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7" y="1229851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52" indent="-128552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53" y="122984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84" y="1229851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52" indent="-128552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6" y="122984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21" y="1229851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52" indent="-128552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9" y="291494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7" y="2914941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52" indent="-128552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53" y="291494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84" y="2914941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52" indent="-128552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6" y="291493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21" y="2914941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52" indent="-128552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0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9" y="122984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7" y="1229851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52" indent="-128552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53" y="122984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84" y="1229851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52" indent="-128552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6" y="122984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21" y="1229851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52" indent="-128552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9" y="291494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7" y="2914941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52" indent="-128552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53" y="291494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84" y="2914941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52" indent="-128552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6" y="291493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21" y="2914941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52" indent="-128552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5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8" y="1229851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52" indent="-128552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4" y="1229845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6" y="1229851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52" indent="-128552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8" y="2914941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52" indent="-128552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4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6" y="2914941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52" indent="-128552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0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5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8" y="1229851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52" indent="-128552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4" y="1229845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6" y="1229851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52" indent="-128552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8" y="2914941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52" indent="-128552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4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6" y="2914941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52" indent="-128552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52" indent="-128552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52" indent="-128552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52" indent="-128552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0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52" indent="-128552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52" indent="-128552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52" indent="-128552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52" indent="-128552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52" indent="-128552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52" indent="-128552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0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52" indent="-128552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0" y="209979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52" indent="-128552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52" indent="-128552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52" indent="-128552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52" indent="-128552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92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73181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72" y="162355"/>
            <a:ext cx="8190071" cy="500090"/>
          </a:xfrm>
        </p:spPr>
        <p:txBody>
          <a:bodyPr lIns="0" tIns="0" rIns="0" bIns="0"/>
          <a:lstStyle>
            <a:lvl1pPr>
              <a:defRPr sz="3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2" y="1717495"/>
            <a:ext cx="7826817" cy="292676"/>
          </a:xfrm>
        </p:spPr>
        <p:txBody>
          <a:bodyPr lIns="0" tIns="0" rIns="0" bIns="0"/>
          <a:lstStyle>
            <a:lvl1pPr>
              <a:defRPr sz="19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5437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0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72" y="162355"/>
            <a:ext cx="8190071" cy="500090"/>
          </a:xfrm>
        </p:spPr>
        <p:txBody>
          <a:bodyPr lIns="0" tIns="0" rIns="0" bIns="0"/>
          <a:lstStyle>
            <a:lvl1pPr>
              <a:defRPr sz="3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113113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72" y="162355"/>
            <a:ext cx="8190071" cy="500090"/>
          </a:xfrm>
        </p:spPr>
        <p:txBody>
          <a:bodyPr lIns="0" tIns="0" rIns="0" bIns="0"/>
          <a:lstStyle>
            <a:lvl1pPr>
              <a:defRPr sz="3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751502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717785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21" y="1594514"/>
            <a:ext cx="7772401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21" y="2880396"/>
            <a:ext cx="6400801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>
          <a:xfrm>
            <a:off x="3109567" y="4783937"/>
            <a:ext cx="2924909" cy="219291"/>
          </a:xfrm>
        </p:spPr>
        <p:txBody>
          <a:bodyPr/>
          <a:lstStyle>
            <a:lvl1pPr algn="ctr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>
          <a:xfrm>
            <a:off x="458684" y="4783937"/>
            <a:ext cx="2101363" cy="219291"/>
          </a:xfrm>
        </p:spPr>
        <p:txBody>
          <a:bodyPr/>
          <a:lstStyle>
            <a:lvl1pPr algn="l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C1BDBE1-9FF8-4100-A080-31AE94E09E02}" type="datetimeFigureOut">
              <a:rPr lang="en-US"/>
              <a:pPr>
                <a:defRPr/>
              </a:pPr>
              <a:t>3/23/2021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>
          <a:xfrm>
            <a:off x="6583993" y="4783937"/>
            <a:ext cx="2101363" cy="219291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9C7F27-9E43-4D14-AA39-3DAFF593CD5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4361502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88" y="162378"/>
            <a:ext cx="8190071" cy="402412"/>
          </a:xfrm>
        </p:spPr>
        <p:txBody>
          <a:bodyPr/>
          <a:lstStyle>
            <a:lvl1pPr>
              <a:defRPr sz="2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629" y="1717515"/>
            <a:ext cx="7826819" cy="235558"/>
          </a:xfrm>
        </p:spPr>
        <p:txBody>
          <a:bodyPr/>
          <a:lstStyle>
            <a:lvl1pPr>
              <a:defRPr sz="15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>
          <a:xfrm>
            <a:off x="3109567" y="4783937"/>
            <a:ext cx="2924909" cy="219291"/>
          </a:xfrm>
        </p:spPr>
        <p:txBody>
          <a:bodyPr/>
          <a:lstStyle>
            <a:lvl1pPr algn="ctr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>
          <a:xfrm>
            <a:off x="458684" y="4783937"/>
            <a:ext cx="2101363" cy="219291"/>
          </a:xfrm>
        </p:spPr>
        <p:txBody>
          <a:bodyPr/>
          <a:lstStyle>
            <a:lvl1pPr algn="l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C8E686AD-44DA-4B16-A21D-1136C21BC74F}" type="datetimeFigureOut">
              <a:rPr lang="en-US"/>
              <a:pPr>
                <a:defRPr/>
              </a:pPr>
              <a:t>3/23/2021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>
          <a:xfrm>
            <a:off x="6583993" y="4783937"/>
            <a:ext cx="2101363" cy="219291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F84A04-BA5F-453A-8738-7FF05446E9F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8328402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88" y="162378"/>
            <a:ext cx="8190071" cy="402412"/>
          </a:xfrm>
        </p:spPr>
        <p:txBody>
          <a:bodyPr/>
          <a:lstStyle>
            <a:lvl1pPr>
              <a:defRPr sz="2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18" y="1183044"/>
            <a:ext cx="3977639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86" y="1183044"/>
            <a:ext cx="3977639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10"/>
          </p:nvPr>
        </p:nvSpPr>
        <p:spPr>
          <a:xfrm>
            <a:off x="3109567" y="4783937"/>
            <a:ext cx="2924909" cy="219291"/>
          </a:xfrm>
        </p:spPr>
        <p:txBody>
          <a:bodyPr/>
          <a:lstStyle>
            <a:lvl1pPr algn="ctr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11"/>
          </p:nvPr>
        </p:nvSpPr>
        <p:spPr>
          <a:xfrm>
            <a:off x="458684" y="4783937"/>
            <a:ext cx="2101363" cy="219291"/>
          </a:xfrm>
        </p:spPr>
        <p:txBody>
          <a:bodyPr/>
          <a:lstStyle>
            <a:lvl1pPr algn="l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A5853CA7-F64C-41F3-840C-7CD11921F163}" type="datetimeFigureOut">
              <a:rPr lang="en-US"/>
              <a:pPr>
                <a:defRPr/>
              </a:pPr>
              <a:t>3/23/2021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12"/>
          </p:nvPr>
        </p:nvSpPr>
        <p:spPr>
          <a:xfrm>
            <a:off x="6583993" y="4783937"/>
            <a:ext cx="2101363" cy="219291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92DA98-196D-4524-9DD5-F38A7B8CDF6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1279174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88" y="162378"/>
            <a:ext cx="8190071" cy="402412"/>
          </a:xfrm>
        </p:spPr>
        <p:txBody>
          <a:bodyPr/>
          <a:lstStyle>
            <a:lvl1pPr>
              <a:defRPr sz="2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10"/>
          </p:nvPr>
        </p:nvSpPr>
        <p:spPr>
          <a:xfrm>
            <a:off x="3109567" y="4783937"/>
            <a:ext cx="2924909" cy="219291"/>
          </a:xfrm>
        </p:spPr>
        <p:txBody>
          <a:bodyPr/>
          <a:lstStyle>
            <a:lvl1pPr algn="ctr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11"/>
          </p:nvPr>
        </p:nvSpPr>
        <p:spPr>
          <a:xfrm>
            <a:off x="458684" y="4783937"/>
            <a:ext cx="2101363" cy="219291"/>
          </a:xfrm>
        </p:spPr>
        <p:txBody>
          <a:bodyPr/>
          <a:lstStyle>
            <a:lvl1pPr algn="l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B49E033D-3898-4A8C-8386-23D91E1316AE}" type="datetimeFigureOut">
              <a:rPr lang="en-US"/>
              <a:pPr>
                <a:defRPr/>
              </a:pPr>
              <a:t>3/23/2021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12"/>
          </p:nvPr>
        </p:nvSpPr>
        <p:spPr>
          <a:xfrm>
            <a:off x="6583993" y="4783937"/>
            <a:ext cx="2101363" cy="219291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69CC57-FB82-4AD7-A216-4C9D40FCB7D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4488854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10"/>
          </p:nvPr>
        </p:nvSpPr>
        <p:spPr>
          <a:xfrm>
            <a:off x="3109567" y="4783937"/>
            <a:ext cx="2924909" cy="219291"/>
          </a:xfrm>
        </p:spPr>
        <p:txBody>
          <a:bodyPr/>
          <a:lstStyle>
            <a:lvl1pPr algn="ctr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11"/>
          </p:nvPr>
        </p:nvSpPr>
        <p:spPr>
          <a:xfrm>
            <a:off x="458684" y="4783937"/>
            <a:ext cx="2101363" cy="219291"/>
          </a:xfrm>
        </p:spPr>
        <p:txBody>
          <a:bodyPr/>
          <a:lstStyle>
            <a:lvl1pPr algn="l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D65283EA-1369-4940-B2C0-C52E1ACC2912}" type="datetimeFigureOut">
              <a:rPr lang="en-US"/>
              <a:pPr>
                <a:defRPr/>
              </a:pPr>
              <a:t>3/23/2021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12"/>
          </p:nvPr>
        </p:nvSpPr>
        <p:spPr>
          <a:xfrm>
            <a:off x="6583993" y="4783937"/>
            <a:ext cx="2101363" cy="219291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C858EE-B612-4E10-9B58-53697D68ADD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4744267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2" y="210000"/>
            <a:ext cx="7772403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28" y="2256839"/>
            <a:ext cx="2496311" cy="13740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9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73" y="2256839"/>
            <a:ext cx="2496311" cy="13740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9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917" y="2256839"/>
            <a:ext cx="2496311" cy="13740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9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28" y="3735454"/>
            <a:ext cx="2496311" cy="719138"/>
          </a:xfrm>
        </p:spPr>
        <p:txBody>
          <a:bodyPr>
            <a:noAutofit/>
          </a:bodyPr>
          <a:lstStyle>
            <a:lvl1pPr marL="0" indent="0">
              <a:buNone/>
              <a:defRPr sz="900"/>
            </a:lvl1pPr>
            <a:lvl2pPr marL="88004" indent="-88004">
              <a:buFont typeface="Arial" panose="020B0604020202020204" pitchFamily="34" charset="0"/>
              <a:buChar char="•"/>
              <a:defRPr sz="900"/>
            </a:lvl2pPr>
            <a:lvl3pPr marL="176000" indent="-88004">
              <a:defRPr sz="900"/>
            </a:lvl3pPr>
            <a:lvl4pPr marL="308006" indent="-132008">
              <a:defRPr sz="900"/>
            </a:lvl4pPr>
            <a:lvl5pPr marL="440006" indent="-132008">
              <a:defRPr sz="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73" y="3735454"/>
            <a:ext cx="2496311" cy="719138"/>
          </a:xfrm>
        </p:spPr>
        <p:txBody>
          <a:bodyPr>
            <a:noAutofit/>
          </a:bodyPr>
          <a:lstStyle>
            <a:lvl1pPr marL="0" indent="0">
              <a:buNone/>
              <a:defRPr sz="900"/>
            </a:lvl1pPr>
            <a:lvl2pPr marL="88004" indent="-88004">
              <a:buFont typeface="Arial" panose="020B0604020202020204" pitchFamily="34" charset="0"/>
              <a:buChar char="•"/>
              <a:defRPr sz="900"/>
            </a:lvl2pPr>
            <a:lvl3pPr marL="176000" indent="-88004">
              <a:defRPr sz="900"/>
            </a:lvl3pPr>
            <a:lvl4pPr marL="308006" indent="-132008">
              <a:defRPr sz="900"/>
            </a:lvl4pPr>
            <a:lvl5pPr marL="440006" indent="-132008">
              <a:defRPr sz="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917" y="3735454"/>
            <a:ext cx="2496311" cy="719138"/>
          </a:xfrm>
        </p:spPr>
        <p:txBody>
          <a:bodyPr>
            <a:noAutofit/>
          </a:bodyPr>
          <a:lstStyle>
            <a:lvl1pPr marL="0" indent="0">
              <a:buNone/>
              <a:defRPr sz="900"/>
            </a:lvl1pPr>
            <a:lvl2pPr marL="88004" indent="-88004">
              <a:buFont typeface="Arial" panose="020B0604020202020204" pitchFamily="34" charset="0"/>
              <a:buChar char="•"/>
              <a:defRPr sz="900"/>
            </a:lvl2pPr>
            <a:lvl3pPr marL="176000" indent="-88004">
              <a:defRPr sz="900"/>
            </a:lvl3pPr>
            <a:lvl4pPr marL="308006" indent="-132008">
              <a:defRPr sz="900"/>
            </a:lvl4pPr>
            <a:lvl5pPr marL="440006" indent="-132008">
              <a:defRPr sz="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32" y="700123"/>
            <a:ext cx="7772403" cy="132344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7967931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66" indent="0" algn="ctr">
              <a:buNone/>
              <a:defRPr sz="1500"/>
            </a:lvl2pPr>
            <a:lvl3pPr marL="685732" indent="0" algn="ctr">
              <a:buNone/>
              <a:defRPr sz="1400"/>
            </a:lvl3pPr>
            <a:lvl4pPr marL="1028598" indent="0" algn="ctr">
              <a:buNone/>
              <a:defRPr sz="1200"/>
            </a:lvl4pPr>
            <a:lvl5pPr marL="1371464" indent="0" algn="ctr">
              <a:buNone/>
              <a:defRPr sz="1200"/>
            </a:lvl5pPr>
            <a:lvl6pPr marL="1714331" indent="0" algn="ctr">
              <a:buNone/>
              <a:defRPr sz="1200"/>
            </a:lvl6pPr>
            <a:lvl7pPr marL="2057195" indent="0" algn="ctr">
              <a:buNone/>
              <a:defRPr sz="1200"/>
            </a:lvl7pPr>
            <a:lvl8pPr marL="2400060" indent="0" algn="ctr">
              <a:buNone/>
              <a:defRPr sz="1200"/>
            </a:lvl8pPr>
            <a:lvl9pPr marL="2742926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8895D-A26B-49AA-89AD-8E094CE3CE6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D951-4951-46D2-B537-D3DC0A9DB9B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01914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8895D-A26B-49AA-89AD-8E094CE3CE6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D951-4951-46D2-B537-D3DC0A9DB9B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601020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282308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86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5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3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1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06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2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8895D-A26B-49AA-89AD-8E094CE3CE6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D951-4951-46D2-B537-D3DC0A9DB9B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015928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8895D-A26B-49AA-89AD-8E094CE3CE6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D951-4951-46D2-B537-D3DC0A9DB9B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96447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66" indent="0">
              <a:buNone/>
              <a:defRPr sz="1500" b="1"/>
            </a:lvl2pPr>
            <a:lvl3pPr marL="685732" indent="0">
              <a:buNone/>
              <a:defRPr sz="1400" b="1"/>
            </a:lvl3pPr>
            <a:lvl4pPr marL="1028598" indent="0">
              <a:buNone/>
              <a:defRPr sz="1200" b="1"/>
            </a:lvl4pPr>
            <a:lvl5pPr marL="1371464" indent="0">
              <a:buNone/>
              <a:defRPr sz="1200" b="1"/>
            </a:lvl5pPr>
            <a:lvl6pPr marL="1714331" indent="0">
              <a:buNone/>
              <a:defRPr sz="1200" b="1"/>
            </a:lvl6pPr>
            <a:lvl7pPr marL="2057195" indent="0">
              <a:buNone/>
              <a:defRPr sz="1200" b="1"/>
            </a:lvl7pPr>
            <a:lvl8pPr marL="2400060" indent="0">
              <a:buNone/>
              <a:defRPr sz="1200" b="1"/>
            </a:lvl8pPr>
            <a:lvl9pPr marL="2742926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2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66" indent="0">
              <a:buNone/>
              <a:defRPr sz="1500" b="1"/>
            </a:lvl2pPr>
            <a:lvl3pPr marL="685732" indent="0">
              <a:buNone/>
              <a:defRPr sz="1400" b="1"/>
            </a:lvl3pPr>
            <a:lvl4pPr marL="1028598" indent="0">
              <a:buNone/>
              <a:defRPr sz="1200" b="1"/>
            </a:lvl4pPr>
            <a:lvl5pPr marL="1371464" indent="0">
              <a:buNone/>
              <a:defRPr sz="1200" b="1"/>
            </a:lvl5pPr>
            <a:lvl6pPr marL="1714331" indent="0">
              <a:buNone/>
              <a:defRPr sz="1200" b="1"/>
            </a:lvl6pPr>
            <a:lvl7pPr marL="2057195" indent="0">
              <a:buNone/>
              <a:defRPr sz="1200" b="1"/>
            </a:lvl7pPr>
            <a:lvl8pPr marL="2400060" indent="0">
              <a:buNone/>
              <a:defRPr sz="1200" b="1"/>
            </a:lvl8pPr>
            <a:lvl9pPr marL="2742926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2" y="1878806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8895D-A26B-49AA-89AD-8E094CE3CE6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D951-4951-46D2-B537-D3DC0A9DB9B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160131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8895D-A26B-49AA-89AD-8E094CE3CE6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D951-4951-46D2-B537-D3DC0A9DB9B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761507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8895D-A26B-49AA-89AD-8E094CE3CE6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D951-4951-46D2-B537-D3DC0A9DB9B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058657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740573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66" indent="0">
              <a:buNone/>
              <a:defRPr sz="1100"/>
            </a:lvl2pPr>
            <a:lvl3pPr marL="685732" indent="0">
              <a:buNone/>
              <a:defRPr sz="900"/>
            </a:lvl3pPr>
            <a:lvl4pPr marL="1028598" indent="0">
              <a:buNone/>
              <a:defRPr sz="800"/>
            </a:lvl4pPr>
            <a:lvl5pPr marL="1371464" indent="0">
              <a:buNone/>
              <a:defRPr sz="800"/>
            </a:lvl5pPr>
            <a:lvl6pPr marL="1714331" indent="0">
              <a:buNone/>
              <a:defRPr sz="800"/>
            </a:lvl6pPr>
            <a:lvl7pPr marL="2057195" indent="0">
              <a:buNone/>
              <a:defRPr sz="800"/>
            </a:lvl7pPr>
            <a:lvl8pPr marL="2400060" indent="0">
              <a:buNone/>
              <a:defRPr sz="800"/>
            </a:lvl8pPr>
            <a:lvl9pPr marL="2742926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8895D-A26B-49AA-89AD-8E094CE3CE6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D951-4951-46D2-B537-D3DC0A9DB9B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262230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740573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866" indent="0">
              <a:buNone/>
              <a:defRPr sz="2100"/>
            </a:lvl2pPr>
            <a:lvl3pPr marL="685732" indent="0">
              <a:buNone/>
              <a:defRPr sz="1800"/>
            </a:lvl3pPr>
            <a:lvl4pPr marL="1028598" indent="0">
              <a:buNone/>
              <a:defRPr sz="1500"/>
            </a:lvl4pPr>
            <a:lvl5pPr marL="1371464" indent="0">
              <a:buNone/>
              <a:defRPr sz="1500"/>
            </a:lvl5pPr>
            <a:lvl6pPr marL="1714331" indent="0">
              <a:buNone/>
              <a:defRPr sz="1500"/>
            </a:lvl6pPr>
            <a:lvl7pPr marL="2057195" indent="0">
              <a:buNone/>
              <a:defRPr sz="1500"/>
            </a:lvl7pPr>
            <a:lvl8pPr marL="2400060" indent="0">
              <a:buNone/>
              <a:defRPr sz="1500"/>
            </a:lvl8pPr>
            <a:lvl9pPr marL="2742926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66" indent="0">
              <a:buNone/>
              <a:defRPr sz="1100"/>
            </a:lvl2pPr>
            <a:lvl3pPr marL="685732" indent="0">
              <a:buNone/>
              <a:defRPr sz="900"/>
            </a:lvl3pPr>
            <a:lvl4pPr marL="1028598" indent="0">
              <a:buNone/>
              <a:defRPr sz="800"/>
            </a:lvl4pPr>
            <a:lvl5pPr marL="1371464" indent="0">
              <a:buNone/>
              <a:defRPr sz="800"/>
            </a:lvl5pPr>
            <a:lvl6pPr marL="1714331" indent="0">
              <a:buNone/>
              <a:defRPr sz="800"/>
            </a:lvl6pPr>
            <a:lvl7pPr marL="2057195" indent="0">
              <a:buNone/>
              <a:defRPr sz="800"/>
            </a:lvl7pPr>
            <a:lvl8pPr marL="2400060" indent="0">
              <a:buNone/>
              <a:defRPr sz="800"/>
            </a:lvl8pPr>
            <a:lvl9pPr marL="2742926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8895D-A26B-49AA-89AD-8E094CE3CE6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D951-4951-46D2-B537-D3DC0A9DB9B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575202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8895D-A26B-49AA-89AD-8E094CE3CE6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D951-4951-46D2-B537-D3DC0A9DB9B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72275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6" y="273848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2" y="273848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8895D-A26B-49AA-89AD-8E094CE3CE6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D951-4951-46D2-B537-D3DC0A9DB9B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8808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052" indent="0">
              <a:buNone/>
              <a:defRPr sz="2000" b="1"/>
            </a:lvl2pPr>
            <a:lvl3pPr marL="914112" indent="0">
              <a:buNone/>
              <a:defRPr sz="1800" b="1"/>
            </a:lvl3pPr>
            <a:lvl4pPr marL="1371165" indent="0">
              <a:buNone/>
              <a:defRPr sz="1600" b="1"/>
            </a:lvl4pPr>
            <a:lvl5pPr marL="1828223" indent="0">
              <a:buNone/>
              <a:defRPr sz="1600" b="1"/>
            </a:lvl5pPr>
            <a:lvl6pPr marL="2285273" indent="0">
              <a:buNone/>
              <a:defRPr sz="1600" b="1"/>
            </a:lvl6pPr>
            <a:lvl7pPr marL="2742326" indent="0">
              <a:buNone/>
              <a:defRPr sz="1600" b="1"/>
            </a:lvl7pPr>
            <a:lvl8pPr marL="3199382" indent="0">
              <a:buNone/>
              <a:defRPr sz="1600" b="1"/>
            </a:lvl8pPr>
            <a:lvl9pPr marL="3656437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6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052" indent="0">
              <a:buNone/>
              <a:defRPr sz="2000" b="1"/>
            </a:lvl2pPr>
            <a:lvl3pPr marL="914112" indent="0">
              <a:buNone/>
              <a:defRPr sz="1800" b="1"/>
            </a:lvl3pPr>
            <a:lvl4pPr marL="1371165" indent="0">
              <a:buNone/>
              <a:defRPr sz="1600" b="1"/>
            </a:lvl4pPr>
            <a:lvl5pPr marL="1828223" indent="0">
              <a:buNone/>
              <a:defRPr sz="1600" b="1"/>
            </a:lvl5pPr>
            <a:lvl6pPr marL="2285273" indent="0">
              <a:buNone/>
              <a:defRPr sz="1600" b="1"/>
            </a:lvl6pPr>
            <a:lvl7pPr marL="2742326" indent="0">
              <a:buNone/>
              <a:defRPr sz="1600" b="1"/>
            </a:lvl7pPr>
            <a:lvl8pPr marL="3199382" indent="0">
              <a:buNone/>
              <a:defRPr sz="1600" b="1"/>
            </a:lvl8pPr>
            <a:lvl9pPr marL="3656437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6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052" indent="0">
              <a:buNone/>
              <a:defRPr sz="2000" b="1"/>
            </a:lvl2pPr>
            <a:lvl3pPr marL="914112" indent="0">
              <a:buNone/>
              <a:defRPr sz="1800" b="1"/>
            </a:lvl3pPr>
            <a:lvl4pPr marL="1371165" indent="0">
              <a:buNone/>
              <a:defRPr sz="1600" b="1"/>
            </a:lvl4pPr>
            <a:lvl5pPr marL="1828223" indent="0">
              <a:buNone/>
              <a:defRPr sz="1600" b="1"/>
            </a:lvl5pPr>
            <a:lvl6pPr marL="2285273" indent="0">
              <a:buNone/>
              <a:defRPr sz="1600" b="1"/>
            </a:lvl6pPr>
            <a:lvl7pPr marL="2742326" indent="0">
              <a:buNone/>
              <a:defRPr sz="1600" b="1"/>
            </a:lvl7pPr>
            <a:lvl8pPr marL="3199382" indent="0">
              <a:buNone/>
              <a:defRPr sz="1600" b="1"/>
            </a:lvl8pPr>
            <a:lvl9pPr marL="3656437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052" indent="0">
              <a:buNone/>
              <a:defRPr sz="2000" b="1"/>
            </a:lvl2pPr>
            <a:lvl3pPr marL="914112" indent="0">
              <a:buNone/>
              <a:defRPr sz="1800" b="1"/>
            </a:lvl3pPr>
            <a:lvl4pPr marL="1371165" indent="0">
              <a:buNone/>
              <a:defRPr sz="1600" b="1"/>
            </a:lvl4pPr>
            <a:lvl5pPr marL="1828223" indent="0">
              <a:buNone/>
              <a:defRPr sz="1600" b="1"/>
            </a:lvl5pPr>
            <a:lvl6pPr marL="2285273" indent="0">
              <a:buNone/>
              <a:defRPr sz="1600" b="1"/>
            </a:lvl6pPr>
            <a:lvl7pPr marL="2742326" indent="0">
              <a:buNone/>
              <a:defRPr sz="1600" b="1"/>
            </a:lvl7pPr>
            <a:lvl8pPr marL="3199382" indent="0">
              <a:buNone/>
              <a:defRPr sz="1600" b="1"/>
            </a:lvl8pPr>
            <a:lvl9pPr marL="3656437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0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62.xml"/><Relationship Id="rId4" Type="http://schemas.openxmlformats.org/officeDocument/2006/relationships/slideLayout" Target="../slideLayouts/slideLayout61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5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10" y="209979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10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4" y="4727516"/>
            <a:ext cx="1620957" cy="230820"/>
          </a:xfrm>
          <a:prstGeom prst="rect">
            <a:avLst/>
          </a:prstGeom>
        </p:spPr>
        <p:txBody>
          <a:bodyPr vert="horz" wrap="square" lIns="91416" tIns="45707" rIns="91416" bIns="4570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32" y="4719823"/>
            <a:ext cx="104567" cy="246221"/>
          </a:xfrm>
          <a:prstGeom prst="rect">
            <a:avLst/>
          </a:prstGeom>
        </p:spPr>
        <p:txBody>
          <a:bodyPr vert="horz" wrap="none" lIns="91416" tIns="45707" rIns="91416" bIns="4570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65" y="4717990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 defTabSz="914046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8" y="4717990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 defTabSz="914046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4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 defTabSz="914046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24" y="4717990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 defTabSz="914046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4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 defTabSz="914046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6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6" tIns="45707" rIns="91416" bIns="45707" numCol="1" anchor="t" anchorCtr="0" compatLnSpc="1">
            <a:prstTxWarp prst="textNoShape">
              <a:avLst/>
            </a:prstTxWarp>
          </a:bodyPr>
          <a:lstStyle/>
          <a:p>
            <a:pPr defTabSz="914046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2" y="4790579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6" tIns="45707" rIns="91416" bIns="45707" numCol="1" anchor="t" anchorCtr="0" compatLnSpc="1">
            <a:prstTxWarp prst="textNoShape">
              <a:avLst/>
            </a:prstTxWarp>
          </a:bodyPr>
          <a:lstStyle/>
          <a:p>
            <a:pPr defTabSz="914046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800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6" tIns="45707" rIns="91416" bIns="45707" numCol="1" anchor="t" anchorCtr="0" compatLnSpc="1">
            <a:prstTxWarp prst="textNoShape">
              <a:avLst/>
            </a:prstTxWarp>
          </a:bodyPr>
          <a:lstStyle/>
          <a:p>
            <a:pPr defTabSz="914046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32" y="4717990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 defTabSz="914046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72" y="4717990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 defTabSz="914046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92" y="4717990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 defTabSz="914046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 defTabSz="914046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 defTabSz="914046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 defTabSz="914046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 defTabSz="914046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 defTabSz="914046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4112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397" indent="-171397" algn="l" defTabSz="91411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375" indent="-172985" algn="l" defTabSz="91411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773" indent="-171397" algn="l" defTabSz="91411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171" indent="-171397" algn="l" defTabSz="91411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569" indent="-171397" algn="l" defTabSz="91411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3799" indent="-228527" algn="l" defTabSz="914112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857" indent="-228527" algn="l" defTabSz="914112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911" indent="-228527" algn="l" defTabSz="914112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964" indent="-228527" algn="l" defTabSz="914112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52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12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65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23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73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26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382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437" algn="l" defTabSz="91411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10" y="849902"/>
            <a:ext cx="8961725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1449186"/>
            <a:endParaRPr sz="29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4" y="112803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449186"/>
            <a:endParaRPr sz="29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72" y="162362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2" y="1717492"/>
            <a:ext cx="782681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7"/>
            <a:ext cx="2926080" cy="21929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44918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7"/>
            <a:ext cx="2103120" cy="21929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449186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449186"/>
              <a:t>3/23/2021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7"/>
            <a:ext cx="2103120" cy="21929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449186"/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44918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8333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593">
        <a:defRPr>
          <a:latin typeface="+mn-lt"/>
          <a:ea typeface="+mn-ea"/>
          <a:cs typeface="+mn-cs"/>
        </a:defRPr>
      </a:lvl2pPr>
      <a:lvl3pPr marL="1449186">
        <a:defRPr>
          <a:latin typeface="+mn-lt"/>
          <a:ea typeface="+mn-ea"/>
          <a:cs typeface="+mn-cs"/>
        </a:defRPr>
      </a:lvl3pPr>
      <a:lvl4pPr marL="2173780">
        <a:defRPr>
          <a:latin typeface="+mn-lt"/>
          <a:ea typeface="+mn-ea"/>
          <a:cs typeface="+mn-cs"/>
        </a:defRPr>
      </a:lvl4pPr>
      <a:lvl5pPr marL="2898373">
        <a:defRPr>
          <a:latin typeface="+mn-lt"/>
          <a:ea typeface="+mn-ea"/>
          <a:cs typeface="+mn-cs"/>
        </a:defRPr>
      </a:lvl5pPr>
      <a:lvl6pPr marL="3622966">
        <a:defRPr>
          <a:latin typeface="+mn-lt"/>
          <a:ea typeface="+mn-ea"/>
          <a:cs typeface="+mn-cs"/>
        </a:defRPr>
      </a:lvl6pPr>
      <a:lvl7pPr marL="4347557">
        <a:defRPr>
          <a:latin typeface="+mn-lt"/>
          <a:ea typeface="+mn-ea"/>
          <a:cs typeface="+mn-cs"/>
        </a:defRPr>
      </a:lvl7pPr>
      <a:lvl8pPr marL="5072150">
        <a:defRPr>
          <a:latin typeface="+mn-lt"/>
          <a:ea typeface="+mn-ea"/>
          <a:cs typeface="+mn-cs"/>
        </a:defRPr>
      </a:lvl8pPr>
      <a:lvl9pPr marL="579673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593">
        <a:defRPr>
          <a:latin typeface="+mn-lt"/>
          <a:ea typeface="+mn-ea"/>
          <a:cs typeface="+mn-cs"/>
        </a:defRPr>
      </a:lvl2pPr>
      <a:lvl3pPr marL="1449186">
        <a:defRPr>
          <a:latin typeface="+mn-lt"/>
          <a:ea typeface="+mn-ea"/>
          <a:cs typeface="+mn-cs"/>
        </a:defRPr>
      </a:lvl3pPr>
      <a:lvl4pPr marL="2173780">
        <a:defRPr>
          <a:latin typeface="+mn-lt"/>
          <a:ea typeface="+mn-ea"/>
          <a:cs typeface="+mn-cs"/>
        </a:defRPr>
      </a:lvl4pPr>
      <a:lvl5pPr marL="2898373">
        <a:defRPr>
          <a:latin typeface="+mn-lt"/>
          <a:ea typeface="+mn-ea"/>
          <a:cs typeface="+mn-cs"/>
        </a:defRPr>
      </a:lvl5pPr>
      <a:lvl6pPr marL="3622966">
        <a:defRPr>
          <a:latin typeface="+mn-lt"/>
          <a:ea typeface="+mn-ea"/>
          <a:cs typeface="+mn-cs"/>
        </a:defRPr>
      </a:lvl6pPr>
      <a:lvl7pPr marL="4347557">
        <a:defRPr>
          <a:latin typeface="+mn-lt"/>
          <a:ea typeface="+mn-ea"/>
          <a:cs typeface="+mn-cs"/>
        </a:defRPr>
      </a:lvl7pPr>
      <a:lvl8pPr marL="5072150">
        <a:defRPr>
          <a:latin typeface="+mn-lt"/>
          <a:ea typeface="+mn-ea"/>
          <a:cs typeface="+mn-cs"/>
        </a:defRPr>
      </a:lvl8pPr>
      <a:lvl9pPr marL="5796739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bg object 16"/>
          <p:cNvSpPr>
            <a:spLocks/>
          </p:cNvSpPr>
          <p:nvPr/>
        </p:nvSpPr>
        <p:spPr bwMode="auto">
          <a:xfrm>
            <a:off x="105511" y="850109"/>
            <a:ext cx="8962292" cy="4200525"/>
          </a:xfrm>
          <a:custGeom>
            <a:avLst/>
            <a:gdLst>
              <a:gd name="T0" fmla="*/ 16693591 w 5650865"/>
              <a:gd name="T1" fmla="*/ 109269 h 2649220"/>
              <a:gd name="T2" fmla="*/ 16621555 w 5650865"/>
              <a:gd name="T3" fmla="*/ 109269 h 2649220"/>
              <a:gd name="T4" fmla="*/ 16621555 w 5650865"/>
              <a:gd name="T5" fmla="*/ 11738619 h 2649220"/>
              <a:gd name="T6" fmla="*/ 16693591 w 5650865"/>
              <a:gd name="T7" fmla="*/ 11738619 h 2649220"/>
              <a:gd name="T8" fmla="*/ 16693591 w 5650865"/>
              <a:gd name="T9" fmla="*/ 109269 h 2649220"/>
              <a:gd name="T10" fmla="*/ 16693591 w 5650865"/>
              <a:gd name="T11" fmla="*/ 0 h 2649220"/>
              <a:gd name="T12" fmla="*/ 0 w 5650865"/>
              <a:gd name="T13" fmla="*/ 0 h 2649220"/>
              <a:gd name="T14" fmla="*/ 0 w 5650865"/>
              <a:gd name="T15" fmla="*/ 107910 h 2649220"/>
              <a:gd name="T16" fmla="*/ 0 w 5650865"/>
              <a:gd name="T17" fmla="*/ 11739132 h 2649220"/>
              <a:gd name="T18" fmla="*/ 0 w 5650865"/>
              <a:gd name="T19" fmla="*/ 11847042 h 2649220"/>
              <a:gd name="T20" fmla="*/ 16693591 w 5650865"/>
              <a:gd name="T21" fmla="*/ 11847042 h 2649220"/>
              <a:gd name="T22" fmla="*/ 16693591 w 5650865"/>
              <a:gd name="T23" fmla="*/ 11739132 h 2649220"/>
              <a:gd name="T24" fmla="*/ 72041 w 5650865"/>
              <a:gd name="T25" fmla="*/ 11739132 h 2649220"/>
              <a:gd name="T26" fmla="*/ 72041 w 5650865"/>
              <a:gd name="T27" fmla="*/ 107910 h 2649220"/>
              <a:gd name="T28" fmla="*/ 16693591 w 5650865"/>
              <a:gd name="T29" fmla="*/ 107910 h 2649220"/>
              <a:gd name="T30" fmla="*/ 16693591 w 5650865"/>
              <a:gd name="T31" fmla="*/ 0 h 264922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533331" fontAlgn="base">
              <a:spcBef>
                <a:spcPct val="0"/>
              </a:spcBef>
              <a:spcAft>
                <a:spcPct val="0"/>
              </a:spcAft>
            </a:pPr>
            <a:endParaRPr lang="ru-RU" sz="1200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051" name="bg object 17"/>
          <p:cNvSpPr>
            <a:spLocks/>
          </p:cNvSpPr>
          <p:nvPr/>
        </p:nvSpPr>
        <p:spPr bwMode="auto">
          <a:xfrm>
            <a:off x="105511" y="113118"/>
            <a:ext cx="8962292" cy="679846"/>
          </a:xfrm>
          <a:custGeom>
            <a:avLst/>
            <a:gdLst>
              <a:gd name="T0" fmla="*/ 16693584 w 5650865"/>
              <a:gd name="T1" fmla="*/ 0 h 429259"/>
              <a:gd name="T2" fmla="*/ 0 w 5650865"/>
              <a:gd name="T3" fmla="*/ 0 h 429259"/>
              <a:gd name="T4" fmla="*/ 0 w 5650865"/>
              <a:gd name="T5" fmla="*/ 1894374 h 429259"/>
              <a:gd name="T6" fmla="*/ 16693584 w 5650865"/>
              <a:gd name="T7" fmla="*/ 1894374 h 429259"/>
              <a:gd name="T8" fmla="*/ 16693584 w 5650865"/>
              <a:gd name="T9" fmla="*/ 0 h 4292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533331" fontAlgn="base">
              <a:spcBef>
                <a:spcPct val="0"/>
              </a:spcBef>
              <a:spcAft>
                <a:spcPct val="0"/>
              </a:spcAft>
            </a:pPr>
            <a:endParaRPr lang="ru-RU" sz="1200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256" y="163141"/>
            <a:ext cx="8191498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2053" name="Holder 3"/>
          <p:cNvSpPr>
            <a:spLocks noGrp="1"/>
          </p:cNvSpPr>
          <p:nvPr>
            <p:ph type="body" idx="1"/>
          </p:nvPr>
        </p:nvSpPr>
        <p:spPr bwMode="auto">
          <a:xfrm>
            <a:off x="659424" y="1719287"/>
            <a:ext cx="782515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alt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9567" y="4783932"/>
            <a:ext cx="2924909" cy="1864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defTabSz="1126774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sz="120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8684" y="4783932"/>
            <a:ext cx="2101363" cy="1864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defTabSz="1126774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EA1A797-8ABA-4BFD-B31A-A893BA3536F9}" type="datetimeFigureOut">
              <a:rPr lang="en-US" sz="1200"/>
              <a:pPr>
                <a:defRPr/>
              </a:pPr>
              <a:t>3/23/2021</a:t>
            </a:fld>
            <a:endParaRPr lang="en-US" sz="120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993" y="4783932"/>
            <a:ext cx="2101363" cy="186484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defTabSz="1125539" eaLnBrk="1" hangingPunct="1">
              <a:defRPr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94B7EBE-0C08-4EA3-9668-5B7D5C9965EB}" type="slidenum">
              <a:rPr lang="ru-RU" altLang="ru-RU" sz="120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 sz="120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6762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6" r:id="rId1"/>
    <p:sldLayoutId id="2147483827" r:id="rId2"/>
    <p:sldLayoutId id="2147483828" r:id="rId3"/>
    <p:sldLayoutId id="2147483829" r:id="rId4"/>
    <p:sldLayoutId id="2147483830" r:id="rId5"/>
    <p:sldLayoutId id="2147483831" r:id="rId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5pPr>
      <a:lvl6pPr marL="563751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1127496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691242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2254973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558453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2pPr>
      <a:lvl3pPr marL="1123231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3pPr>
      <a:lvl4pPr marL="1686955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4pPr>
      <a:lvl5pPr marL="2251731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5pPr>
      <a:lvl6pPr marL="2816921">
        <a:defRPr>
          <a:latin typeface="+mn-lt"/>
          <a:ea typeface="+mn-ea"/>
          <a:cs typeface="+mn-cs"/>
        </a:defRPr>
      </a:lvl6pPr>
      <a:lvl7pPr marL="3380315">
        <a:defRPr>
          <a:latin typeface="+mn-lt"/>
          <a:ea typeface="+mn-ea"/>
          <a:cs typeface="+mn-cs"/>
        </a:defRPr>
      </a:lvl7pPr>
      <a:lvl8pPr marL="3943685">
        <a:defRPr>
          <a:latin typeface="+mn-lt"/>
          <a:ea typeface="+mn-ea"/>
          <a:cs typeface="+mn-cs"/>
        </a:defRPr>
      </a:lvl8pPr>
      <a:lvl9pPr marL="4507083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63389">
        <a:defRPr>
          <a:latin typeface="+mn-lt"/>
          <a:ea typeface="+mn-ea"/>
          <a:cs typeface="+mn-cs"/>
        </a:defRPr>
      </a:lvl2pPr>
      <a:lvl3pPr marL="1126774">
        <a:defRPr>
          <a:latin typeface="+mn-lt"/>
          <a:ea typeface="+mn-ea"/>
          <a:cs typeface="+mn-cs"/>
        </a:defRPr>
      </a:lvl3pPr>
      <a:lvl4pPr marL="1690154">
        <a:defRPr>
          <a:latin typeface="+mn-lt"/>
          <a:ea typeface="+mn-ea"/>
          <a:cs typeface="+mn-cs"/>
        </a:defRPr>
      </a:lvl4pPr>
      <a:lvl5pPr marL="2253543">
        <a:defRPr>
          <a:latin typeface="+mn-lt"/>
          <a:ea typeface="+mn-ea"/>
          <a:cs typeface="+mn-cs"/>
        </a:defRPr>
      </a:lvl5pPr>
      <a:lvl6pPr marL="2816921">
        <a:defRPr>
          <a:latin typeface="+mn-lt"/>
          <a:ea typeface="+mn-ea"/>
          <a:cs typeface="+mn-cs"/>
        </a:defRPr>
      </a:lvl6pPr>
      <a:lvl7pPr marL="3380315">
        <a:defRPr>
          <a:latin typeface="+mn-lt"/>
          <a:ea typeface="+mn-ea"/>
          <a:cs typeface="+mn-cs"/>
        </a:defRPr>
      </a:lvl7pPr>
      <a:lvl8pPr marL="3943685">
        <a:defRPr>
          <a:latin typeface="+mn-lt"/>
          <a:ea typeface="+mn-ea"/>
          <a:cs typeface="+mn-cs"/>
        </a:defRPr>
      </a:lvl8pPr>
      <a:lvl9pPr marL="4507083">
        <a:defRPr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8574" tIns="34289" rIns="68574" bIns="34289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68574" tIns="34289" rIns="68574" bIns="3428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68574" tIns="34289" rIns="68574" bIns="34289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732"/>
            <a:fld id="{61D8895D-A26B-49AA-89AD-8E094CE3CE6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732"/>
              <a:t>23.03.2021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68574" tIns="34289" rIns="68574" bIns="34289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732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68574" tIns="34289" rIns="68574" bIns="34289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732"/>
            <a:fld id="{3BB8D951-4951-46D2-B537-D3DC0A9DB9B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732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2201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3" r:id="rId1"/>
    <p:sldLayoutId id="2147483834" r:id="rId2"/>
    <p:sldLayoutId id="2147483835" r:id="rId3"/>
    <p:sldLayoutId id="2147483836" r:id="rId4"/>
    <p:sldLayoutId id="2147483837" r:id="rId5"/>
    <p:sldLayoutId id="2147483838" r:id="rId6"/>
    <p:sldLayoutId id="2147483839" r:id="rId7"/>
    <p:sldLayoutId id="2147483840" r:id="rId8"/>
    <p:sldLayoutId id="2147483841" r:id="rId9"/>
    <p:sldLayoutId id="2147483842" r:id="rId10"/>
    <p:sldLayoutId id="2147483843" r:id="rId11"/>
  </p:sldLayoutIdLst>
  <p:txStyles>
    <p:titleStyle>
      <a:lvl1pPr algn="l" defTabSz="685732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4" indent="-171434" algn="l" defTabSz="685732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01" indent="-171434" algn="l" defTabSz="68573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165" indent="-171434" algn="l" defTabSz="68573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030" indent="-171434" algn="l" defTabSz="68573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896" indent="-171434" algn="l" defTabSz="68573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762" indent="-171434" algn="l" defTabSz="68573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628" indent="-171434" algn="l" defTabSz="68573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494" indent="-171434" algn="l" defTabSz="68573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361" indent="-171434" algn="l" defTabSz="68573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66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32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598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464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331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195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060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2926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object 2"/>
          <p:cNvSpPr>
            <a:spLocks/>
          </p:cNvSpPr>
          <p:nvPr/>
        </p:nvSpPr>
        <p:spPr bwMode="auto">
          <a:xfrm>
            <a:off x="3" y="2388"/>
            <a:ext cx="9133744" cy="1579960"/>
          </a:xfrm>
          <a:custGeom>
            <a:avLst/>
            <a:gdLst>
              <a:gd name="T0" fmla="*/ 16968737 w 5760085"/>
              <a:gd name="T1" fmla="*/ 0 h 1021080"/>
              <a:gd name="T2" fmla="*/ 0 w 5760085"/>
              <a:gd name="T3" fmla="*/ 0 h 1021080"/>
              <a:gd name="T4" fmla="*/ 0 w 5760085"/>
              <a:gd name="T5" fmla="*/ 3036341 h 1021080"/>
              <a:gd name="T6" fmla="*/ 16968737 w 5760085"/>
              <a:gd name="T7" fmla="*/ 3036341 h 1021080"/>
              <a:gd name="T8" fmla="*/ 16968737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60085"/>
              <a:gd name="T16" fmla="*/ 0 h 1021080"/>
              <a:gd name="T17" fmla="*/ 5760085 w 5760085"/>
              <a:gd name="T18" fmla="*/ 1021080 h 10210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6859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43" name="object 5"/>
          <p:cNvSpPr>
            <a:spLocks/>
          </p:cNvSpPr>
          <p:nvPr/>
        </p:nvSpPr>
        <p:spPr bwMode="auto">
          <a:xfrm>
            <a:off x="269639" y="1703792"/>
            <a:ext cx="448407" cy="1383507"/>
          </a:xfrm>
          <a:custGeom>
            <a:avLst/>
            <a:gdLst>
              <a:gd name="T0" fmla="*/ 35549 w 344170"/>
              <a:gd name="T1" fmla="*/ 0 h 680719"/>
              <a:gd name="T2" fmla="*/ 0 w 344170"/>
              <a:gd name="T3" fmla="*/ 0 h 680719"/>
              <a:gd name="T4" fmla="*/ 0 w 344170"/>
              <a:gd name="T5" fmla="*/ 209169093 h 680719"/>
              <a:gd name="T6" fmla="*/ 35549 w 344170"/>
              <a:gd name="T7" fmla="*/ 209169093 h 680719"/>
              <a:gd name="T8" fmla="*/ 35549 w 344170"/>
              <a:gd name="T9" fmla="*/ 0 h 68071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44170"/>
              <a:gd name="T16" fmla="*/ 0 h 680719"/>
              <a:gd name="T17" fmla="*/ 344170 w 344170"/>
              <a:gd name="T18" fmla="*/ 680719 h 68071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6859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7" name="object 6">
            <a:extLst/>
          </p:cNvPr>
          <p:cNvSpPr/>
          <p:nvPr/>
        </p:nvSpPr>
        <p:spPr>
          <a:xfrm>
            <a:off x="272565" y="3208738"/>
            <a:ext cx="446944" cy="138588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lIns="0" tIns="0" rIns="0" bIns="0"/>
          <a:lstStyle/>
          <a:p>
            <a:pPr defTabSz="1126437">
              <a:defRPr/>
            </a:pPr>
            <a:endParaRPr sz="16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46" name="object 2">
            <a:extLst/>
          </p:cNvPr>
          <p:cNvSpPr txBox="1">
            <a:spLocks/>
          </p:cNvSpPr>
          <p:nvPr/>
        </p:nvSpPr>
        <p:spPr>
          <a:xfrm>
            <a:off x="1218724" y="294254"/>
            <a:ext cx="5615354" cy="943540"/>
          </a:xfrm>
          <a:prstGeom prst="rect">
            <a:avLst/>
          </a:prstGeom>
        </p:spPr>
        <p:txBody>
          <a:bodyPr lIns="0" tIns="20015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7411" algn="ctr" defTabSz="1252801">
              <a:spcBef>
                <a:spcPts val="157"/>
              </a:spcBef>
              <a:defRPr/>
            </a:pPr>
            <a:r>
              <a:rPr lang="en-US" sz="5400" kern="2000" spc="13" dirty="0">
                <a:solidFill>
                  <a:sysClr val="window" lastClr="FFFFFF"/>
                </a:solidFill>
              </a:rPr>
              <a:t>  </a:t>
            </a:r>
            <a:r>
              <a:rPr lang="uz-Latn-UZ" sz="6000" kern="2000" spc="13" dirty="0">
                <a:solidFill>
                  <a:sysClr val="window" lastClr="FFFFFF"/>
                </a:solidFill>
              </a:rPr>
              <a:t>ONA TILI</a:t>
            </a:r>
            <a:endParaRPr lang="en-US" sz="6000" kern="2000" spc="13" dirty="0">
              <a:solidFill>
                <a:prstClr val="white"/>
              </a:solidFill>
            </a:endParaRPr>
          </a:p>
        </p:txBody>
      </p:sp>
      <p:sp>
        <p:nvSpPr>
          <p:cNvPr id="10251" name="object 12"/>
          <p:cNvSpPr>
            <a:spLocks/>
          </p:cNvSpPr>
          <p:nvPr/>
        </p:nvSpPr>
        <p:spPr bwMode="auto">
          <a:xfrm>
            <a:off x="820620" y="875109"/>
            <a:ext cx="246184" cy="0"/>
          </a:xfrm>
          <a:custGeom>
            <a:avLst/>
            <a:gdLst>
              <a:gd name="T0" fmla="*/ 0 w 155575"/>
              <a:gd name="T1" fmla="*/ 457587 w 155575"/>
              <a:gd name="T2" fmla="*/ 0 60000 65536"/>
              <a:gd name="T3" fmla="*/ 0 60000 65536"/>
              <a:gd name="T4" fmla="*/ 0 w 155575"/>
              <a:gd name="T5" fmla="*/ 155575 w 155575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noFill/>
          <a:ln w="12956">
            <a:solidFill>
              <a:srgbClr val="00AEE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defTabSz="606859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2" name="object 13"/>
          <p:cNvSpPr>
            <a:spLocks/>
          </p:cNvSpPr>
          <p:nvPr/>
        </p:nvSpPr>
        <p:spPr bwMode="auto">
          <a:xfrm>
            <a:off x="926146" y="1089445"/>
            <a:ext cx="68875" cy="20239"/>
          </a:xfrm>
          <a:custGeom>
            <a:avLst/>
            <a:gdLst>
              <a:gd name="T0" fmla="*/ 132932 w 42545"/>
              <a:gd name="T1" fmla="*/ 0 h 13334"/>
              <a:gd name="T2" fmla="*/ 9851 w 42545"/>
              <a:gd name="T3" fmla="*/ 0 h 13334"/>
              <a:gd name="T4" fmla="*/ 0 w 42545"/>
              <a:gd name="T5" fmla="*/ 5691 h 13334"/>
              <a:gd name="T6" fmla="*/ 0 w 42545"/>
              <a:gd name="T7" fmla="*/ 19727 h 13334"/>
              <a:gd name="T8" fmla="*/ 9851 w 42545"/>
              <a:gd name="T9" fmla="*/ 25427 h 13334"/>
              <a:gd name="T10" fmla="*/ 132932 w 42545"/>
              <a:gd name="T11" fmla="*/ 25427 h 13334"/>
              <a:gd name="T12" fmla="*/ 142769 w 42545"/>
              <a:gd name="T13" fmla="*/ 19727 h 13334"/>
              <a:gd name="T14" fmla="*/ 142769 w 42545"/>
              <a:gd name="T15" fmla="*/ 5691 h 13334"/>
              <a:gd name="T16" fmla="*/ 132932 w 42545"/>
              <a:gd name="T17" fmla="*/ 0 h 1333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2545"/>
              <a:gd name="T28" fmla="*/ 0 h 13334"/>
              <a:gd name="T29" fmla="*/ 42545 w 42545"/>
              <a:gd name="T30" fmla="*/ 13334 h 13334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6859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3" name="object 14"/>
          <p:cNvSpPr>
            <a:spLocks/>
          </p:cNvSpPr>
          <p:nvPr/>
        </p:nvSpPr>
        <p:spPr bwMode="auto">
          <a:xfrm>
            <a:off x="704873" y="1100138"/>
            <a:ext cx="196363" cy="0"/>
          </a:xfrm>
          <a:custGeom>
            <a:avLst/>
            <a:gdLst>
              <a:gd name="T0" fmla="*/ 0 w 123190"/>
              <a:gd name="T1" fmla="*/ 396305 w 123190"/>
              <a:gd name="T2" fmla="*/ 0 60000 65536"/>
              <a:gd name="T3" fmla="*/ 0 60000 65536"/>
              <a:gd name="T4" fmla="*/ 0 w 123190"/>
              <a:gd name="T5" fmla="*/ 123190 w 123190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noFill/>
          <a:ln w="12960">
            <a:solidFill>
              <a:srgbClr val="00AEE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defTabSz="606859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4" name="object 15"/>
          <p:cNvSpPr>
            <a:spLocks/>
          </p:cNvSpPr>
          <p:nvPr/>
        </p:nvSpPr>
        <p:spPr bwMode="auto">
          <a:xfrm>
            <a:off x="855788" y="651281"/>
            <a:ext cx="48360" cy="22621"/>
          </a:xfrm>
          <a:custGeom>
            <a:avLst/>
            <a:gdLst>
              <a:gd name="T0" fmla="*/ 95406 w 29845"/>
              <a:gd name="T1" fmla="*/ 0 h 13335"/>
              <a:gd name="T2" fmla="*/ 10356 w 29845"/>
              <a:gd name="T3" fmla="*/ 0 h 13335"/>
              <a:gd name="T4" fmla="*/ 0 w 29845"/>
              <a:gd name="T5" fmla="*/ 41763 h 13335"/>
              <a:gd name="T6" fmla="*/ 0 w 29845"/>
              <a:gd name="T7" fmla="*/ 144875 h 13335"/>
              <a:gd name="T8" fmla="*/ 10356 w 29845"/>
              <a:gd name="T9" fmla="*/ 186618 h 13335"/>
              <a:gd name="T10" fmla="*/ 95406 w 29845"/>
              <a:gd name="T11" fmla="*/ 186618 h 13335"/>
              <a:gd name="T12" fmla="*/ 105784 w 29845"/>
              <a:gd name="T13" fmla="*/ 144875 h 13335"/>
              <a:gd name="T14" fmla="*/ 105784 w 29845"/>
              <a:gd name="T15" fmla="*/ 41763 h 13335"/>
              <a:gd name="T16" fmla="*/ 95406 w 29845"/>
              <a:gd name="T17" fmla="*/ 0 h 1333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9845"/>
              <a:gd name="T28" fmla="*/ 0 h 13335"/>
              <a:gd name="T29" fmla="*/ 29845 w 29845"/>
              <a:gd name="T30" fmla="*/ 13335 h 1333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6859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5" name="object 16"/>
          <p:cNvSpPr>
            <a:spLocks/>
          </p:cNvSpPr>
          <p:nvPr/>
        </p:nvSpPr>
        <p:spPr bwMode="auto">
          <a:xfrm>
            <a:off x="641863" y="825109"/>
            <a:ext cx="191965" cy="128588"/>
          </a:xfrm>
          <a:custGeom>
            <a:avLst/>
            <a:gdLst>
              <a:gd name="T0" fmla="*/ 237841 w 120650"/>
              <a:gd name="T1" fmla="*/ 159024 h 83820"/>
              <a:gd name="T2" fmla="*/ 172815 w 120650"/>
              <a:gd name="T3" fmla="*/ 159024 h 83820"/>
              <a:gd name="T4" fmla="*/ 233358 w 120650"/>
              <a:gd name="T5" fmla="*/ 196135 h 83820"/>
              <a:gd name="T6" fmla="*/ 248123 w 120650"/>
              <a:gd name="T7" fmla="*/ 206783 h 83820"/>
              <a:gd name="T8" fmla="*/ 280267 w 120650"/>
              <a:gd name="T9" fmla="*/ 197795 h 83820"/>
              <a:gd name="T10" fmla="*/ 280022 w 120650"/>
              <a:gd name="T11" fmla="*/ 161364 h 83820"/>
              <a:gd name="T12" fmla="*/ 241652 w 120650"/>
              <a:gd name="T13" fmla="*/ 161364 h 83820"/>
              <a:gd name="T14" fmla="*/ 237841 w 120650"/>
              <a:gd name="T15" fmla="*/ 159024 h 83820"/>
              <a:gd name="T16" fmla="*/ 103978 w 120650"/>
              <a:gd name="T17" fmla="*/ 32157 h 83820"/>
              <a:gd name="T18" fmla="*/ 65616 w 120650"/>
              <a:gd name="T19" fmla="*/ 32157 h 83820"/>
              <a:gd name="T20" fmla="*/ 65616 w 120650"/>
              <a:gd name="T21" fmla="*/ 185586 h 83820"/>
              <a:gd name="T22" fmla="*/ 71757 w 120650"/>
              <a:gd name="T23" fmla="*/ 193989 h 83820"/>
              <a:gd name="T24" fmla="*/ 91590 w 120650"/>
              <a:gd name="T25" fmla="*/ 202426 h 83820"/>
              <a:gd name="T26" fmla="*/ 103318 w 120650"/>
              <a:gd name="T27" fmla="*/ 201633 h 83820"/>
              <a:gd name="T28" fmla="*/ 168996 w 120650"/>
              <a:gd name="T29" fmla="*/ 161364 h 83820"/>
              <a:gd name="T30" fmla="*/ 103978 w 120650"/>
              <a:gd name="T31" fmla="*/ 161364 h 83820"/>
              <a:gd name="T32" fmla="*/ 103978 w 120650"/>
              <a:gd name="T33" fmla="*/ 32157 h 83820"/>
              <a:gd name="T34" fmla="*/ 176790 w 120650"/>
              <a:gd name="T35" fmla="*/ 123018 h 83820"/>
              <a:gd name="T36" fmla="*/ 168847 w 120650"/>
              <a:gd name="T37" fmla="*/ 123018 h 83820"/>
              <a:gd name="T38" fmla="*/ 164860 w 120650"/>
              <a:gd name="T39" fmla="*/ 124065 h 83820"/>
              <a:gd name="T40" fmla="*/ 103978 w 120650"/>
              <a:gd name="T41" fmla="*/ 161364 h 83820"/>
              <a:gd name="T42" fmla="*/ 169008 w 120650"/>
              <a:gd name="T43" fmla="*/ 161354 h 83820"/>
              <a:gd name="T44" fmla="*/ 172815 w 120650"/>
              <a:gd name="T45" fmla="*/ 159024 h 83820"/>
              <a:gd name="T46" fmla="*/ 237841 w 120650"/>
              <a:gd name="T47" fmla="*/ 159024 h 83820"/>
              <a:gd name="T48" fmla="*/ 180779 w 120650"/>
              <a:gd name="T49" fmla="*/ 124065 h 83820"/>
              <a:gd name="T50" fmla="*/ 176790 w 120650"/>
              <a:gd name="T51" fmla="*/ 123018 h 83820"/>
              <a:gd name="T52" fmla="*/ 280022 w 120650"/>
              <a:gd name="T53" fmla="*/ 32157 h 83820"/>
              <a:gd name="T54" fmla="*/ 241652 w 120650"/>
              <a:gd name="T55" fmla="*/ 32157 h 83820"/>
              <a:gd name="T56" fmla="*/ 241665 w 120650"/>
              <a:gd name="T57" fmla="*/ 161364 h 83820"/>
              <a:gd name="T58" fmla="*/ 280022 w 120650"/>
              <a:gd name="T59" fmla="*/ 161364 h 83820"/>
              <a:gd name="T60" fmla="*/ 280022 w 120650"/>
              <a:gd name="T61" fmla="*/ 32157 h 83820"/>
              <a:gd name="T62" fmla="*/ 347037 w 120650"/>
              <a:gd name="T63" fmla="*/ 0 h 83820"/>
              <a:gd name="T64" fmla="*/ 8591 w 120650"/>
              <a:gd name="T65" fmla="*/ 0 h 83820"/>
              <a:gd name="T66" fmla="*/ 0 w 120650"/>
              <a:gd name="T67" fmla="*/ 7198 h 83820"/>
              <a:gd name="T68" fmla="*/ 0 w 120650"/>
              <a:gd name="T69" fmla="*/ 24971 h 83820"/>
              <a:gd name="T70" fmla="*/ 8591 w 120650"/>
              <a:gd name="T71" fmla="*/ 32157 h 83820"/>
              <a:gd name="T72" fmla="*/ 347037 w 120650"/>
              <a:gd name="T73" fmla="*/ 32157 h 83820"/>
              <a:gd name="T74" fmla="*/ 355618 w 120650"/>
              <a:gd name="T75" fmla="*/ 24971 h 83820"/>
              <a:gd name="T76" fmla="*/ 355618 w 120650"/>
              <a:gd name="T77" fmla="*/ 7198 h 83820"/>
              <a:gd name="T78" fmla="*/ 347037 w 120650"/>
              <a:gd name="T79" fmla="*/ 0 h 83820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120650"/>
              <a:gd name="T121" fmla="*/ 0 h 83820"/>
              <a:gd name="T122" fmla="*/ 120650 w 120650"/>
              <a:gd name="T123" fmla="*/ 83820 h 83820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6859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6" name="object 11"/>
          <p:cNvSpPr>
            <a:spLocks/>
          </p:cNvSpPr>
          <p:nvPr/>
        </p:nvSpPr>
        <p:spPr bwMode="auto">
          <a:xfrm>
            <a:off x="529010" y="510780"/>
            <a:ext cx="701919" cy="657226"/>
          </a:xfrm>
          <a:custGeom>
            <a:avLst/>
            <a:gdLst>
              <a:gd name="T0" fmla="*/ 45641 w 442595"/>
              <a:gd name="T1" fmla="*/ 1003702 h 424180"/>
              <a:gd name="T2" fmla="*/ 45641 w 442595"/>
              <a:gd name="T3" fmla="*/ 1224709 h 424180"/>
              <a:gd name="T4" fmla="*/ 988921 w 442595"/>
              <a:gd name="T5" fmla="*/ 1261859 h 424180"/>
              <a:gd name="T6" fmla="*/ 110201 w 442595"/>
              <a:gd name="T7" fmla="*/ 1222453 h 424180"/>
              <a:gd name="T8" fmla="*/ 47909 w 442595"/>
              <a:gd name="T9" fmla="*/ 1068519 h 424180"/>
              <a:gd name="T10" fmla="*/ 1312437 w 442595"/>
              <a:gd name="T11" fmla="*/ 996715 h 424180"/>
              <a:gd name="T12" fmla="*/ 1312437 w 442595"/>
              <a:gd name="T13" fmla="*/ 1231700 h 424180"/>
              <a:gd name="T14" fmla="*/ 1058040 w 442595"/>
              <a:gd name="T15" fmla="*/ 1270556 h 424180"/>
              <a:gd name="T16" fmla="*/ 1312437 w 442595"/>
              <a:gd name="T17" fmla="*/ 1231700 h 424180"/>
              <a:gd name="T18" fmla="*/ 1236517 w 442595"/>
              <a:gd name="T19" fmla="*/ 1050023 h 424180"/>
              <a:gd name="T20" fmla="*/ 1236517 w 442595"/>
              <a:gd name="T21" fmla="*/ 1178388 h 424180"/>
              <a:gd name="T22" fmla="*/ 1284405 w 442595"/>
              <a:gd name="T23" fmla="*/ 1209901 h 424180"/>
              <a:gd name="T24" fmla="*/ 1270475 w 442595"/>
              <a:gd name="T25" fmla="*/ 1080495 h 424180"/>
              <a:gd name="T26" fmla="*/ 1305793 w 442595"/>
              <a:gd name="T27" fmla="*/ 182926 h 424180"/>
              <a:gd name="T28" fmla="*/ 140542 w 442595"/>
              <a:gd name="T29" fmla="*/ 270676 h 424180"/>
              <a:gd name="T30" fmla="*/ 216658 w 442595"/>
              <a:gd name="T31" fmla="*/ 458800 h 424180"/>
              <a:gd name="T32" fmla="*/ 72371 w 442595"/>
              <a:gd name="T33" fmla="*/ 822639 h 424180"/>
              <a:gd name="T34" fmla="*/ 206990 w 442595"/>
              <a:gd name="T35" fmla="*/ 957850 h 424180"/>
              <a:gd name="T36" fmla="*/ 1166467 w 442595"/>
              <a:gd name="T37" fmla="*/ 918995 h 424180"/>
              <a:gd name="T38" fmla="*/ 118623 w 442595"/>
              <a:gd name="T39" fmla="*/ 860106 h 424180"/>
              <a:gd name="T40" fmla="*/ 139195 w 442595"/>
              <a:gd name="T41" fmla="*/ 537210 h 424180"/>
              <a:gd name="T42" fmla="*/ 812368 w 442595"/>
              <a:gd name="T43" fmla="*/ 431238 h 424180"/>
              <a:gd name="T44" fmla="*/ 176196 w 442595"/>
              <a:gd name="T45" fmla="*/ 367233 h 424180"/>
              <a:gd name="T46" fmla="*/ 231708 w 442595"/>
              <a:gd name="T47" fmla="*/ 230024 h 424180"/>
              <a:gd name="T48" fmla="*/ 1314466 w 442595"/>
              <a:gd name="T49" fmla="*/ 191630 h 424180"/>
              <a:gd name="T50" fmla="*/ 1066434 w 442595"/>
              <a:gd name="T51" fmla="*/ 859184 h 424180"/>
              <a:gd name="T52" fmla="*/ 1153680 w 442595"/>
              <a:gd name="T53" fmla="*/ 918995 h 424180"/>
              <a:gd name="T54" fmla="*/ 1105718 w 442595"/>
              <a:gd name="T55" fmla="*/ 850937 h 424180"/>
              <a:gd name="T56" fmla="*/ 1102950 w 442595"/>
              <a:gd name="T57" fmla="*/ 508960 h 424180"/>
              <a:gd name="T58" fmla="*/ 1034086 w 442595"/>
              <a:gd name="T59" fmla="*/ 713974 h 424180"/>
              <a:gd name="T60" fmla="*/ 1049075 w 442595"/>
              <a:gd name="T61" fmla="*/ 789308 h 424180"/>
              <a:gd name="T62" fmla="*/ 1079213 w 442595"/>
              <a:gd name="T63" fmla="*/ 777056 h 424180"/>
              <a:gd name="T64" fmla="*/ 1078076 w 442595"/>
              <a:gd name="T65" fmla="*/ 657374 h 424180"/>
              <a:gd name="T66" fmla="*/ 911604 w 442595"/>
              <a:gd name="T67" fmla="*/ 573105 h 424180"/>
              <a:gd name="T68" fmla="*/ 904650 w 442595"/>
              <a:gd name="T69" fmla="*/ 600744 h 424180"/>
              <a:gd name="T70" fmla="*/ 773657 w 442595"/>
              <a:gd name="T71" fmla="*/ 508960 h 424180"/>
              <a:gd name="T72" fmla="*/ 798854 w 442595"/>
              <a:gd name="T73" fmla="*/ 608055 h 424180"/>
              <a:gd name="T74" fmla="*/ 911604 w 442595"/>
              <a:gd name="T75" fmla="*/ 573105 h 424180"/>
              <a:gd name="T76" fmla="*/ 849682 w 442595"/>
              <a:gd name="T77" fmla="*/ 526912 h 424180"/>
              <a:gd name="T78" fmla="*/ 872908 w 442595"/>
              <a:gd name="T79" fmla="*/ 548854 h 424180"/>
              <a:gd name="T80" fmla="*/ 872908 w 442595"/>
              <a:gd name="T81" fmla="*/ 313723 h 424180"/>
              <a:gd name="T82" fmla="*/ 1166467 w 442595"/>
              <a:gd name="T83" fmla="*/ 508960 h 424180"/>
              <a:gd name="T84" fmla="*/ 1305793 w 442595"/>
              <a:gd name="T85" fmla="*/ 470099 h 424180"/>
              <a:gd name="T86" fmla="*/ 911580 w 442595"/>
              <a:gd name="T87" fmla="*/ 431238 h 424180"/>
              <a:gd name="T88" fmla="*/ 756342 w 442595"/>
              <a:gd name="T89" fmla="*/ 274876 h 424180"/>
              <a:gd name="T90" fmla="*/ 773657 w 442595"/>
              <a:gd name="T91" fmla="*/ 313727 h 424180"/>
              <a:gd name="T92" fmla="*/ 1097595 w 442595"/>
              <a:gd name="T93" fmla="*/ 313723 h 424180"/>
              <a:gd name="T94" fmla="*/ 1287026 w 442595"/>
              <a:gd name="T95" fmla="*/ 221783 h 424180"/>
              <a:gd name="T96" fmla="*/ 1229320 w 442595"/>
              <a:gd name="T97" fmla="*/ 297830 h 424180"/>
              <a:gd name="T98" fmla="*/ 1239893 w 442595"/>
              <a:gd name="T99" fmla="*/ 409242 h 424180"/>
              <a:gd name="T100" fmla="*/ 1273926 w 442595"/>
              <a:gd name="T101" fmla="*/ 385547 h 424180"/>
              <a:gd name="T102" fmla="*/ 1273926 w 442595"/>
              <a:gd name="T103" fmla="*/ 267478 h 424180"/>
              <a:gd name="T104" fmla="*/ 91783 w 442595"/>
              <a:gd name="T105" fmla="*/ 357 h 424180"/>
              <a:gd name="T106" fmla="*/ 904 w 442595"/>
              <a:gd name="T107" fmla="*/ 91636 h 424180"/>
              <a:gd name="T108" fmla="*/ 91783 w 442595"/>
              <a:gd name="T109" fmla="*/ 182926 h 424180"/>
              <a:gd name="T110" fmla="*/ 1172316 w 442595"/>
              <a:gd name="T111" fmla="*/ 155093 h 424180"/>
              <a:gd name="T112" fmla="*/ 39626 w 442595"/>
              <a:gd name="T113" fmla="*/ 62745 h 424180"/>
              <a:gd name="T114" fmla="*/ 201426 w 442595"/>
              <a:gd name="T115" fmla="*/ 9067 h 424180"/>
              <a:gd name="T116" fmla="*/ 269719 w 442595"/>
              <a:gd name="T117" fmla="*/ 357 h 424180"/>
              <a:gd name="T118" fmla="*/ 1115566 w 442595"/>
              <a:gd name="T119" fmla="*/ 39221 h 424180"/>
              <a:gd name="T120" fmla="*/ 1107723 w 442595"/>
              <a:gd name="T121" fmla="*/ 127960 h 424180"/>
              <a:gd name="T122" fmla="*/ 1142266 w 442595"/>
              <a:gd name="T123" fmla="*/ 113629 h 424180"/>
              <a:gd name="T124" fmla="*/ 1177887 w 442595"/>
              <a:gd name="T125" fmla="*/ 23367 h 424180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442595"/>
              <a:gd name="T190" fmla="*/ 0 h 424180"/>
              <a:gd name="T191" fmla="*/ 442595 w 442595"/>
              <a:gd name="T192" fmla="*/ 424180 h 424180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6859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3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123873" y="300680"/>
            <a:ext cx="1519796" cy="98340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532993"/>
            <a:endParaRPr sz="1200">
              <a:solidFill>
                <a:srgbClr val="57565A"/>
              </a:solidFill>
            </a:endParaRPr>
          </a:p>
        </p:txBody>
      </p:sp>
      <p:sp>
        <p:nvSpPr>
          <p:cNvPr id="24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123873" y="300680"/>
            <a:ext cx="1519796" cy="98340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532993"/>
            <a:endParaRPr sz="1200">
              <a:solidFill>
                <a:srgbClr val="57565A"/>
              </a:solidFill>
            </a:endParaRPr>
          </a:p>
        </p:txBody>
      </p:sp>
      <p:sp>
        <p:nvSpPr>
          <p:cNvPr id="25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7117691" y="519379"/>
            <a:ext cx="1506930" cy="626817"/>
          </a:xfrm>
          <a:prstGeom prst="rect">
            <a:avLst/>
          </a:prstGeom>
        </p:spPr>
        <p:txBody>
          <a:bodyPr vert="horz" wrap="square" lIns="0" tIns="11155" rIns="0" bIns="0" rtlCol="0">
            <a:spAutoFit/>
          </a:bodyPr>
          <a:lstStyle/>
          <a:p>
            <a:pPr algn="ctr" defTabSz="532993">
              <a:spcBef>
                <a:spcPts val="88"/>
              </a:spcBef>
            </a:pPr>
            <a:r>
              <a:rPr lang="uz-Latn-UZ" sz="4000" b="1" spc="-4" dirty="0">
                <a:solidFill>
                  <a:srgbClr val="FEFEFE"/>
                </a:solidFill>
                <a:latin typeface="Arial"/>
                <a:cs typeface="Arial"/>
              </a:rPr>
              <a:t>6-</a:t>
            </a:r>
            <a:r>
              <a:rPr sz="4000" b="1" spc="-4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0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7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704872" y="1781672"/>
            <a:ext cx="8143537" cy="1010749"/>
          </a:xfrm>
          <a:prstGeom prst="rect">
            <a:avLst/>
          </a:prstGeom>
        </p:spPr>
        <p:txBody>
          <a:bodyPr vert="horz" wrap="square" lIns="0" tIns="12914" rIns="0" bIns="0" rtlCol="0">
            <a:spAutoFit/>
          </a:bodyPr>
          <a:lstStyle/>
          <a:p>
            <a:pPr marL="17024" algn="ctr" defTabSz="532993">
              <a:spcBef>
                <a:spcPts val="103"/>
              </a:spcBef>
            </a:pPr>
            <a:r>
              <a:rPr lang="en-US" sz="3200" b="1" dirty="0">
                <a:solidFill>
                  <a:srgbClr val="1F497D">
                    <a:lumMod val="75000"/>
                  </a:srgbClr>
                </a:solidFill>
                <a:latin typeface="Arial"/>
                <a:cs typeface="Arial"/>
              </a:rPr>
              <a:t>MAVZU:</a:t>
            </a:r>
            <a:r>
              <a:rPr lang="uz-Latn-UZ" sz="3200" b="1" dirty="0">
                <a:solidFill>
                  <a:srgbClr val="1F497D">
                    <a:lumMod val="75000"/>
                  </a:srgbClr>
                </a:solidFill>
                <a:latin typeface="Arial"/>
                <a:cs typeface="Arial"/>
              </a:rPr>
              <a:t> RAVISHNING MA’NO TURLARI.</a:t>
            </a:r>
          </a:p>
          <a:p>
            <a:pPr marL="17024" algn="ctr" defTabSz="532993">
              <a:spcBef>
                <a:spcPts val="103"/>
              </a:spcBef>
            </a:pPr>
            <a:r>
              <a:rPr lang="uz-Latn-UZ" sz="3200" b="1" dirty="0">
                <a:solidFill>
                  <a:srgbClr val="1F497D">
                    <a:lumMod val="75000"/>
                  </a:srgbClr>
                </a:solidFill>
                <a:latin typeface="Arial"/>
                <a:cs typeface="Arial"/>
              </a:rPr>
              <a:t>HOLAT RAVISHI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0909" y="2828532"/>
            <a:ext cx="3131369" cy="214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9293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59923" y="858431"/>
            <a:ext cx="7276289" cy="3947232"/>
          </a:xfrm>
          <a:prstGeom prst="rect">
            <a:avLst/>
          </a:prstGeom>
        </p:spPr>
        <p:txBody>
          <a:bodyPr wrap="square" lIns="68576" tIns="34289" rIns="68576" bIns="34289">
            <a:spAutoFit/>
          </a:bodyPr>
          <a:lstStyle/>
          <a:p>
            <a:pPr indent="409545" defTabSz="685749"/>
            <a:r>
              <a:rPr lang="uz-Latn-UZ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 ravishi  gap tarkibida asosan ravish holi vazifasida keladi.</a:t>
            </a:r>
          </a:p>
          <a:p>
            <a:pPr indent="409545" defTabSz="685749"/>
            <a:r>
              <a:rPr lang="uz-Latn-UZ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Botir </a:t>
            </a:r>
            <a:r>
              <a:rPr lang="uz-Latn-UZ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sekin ko‘zini ochdi. </a:t>
            </a:r>
          </a:p>
          <a:p>
            <a:pPr indent="409545" defTabSz="685749"/>
            <a:r>
              <a:rPr lang="uz-Latn-UZ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Nodira </a:t>
            </a:r>
            <a:r>
              <a:rPr lang="uz-Latn-UZ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fan sirlarini </a:t>
            </a:r>
            <a:r>
              <a:rPr lang="uz-Latn-UZ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egallashga astoydil </a:t>
            </a:r>
            <a:r>
              <a:rPr lang="uz-Latn-UZ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kirishdi.</a:t>
            </a:r>
          </a:p>
          <a:p>
            <a:pPr indent="409545" defTabSz="685749"/>
            <a:endParaRPr lang="uz-Latn-UZ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09545" defTabSz="685749"/>
            <a:r>
              <a:rPr lang="uz-Latn-UZ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 ravishi ba’zan kesim vazifasini ham bajaradi.</a:t>
            </a:r>
          </a:p>
          <a:p>
            <a:pPr indent="409545" defTabSz="685749"/>
            <a:r>
              <a:rPr lang="uz-Latn-UZ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Dalalarda </a:t>
            </a:r>
            <a:r>
              <a:rPr lang="uz-Latn-UZ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ishlar jadal.</a:t>
            </a: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99649" y="1649663"/>
            <a:ext cx="1013737" cy="700190"/>
          </a:xfrm>
          <a:prstGeom prst="rect">
            <a:avLst/>
          </a:prstGeom>
          <a:noFill/>
        </p:spPr>
        <p:txBody>
          <a:bodyPr wrap="none" lIns="68576" tIns="34289" rIns="68576" bIns="34289" rtlCol="0">
            <a:spAutoFit/>
          </a:bodyPr>
          <a:lstStyle/>
          <a:p>
            <a:pPr defTabSz="257156"/>
            <a:r>
              <a:rPr lang="uz-Latn-UZ" sz="41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......</a:t>
            </a:r>
            <a:endParaRPr lang="ru-RU" sz="41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85932" y="2131857"/>
            <a:ext cx="1305484" cy="700190"/>
          </a:xfrm>
          <a:prstGeom prst="rect">
            <a:avLst/>
          </a:prstGeom>
          <a:noFill/>
        </p:spPr>
        <p:txBody>
          <a:bodyPr wrap="none" lIns="68576" tIns="34289" rIns="68576" bIns="34289" rtlCol="0">
            <a:spAutoFit/>
          </a:bodyPr>
          <a:lstStyle/>
          <a:p>
            <a:pPr defTabSz="257156"/>
            <a:r>
              <a:rPr lang="uz-Latn-UZ" sz="41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........</a:t>
            </a:r>
            <a:endParaRPr lang="ru-RU" sz="41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630238" y="102389"/>
            <a:ext cx="4500137" cy="723275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 algn="ctr" defTabSz="914355"/>
            <a:r>
              <a:rPr lang="uz-Latn-UZ" sz="4000" b="1" kern="0" dirty="0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DIQQAT QILING!</a:t>
            </a:r>
            <a:endParaRPr lang="ru-RU" sz="4000" b="1" kern="0" dirty="0">
              <a:solidFill>
                <a:prstClr val="white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3813241" y="4708187"/>
            <a:ext cx="77821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3813241" y="4805663"/>
            <a:ext cx="77821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9157" y="974254"/>
            <a:ext cx="1478928" cy="20071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5246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type="subTitle" idx="4"/>
          </p:nvPr>
        </p:nvSpPr>
        <p:spPr>
          <a:xfrm>
            <a:off x="224266" y="1028404"/>
            <a:ext cx="8564192" cy="3897085"/>
          </a:xfrm>
        </p:spPr>
        <p:txBody>
          <a:bodyPr>
            <a:noAutofit/>
          </a:bodyPr>
          <a:lstStyle/>
          <a:p>
            <a:pPr indent="469082"/>
            <a:r>
              <a:rPr lang="uz-Latn-UZ" sz="2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1.T</a:t>
            </a:r>
            <a:r>
              <a:rPr lang="en-US" sz="27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inglar</a:t>
            </a:r>
            <a:r>
              <a:rPr lang="en-US" sz="2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edim</a:t>
            </a:r>
            <a:r>
              <a:rPr lang="en-US" sz="2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betinim</a:t>
            </a:r>
            <a:r>
              <a:rPr lang="en-US" sz="2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2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tunlar</a:t>
            </a:r>
            <a:r>
              <a:rPr lang="en-US" sz="2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yotib</a:t>
            </a:r>
            <a:r>
              <a:rPr lang="en-US" sz="2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... (</a:t>
            </a:r>
            <a:r>
              <a:rPr lang="en-US" sz="27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ataylab</a:t>
            </a:r>
            <a:r>
              <a:rPr lang="en-US" sz="2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z-Latn-UZ" sz="2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jim</a:t>
            </a:r>
            <a:r>
              <a:rPr lang="en-US" sz="2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mardlar</a:t>
            </a:r>
            <a:r>
              <a:rPr lang="uz-Latn-UZ" sz="2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ha) </a:t>
            </a:r>
            <a:endParaRPr lang="uz-Latn-UZ" sz="27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69082"/>
            <a:r>
              <a:rPr lang="uz-Latn-UZ" sz="2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en-US" sz="2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oshna</a:t>
            </a:r>
            <a:r>
              <a:rPr lang="en-US" sz="2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</a:t>
            </a:r>
            <a:r>
              <a:rPr lang="uz-Latn-UZ" sz="2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7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hki</a:t>
            </a:r>
            <a:r>
              <a:rPr lang="en-US" sz="2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salqin</a:t>
            </a:r>
            <a:r>
              <a:rPr lang="uz-Latn-UZ" sz="2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... (</a:t>
            </a:r>
            <a:r>
              <a:rPr lang="uz-Latn-UZ" sz="27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7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iyoda</a:t>
            </a:r>
            <a:r>
              <a:rPr lang="en-US" sz="2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z-Latn-UZ" sz="2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r>
              <a:rPr lang="en-US" sz="2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ataylab</a:t>
            </a:r>
            <a:r>
              <a:rPr lang="en-US" sz="2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yaqqol</a:t>
            </a:r>
            <a:r>
              <a:rPr lang="en-US" sz="2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7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yo‘lga</a:t>
            </a:r>
            <a:r>
              <a:rPr lang="en-US" sz="2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tushishdi</a:t>
            </a:r>
            <a:r>
              <a:rPr lang="en-US" sz="2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indent="409555"/>
            <a:r>
              <a:rPr lang="en-US" sz="2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... (</a:t>
            </a:r>
            <a:r>
              <a:rPr lang="en-US" sz="27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Birdan</a:t>
            </a:r>
            <a:r>
              <a:rPr lang="en-US" sz="2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majburan</a:t>
            </a:r>
            <a:r>
              <a:rPr lang="en-US" sz="2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arang</a:t>
            </a:r>
            <a:r>
              <a:rPr lang="en-US" sz="2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7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xayoliga</a:t>
            </a:r>
            <a:r>
              <a:rPr lang="en-US" sz="2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</a:t>
            </a:r>
            <a:r>
              <a:rPr lang="en-US" sz="27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2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fikrdan</a:t>
            </a:r>
            <a:r>
              <a:rPr lang="en-US" sz="2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uz-Latn-UZ" sz="2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vujudi</a:t>
            </a:r>
            <a:r>
              <a:rPr lang="en-US" sz="2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titrab</a:t>
            </a:r>
            <a:r>
              <a:rPr lang="en-US" sz="2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ketdi</a:t>
            </a:r>
            <a:r>
              <a:rPr lang="en-US" sz="2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z-Latn-UZ" sz="27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09555"/>
            <a:r>
              <a:rPr lang="en-US" sz="2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27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Jo‘raboyev</a:t>
            </a:r>
            <a:r>
              <a:rPr lang="en-US" sz="2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... (</a:t>
            </a:r>
            <a:r>
              <a:rPr lang="en-US" sz="27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zo‘rg‘a</a:t>
            </a:r>
            <a:r>
              <a:rPr lang="en-US" sz="2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z-Latn-UZ" sz="2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yayov</a:t>
            </a:r>
            <a:r>
              <a:rPr lang="en-US" sz="2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jim</a:t>
            </a:r>
            <a:r>
              <a:rPr lang="en-US" sz="2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uz-Latn-UZ" sz="2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</a:t>
            </a:r>
            <a:r>
              <a:rPr lang="en-US" sz="27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gina</a:t>
            </a:r>
            <a:r>
              <a:rPr lang="en-US" sz="2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o‘tirib</a:t>
            </a:r>
            <a:r>
              <a:rPr lang="en-US" sz="2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hammaga</a:t>
            </a:r>
            <a:r>
              <a:rPr lang="en-US" sz="2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razm</a:t>
            </a:r>
            <a:r>
              <a:rPr lang="en-US" sz="2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solardi</a:t>
            </a:r>
            <a:r>
              <a:rPr lang="en-US" sz="2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 flipV="1">
            <a:off x="220903" y="1852673"/>
            <a:ext cx="491003" cy="9023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6083117" y="2273971"/>
            <a:ext cx="1070811" cy="1203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1507406" y="3086103"/>
            <a:ext cx="1028701" cy="1804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6315285" y="3942776"/>
            <a:ext cx="439154" cy="601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3929" y="1696323"/>
            <a:ext cx="1837240" cy="184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779297" y="40226"/>
            <a:ext cx="3454130" cy="784830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 defTabSz="914378"/>
            <a:r>
              <a:rPr lang="en-US" sz="4500" b="1" kern="0" dirty="0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456-mashq</a:t>
            </a:r>
            <a:endParaRPr lang="ru-RU" sz="4500" b="1" kern="0" dirty="0">
              <a:solidFill>
                <a:prstClr val="white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0138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7379" y="1563555"/>
            <a:ext cx="1631252" cy="1910058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120317" y="836923"/>
            <a:ext cx="8884503" cy="629671"/>
          </a:xfrm>
          <a:prstGeom prst="rect">
            <a:avLst/>
          </a:prstGeom>
        </p:spPr>
        <p:txBody>
          <a:bodyPr vert="horz" lIns="68579" tIns="34289" rIns="68579" bIns="34289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Bolakay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gullarning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rasmini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chizdi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328886"/>
              </p:ext>
            </p:extLst>
          </p:nvPr>
        </p:nvGraphicFramePr>
        <p:xfrm>
          <a:off x="531353" y="1466594"/>
          <a:ext cx="6567728" cy="3262941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953576">
                  <a:extLst>
                    <a:ext uri="{9D8B030D-6E8A-4147-A177-3AD203B41FA5}">
                      <a16:colId xmlns:a16="http://schemas.microsoft.com/office/drawing/2014/main" val="3779872796"/>
                    </a:ext>
                  </a:extLst>
                </a:gridCol>
                <a:gridCol w="4614152">
                  <a:extLst>
                    <a:ext uri="{9D8B030D-6E8A-4147-A177-3AD203B41FA5}">
                      <a16:colId xmlns:a16="http://schemas.microsoft.com/office/drawing/2014/main" val="2890940031"/>
                    </a:ext>
                  </a:extLst>
                </a:gridCol>
              </a:tblGrid>
              <a:tr h="591797">
                <a:tc>
                  <a:txBody>
                    <a:bodyPr/>
                    <a:lstStyle/>
                    <a:p>
                      <a:pPr algn="l"/>
                      <a:r>
                        <a:rPr lang="en-US" sz="3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uzoq</a:t>
                      </a:r>
                      <a:endParaRPr lang="ru-RU" sz="3000" b="0" i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7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uz-Latn-UZ" sz="27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</a:t>
                      </a:r>
                      <a:r>
                        <a:rPr lang="en-US" sz="27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ancha</a:t>
                      </a:r>
                      <a:r>
                        <a:rPr lang="uz-Latn-UZ" sz="27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700" b="0" u="none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chizdi</a:t>
                      </a:r>
                      <a:r>
                        <a:rPr lang="en-US" sz="2700" b="0" u="none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2700" b="0" i="1" u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889469823"/>
                  </a:ext>
                </a:extLst>
              </a:tr>
              <a:tr h="591797">
                <a:tc>
                  <a:txBody>
                    <a:bodyPr/>
                    <a:lstStyle/>
                    <a:p>
                      <a:pPr algn="l"/>
                      <a:r>
                        <a:rPr lang="en-US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astoydil</a:t>
                      </a:r>
                      <a:r>
                        <a:rPr lang="en-US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0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7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uz-Latn-UZ" sz="27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</a:t>
                      </a:r>
                      <a:r>
                        <a:rPr lang="en-US" sz="27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anday</a:t>
                      </a:r>
                      <a:r>
                        <a:rPr lang="uz-Latn-UZ" sz="27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700" u="none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chizdi</a:t>
                      </a:r>
                      <a:r>
                        <a:rPr lang="en-US" sz="2700" u="non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2700" i="1" u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934157087"/>
                  </a:ext>
                </a:extLst>
              </a:tr>
              <a:tr h="591797">
                <a:tc>
                  <a:txBody>
                    <a:bodyPr/>
                    <a:lstStyle/>
                    <a:p>
                      <a:pPr algn="l"/>
                      <a:r>
                        <a:rPr lang="en-US" sz="3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ertalab</a:t>
                      </a:r>
                      <a:endParaRPr lang="ru-RU" sz="30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7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uz-Latn-UZ" sz="27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</a:t>
                      </a:r>
                      <a:r>
                        <a:rPr lang="en-US" sz="27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achon</a:t>
                      </a:r>
                      <a:r>
                        <a:rPr lang="uz-Latn-UZ" sz="27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700" u="none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chizdi</a:t>
                      </a:r>
                      <a:r>
                        <a:rPr lang="en-US" sz="2700" u="non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2700" i="1" u="non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539114931"/>
                  </a:ext>
                </a:extLst>
              </a:tr>
              <a:tr h="557831">
                <a:tc>
                  <a:txBody>
                    <a:bodyPr/>
                    <a:lstStyle/>
                    <a:p>
                      <a:pPr algn="l"/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ashqarida</a:t>
                      </a:r>
                      <a:endParaRPr lang="ru-RU" sz="24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7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uz-Latn-UZ" sz="27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</a:t>
                      </a:r>
                      <a:r>
                        <a:rPr lang="en-US" sz="27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ayerda</a:t>
                      </a:r>
                      <a:r>
                        <a:rPr lang="uz-Latn-UZ" sz="27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700" u="none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chizdi</a:t>
                      </a:r>
                      <a:r>
                        <a:rPr lang="en-US" sz="2700" u="non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2700" i="1" u="non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657858160"/>
                  </a:ext>
                </a:extLst>
              </a:tr>
              <a:tr h="929719">
                <a:tc>
                  <a:txBody>
                    <a:bodyPr/>
                    <a:lstStyle/>
                    <a:p>
                      <a:r>
                        <a:rPr lang="en-US" sz="27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7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ataylab</a:t>
                      </a:r>
                      <a:r>
                        <a:rPr lang="en-US" sz="27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r>
                        <a:rPr lang="en-US" sz="27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7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noilojlikdan</a:t>
                      </a:r>
                      <a:endParaRPr lang="ru-RU" sz="2700" b="0" i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7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uz-Latn-UZ" sz="27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r>
                        <a:rPr lang="en-US" sz="27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ima</a:t>
                      </a:r>
                      <a:r>
                        <a:rPr lang="en-US" sz="27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7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maqsadda</a:t>
                      </a:r>
                      <a:r>
                        <a:rPr lang="uz-Latn-UZ" sz="27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700" u="none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chizdi</a:t>
                      </a:r>
                      <a:r>
                        <a:rPr lang="en-US" sz="2700" u="non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  <a:p>
                      <a:pPr algn="l"/>
                      <a:r>
                        <a:rPr lang="en-US" sz="27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uz-Latn-UZ" sz="27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r>
                        <a:rPr lang="en-US" sz="27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ima</a:t>
                      </a:r>
                      <a:r>
                        <a:rPr lang="en-US" sz="27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7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sababdan</a:t>
                      </a:r>
                      <a:r>
                        <a:rPr lang="en-US" sz="27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2700" u="none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chizdi</a:t>
                      </a:r>
                      <a:r>
                        <a:rPr lang="en-US" sz="2700" u="non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2700" i="1" u="non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80761918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20317" y="180864"/>
            <a:ext cx="87483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/>
            <a:r>
              <a:rPr lang="uz-Latn-UZ" sz="3600" b="1" kern="0" dirty="0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Nuqtalar  o‘rniga ravish qo‘ying.</a:t>
            </a:r>
            <a:endParaRPr lang="ru-RU" sz="3600" b="1" kern="0" dirty="0">
              <a:solidFill>
                <a:prstClr val="white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4387" y="1760944"/>
            <a:ext cx="3428181" cy="2560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4301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565456" y="174254"/>
            <a:ext cx="8069093" cy="553998"/>
          </a:xfrm>
        </p:spPr>
        <p:txBody>
          <a:bodyPr/>
          <a:lstStyle/>
          <a:p>
            <a:pPr algn="ctr"/>
            <a:r>
              <a:rPr lang="uz-Latn-UZ" sz="3600" dirty="0" smtClean="0"/>
              <a:t>Mustaqil bajarish uchun topshiriqlar:</a:t>
            </a:r>
            <a:endParaRPr lang="ru-RU" sz="36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4"/>
          </p:nvPr>
        </p:nvSpPr>
        <p:spPr>
          <a:xfrm>
            <a:off x="330740" y="1061287"/>
            <a:ext cx="8521430" cy="3200876"/>
          </a:xfrm>
        </p:spPr>
        <p:txBody>
          <a:bodyPr/>
          <a:lstStyle/>
          <a:p>
            <a:endParaRPr lang="uz-Latn-UZ" dirty="0" smtClean="0"/>
          </a:p>
          <a:p>
            <a:r>
              <a:rPr lang="uz-Latn-UZ" sz="2800" dirty="0" smtClean="0"/>
              <a:t>   </a:t>
            </a:r>
            <a:r>
              <a:rPr lang="en-US" sz="2800" dirty="0" smtClean="0">
                <a:solidFill>
                  <a:srgbClr val="7030A0"/>
                </a:solidFill>
              </a:rPr>
              <a:t>454-mashq</a:t>
            </a:r>
            <a:r>
              <a:rPr lang="en-US" sz="2800" dirty="0">
                <a:solidFill>
                  <a:srgbClr val="7030A0"/>
                </a:solidFill>
              </a:rPr>
              <a:t>. </a:t>
            </a:r>
            <a:r>
              <a:rPr lang="en-US" sz="2800" dirty="0" err="1" smtClean="0"/>
              <a:t>Ravishlarni</a:t>
            </a:r>
            <a:r>
              <a:rPr lang="en-US" sz="2800" dirty="0" smtClean="0"/>
              <a:t> </a:t>
            </a:r>
            <a:r>
              <a:rPr lang="en-US" sz="2800" dirty="0" err="1"/>
              <a:t>qatnashtirib</a:t>
            </a:r>
            <a:r>
              <a:rPr lang="en-US" sz="2800" dirty="0"/>
              <a:t> </a:t>
            </a:r>
            <a:r>
              <a:rPr lang="uz-Latn-UZ" sz="2800" dirty="0" smtClean="0"/>
              <a:t>“</a:t>
            </a:r>
            <a:r>
              <a:rPr lang="en-US" sz="2800" dirty="0" err="1" smtClean="0"/>
              <a:t>Yurtimiz</a:t>
            </a:r>
            <a:r>
              <a:rPr lang="en-US" sz="2800" dirty="0" smtClean="0"/>
              <a:t> </a:t>
            </a:r>
            <a:r>
              <a:rPr lang="uz-Latn-UZ" sz="2800" dirty="0" smtClean="0"/>
              <a:t>p</a:t>
            </a:r>
            <a:r>
              <a:rPr lang="en-US" sz="2800" dirty="0" err="1" smtClean="0"/>
              <a:t>osbonlari</a:t>
            </a:r>
            <a:r>
              <a:rPr lang="uz-Latn-UZ" sz="2800" dirty="0" smtClean="0"/>
              <a:t>”</a:t>
            </a:r>
            <a:r>
              <a:rPr lang="en-US" sz="2800" dirty="0" smtClean="0"/>
              <a:t> </a:t>
            </a:r>
            <a:r>
              <a:rPr lang="en-US" sz="2800" dirty="0" err="1"/>
              <a:t>mavzusida</a:t>
            </a:r>
            <a:r>
              <a:rPr lang="en-US" sz="2800" dirty="0"/>
              <a:t> </a:t>
            </a:r>
            <a:r>
              <a:rPr lang="en-US" sz="2800" dirty="0" err="1"/>
              <a:t>hikoya</a:t>
            </a:r>
            <a:r>
              <a:rPr lang="en-US" sz="2800" dirty="0"/>
              <a:t> </a:t>
            </a:r>
            <a:r>
              <a:rPr lang="en-US" sz="2800" dirty="0" err="1"/>
              <a:t>tuzing</a:t>
            </a:r>
            <a:r>
              <a:rPr lang="en-US" sz="2800" dirty="0"/>
              <a:t>. </a:t>
            </a:r>
            <a:r>
              <a:rPr lang="en-US" sz="2800" dirty="0" err="1"/>
              <a:t>Ravishlarning</a:t>
            </a:r>
            <a:r>
              <a:rPr lang="en-US" sz="2800" dirty="0"/>
              <a:t> </a:t>
            </a:r>
            <a:r>
              <a:rPr lang="en-US" sz="2800" dirty="0" err="1"/>
              <a:t>tagiga</a:t>
            </a:r>
            <a:r>
              <a:rPr lang="en-US" sz="2800" dirty="0"/>
              <a:t> </a:t>
            </a:r>
            <a:r>
              <a:rPr lang="uz-Latn-UZ" sz="2800" dirty="0" err="1" smtClean="0"/>
              <a:t>c</a:t>
            </a:r>
            <a:r>
              <a:rPr lang="en-US" sz="2800" dirty="0" err="1" smtClean="0"/>
              <a:t>hizib</a:t>
            </a:r>
            <a:r>
              <a:rPr lang="en-US" sz="2800" dirty="0"/>
              <a:t>, </a:t>
            </a:r>
            <a:r>
              <a:rPr lang="en-US" sz="2800" dirty="0" err="1"/>
              <a:t>turini</a:t>
            </a:r>
            <a:r>
              <a:rPr lang="en-US" sz="2800" dirty="0"/>
              <a:t> </a:t>
            </a:r>
            <a:r>
              <a:rPr lang="en-US" sz="2800" dirty="0" err="1"/>
              <a:t>ayting</a:t>
            </a:r>
            <a:r>
              <a:rPr lang="en-US" sz="2800" dirty="0" smtClean="0"/>
              <a:t>.</a:t>
            </a:r>
            <a:endParaRPr lang="uz-Latn-UZ" sz="2800" dirty="0" smtClean="0"/>
          </a:p>
          <a:p>
            <a:r>
              <a:rPr lang="uz-Latn-UZ" sz="2800" dirty="0" smtClean="0"/>
              <a:t>   </a:t>
            </a:r>
          </a:p>
          <a:p>
            <a:r>
              <a:rPr lang="en-US" sz="2800" dirty="0" smtClean="0">
                <a:solidFill>
                  <a:srgbClr val="7030A0"/>
                </a:solidFill>
              </a:rPr>
              <a:t>459-mashq</a:t>
            </a:r>
            <a:r>
              <a:rPr lang="en-US" sz="2800" dirty="0">
                <a:solidFill>
                  <a:srgbClr val="7030A0"/>
                </a:solidFill>
              </a:rPr>
              <a:t>. </a:t>
            </a:r>
            <a:r>
              <a:rPr lang="en-US" sz="2800" dirty="0" err="1" smtClean="0"/>
              <a:t>Adabiyot</a:t>
            </a:r>
            <a:r>
              <a:rPr lang="en-US" sz="2800" dirty="0" smtClean="0"/>
              <a:t> </a:t>
            </a:r>
            <a:r>
              <a:rPr lang="en-US" sz="2800" dirty="0" err="1"/>
              <a:t>darsligidagi</a:t>
            </a:r>
            <a:r>
              <a:rPr lang="en-US" sz="2800" dirty="0"/>
              <a:t> </a:t>
            </a:r>
            <a:endParaRPr lang="uz-Latn-UZ" sz="2800" dirty="0" smtClean="0"/>
          </a:p>
          <a:p>
            <a:r>
              <a:rPr lang="en-US" sz="2800" dirty="0" err="1" smtClean="0"/>
              <a:t>o‘zingizga</a:t>
            </a:r>
            <a:r>
              <a:rPr lang="en-US" sz="2800" dirty="0" smtClean="0"/>
              <a:t> </a:t>
            </a:r>
            <a:r>
              <a:rPr lang="en-US" sz="2800" dirty="0" err="1"/>
              <a:t>yoqqan</a:t>
            </a:r>
            <a:r>
              <a:rPr lang="en-US" sz="2800" dirty="0"/>
              <a:t> </a:t>
            </a:r>
            <a:r>
              <a:rPr lang="en-US" sz="2800" dirty="0" err="1"/>
              <a:t>hikoyani</a:t>
            </a:r>
            <a:r>
              <a:rPr lang="en-US" sz="2800" dirty="0"/>
              <a:t> </a:t>
            </a:r>
            <a:r>
              <a:rPr lang="en-US" sz="2800" dirty="0" err="1"/>
              <a:t>o‘qing</a:t>
            </a:r>
            <a:r>
              <a:rPr lang="en-US" sz="2800" dirty="0"/>
              <a:t>. </a:t>
            </a:r>
            <a:endParaRPr lang="uz-Latn-UZ" sz="2800" dirty="0" smtClean="0"/>
          </a:p>
          <a:p>
            <a:r>
              <a:rPr lang="en-US" sz="2800" dirty="0" err="1" smtClean="0"/>
              <a:t>Undagi</a:t>
            </a:r>
            <a:r>
              <a:rPr lang="en-US" sz="2800" dirty="0" smtClean="0"/>
              <a:t> </a:t>
            </a:r>
            <a:r>
              <a:rPr lang="en-US" sz="2800" dirty="0" err="1"/>
              <a:t>holat</a:t>
            </a:r>
            <a:r>
              <a:rPr lang="en-US" sz="2800" dirty="0"/>
              <a:t> </a:t>
            </a:r>
            <a:r>
              <a:rPr lang="en-US" sz="2800" dirty="0" err="1"/>
              <a:t>ravishlarini</a:t>
            </a:r>
            <a:r>
              <a:rPr lang="en-US" sz="2800" dirty="0"/>
              <a:t> </a:t>
            </a:r>
            <a:r>
              <a:rPr lang="en-US" sz="2800" dirty="0" err="1"/>
              <a:t>ko‘chirib</a:t>
            </a:r>
            <a:r>
              <a:rPr lang="en-US" sz="2800" dirty="0"/>
              <a:t> </a:t>
            </a:r>
            <a:r>
              <a:rPr lang="en-US" sz="2800" dirty="0" err="1"/>
              <a:t>yozing</a:t>
            </a:r>
            <a:r>
              <a:rPr lang="en-US" sz="2800" dirty="0"/>
              <a:t>.</a:t>
            </a:r>
            <a:endParaRPr lang="ru-RU" sz="28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880411" y="2378785"/>
            <a:ext cx="1754138" cy="13177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7717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6382533"/>
              </p:ext>
            </p:extLst>
          </p:nvPr>
        </p:nvGraphicFramePr>
        <p:xfrm>
          <a:off x="488450" y="950427"/>
          <a:ext cx="6460959" cy="400050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34712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896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1500">
                <a:tc>
                  <a:txBody>
                    <a:bodyPr/>
                    <a:lstStyle/>
                    <a:p>
                      <a:pPr algn="ctr"/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Sifat</a:t>
                      </a:r>
                      <a:endParaRPr lang="ru-RU" sz="2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Ravish</a:t>
                      </a:r>
                      <a:endParaRPr lang="ru-RU" sz="2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algn="l"/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Xususiyat</a:t>
                      </a:r>
                      <a:endParaRPr lang="ru-RU" sz="2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l"/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Holat</a:t>
                      </a:r>
                      <a:endParaRPr lang="ru-RU" sz="2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algn="l"/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Rang-tus</a:t>
                      </a:r>
                      <a:endParaRPr lang="ru-RU" sz="2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l"/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Payt</a:t>
                      </a:r>
                      <a:endParaRPr lang="ru-RU" sz="2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algn="l"/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Maza-ta’m</a:t>
                      </a:r>
                      <a:endParaRPr lang="ru-RU" sz="2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l"/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O‘rin</a:t>
                      </a:r>
                      <a:endParaRPr lang="ru-RU" sz="2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algn="l"/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Hajm-o‘lchov</a:t>
                      </a:r>
                      <a:endParaRPr lang="ru-RU" sz="2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l"/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Miqdor-daraja</a:t>
                      </a:r>
                      <a:endParaRPr lang="ru-RU" sz="2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algn="l"/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Hid</a:t>
                      </a:r>
                      <a:endParaRPr lang="ru-RU" sz="2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l"/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Maqsad-sabab</a:t>
                      </a:r>
                      <a:endParaRPr lang="ru-RU" sz="2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algn="l"/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Makon-zamon</a:t>
                      </a:r>
                      <a:endParaRPr lang="ru-RU" sz="2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l"/>
                      <a:endParaRPr lang="ru-RU" sz="2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1877518" y="80690"/>
            <a:ext cx="4833093" cy="707874"/>
          </a:xfrm>
          <a:prstGeom prst="rect">
            <a:avLst/>
          </a:prstGeom>
        </p:spPr>
        <p:txBody>
          <a:bodyPr wrap="square" lIns="91428" tIns="45714" rIns="91428" bIns="45714">
            <a:spAutoFit/>
          </a:bodyPr>
          <a:lstStyle/>
          <a:p>
            <a:pPr algn="ctr" defTabSz="914265"/>
            <a:r>
              <a:rPr lang="uz-Latn-UZ" sz="4000" b="1" kern="0" dirty="0" smtClean="0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Qiyoslang! </a:t>
            </a:r>
            <a:endParaRPr lang="ru-RU" sz="4000" b="1" kern="0" dirty="0">
              <a:solidFill>
                <a:prstClr val="white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1991" y="1228793"/>
            <a:ext cx="1725613" cy="2084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1279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0719" y="940031"/>
            <a:ext cx="7259018" cy="3516345"/>
          </a:xfrm>
          <a:prstGeom prst="rect">
            <a:avLst/>
          </a:prstGeom>
        </p:spPr>
        <p:txBody>
          <a:bodyPr wrap="square" lIns="68571" tIns="34289" rIns="68571" bIns="34289">
            <a:spAutoFit/>
          </a:bodyPr>
          <a:lstStyle/>
          <a:p>
            <a:pPr algn="just" defTabSz="685698"/>
            <a:r>
              <a:rPr lang="ru-RU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uz-Latn-UZ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 so</a:t>
            </a:r>
            <a:r>
              <a:rPr lang="uz-Latn-UZ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turkumi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fe’ldan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anglashilgan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ish-harakatning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belgisini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bildirar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z-Latn-UZ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ish-harakatga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</a:t>
            </a:r>
            <a:r>
              <a:rPr lang="uz-Latn-UZ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roqlar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 defTabSz="685698"/>
            <a:r>
              <a:rPr lang="ru-RU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uz-Latn-UZ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roqlar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anglatayotgan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ma’nolarga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ravishning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aniqlanadi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763200" y="1066489"/>
            <a:ext cx="1098698" cy="249514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95348" y="140671"/>
            <a:ext cx="8766549" cy="523220"/>
          </a:xfrm>
          <a:prstGeom prst="rect">
            <a:avLst/>
          </a:prstGeom>
        </p:spPr>
        <p:txBody>
          <a:bodyPr wrap="square" lIns="91430" tIns="45715" rIns="91430" bIns="45715">
            <a:spAutoFit/>
          </a:bodyPr>
          <a:lstStyle/>
          <a:p>
            <a:pPr algn="ctr" defTabSz="914288"/>
            <a:r>
              <a:rPr lang="en-US" sz="2800" b="1" kern="0" dirty="0" err="1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Ravishning</a:t>
            </a:r>
            <a:r>
              <a:rPr lang="en-US" sz="2800" b="1" kern="0" dirty="0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800" b="1" kern="0" dirty="0" err="1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ma’no</a:t>
            </a:r>
            <a:r>
              <a:rPr lang="en-US" sz="2800" b="1" kern="0" dirty="0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800" b="1" kern="0" dirty="0" err="1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turlari</a:t>
            </a:r>
            <a:r>
              <a:rPr lang="en-US" sz="2800" b="1" kern="0" dirty="0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800" b="1" kern="0" dirty="0" err="1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qanday</a:t>
            </a:r>
            <a:r>
              <a:rPr lang="en-US" sz="2800" b="1" kern="0" dirty="0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2800" b="1" kern="0" dirty="0" err="1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aniqlanadi</a:t>
            </a:r>
            <a:r>
              <a:rPr lang="en-US" sz="2800" b="1" kern="0" dirty="0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?</a:t>
            </a:r>
            <a:endParaRPr lang="ru-RU" sz="2800" b="1" kern="0" dirty="0">
              <a:solidFill>
                <a:prstClr val="white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8616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7835" y="3207936"/>
            <a:ext cx="1263018" cy="1604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Прямая со стрелкой 8"/>
          <p:cNvCxnSpPr/>
          <p:nvPr/>
        </p:nvCxnSpPr>
        <p:spPr>
          <a:xfrm>
            <a:off x="2945251" y="1235709"/>
            <a:ext cx="1743482" cy="11183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3268495" y="1879258"/>
            <a:ext cx="1420238" cy="5764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2945251" y="2455755"/>
            <a:ext cx="1743482" cy="710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V="1">
            <a:off x="2945251" y="2645923"/>
            <a:ext cx="1743482" cy="2810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V="1">
            <a:off x="2822574" y="2780551"/>
            <a:ext cx="1866160" cy="6435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V="1">
            <a:off x="2822574" y="2937755"/>
            <a:ext cx="1866160" cy="11478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Заголовок 1"/>
          <p:cNvSpPr txBox="1">
            <a:spLocks/>
          </p:cNvSpPr>
          <p:nvPr/>
        </p:nvSpPr>
        <p:spPr>
          <a:xfrm>
            <a:off x="240531" y="1051177"/>
            <a:ext cx="3271157" cy="369065"/>
          </a:xfrm>
          <a:prstGeom prst="rect">
            <a:avLst/>
          </a:prstGeom>
        </p:spPr>
        <p:txBody>
          <a:bodyPr vert="horz" lIns="68573" tIns="34289" rIns="68573" bIns="34289" rtlCol="0" anchor="ctr">
            <a:normAutofit fontScale="6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(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Заголовок 1"/>
          <p:cNvSpPr txBox="1">
            <a:spLocks/>
          </p:cNvSpPr>
          <p:nvPr/>
        </p:nvSpPr>
        <p:spPr>
          <a:xfrm>
            <a:off x="250255" y="1656754"/>
            <a:ext cx="3280682" cy="373274"/>
          </a:xfrm>
          <a:prstGeom prst="rect">
            <a:avLst/>
          </a:prstGeom>
        </p:spPr>
        <p:txBody>
          <a:bodyPr vert="horz" lIns="68573" tIns="34289" rIns="68573" bIns="34289" rtlCol="0" anchor="ctr">
            <a:normAutofit fontScale="6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holatda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(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Заголовок 1"/>
          <p:cNvSpPr txBox="1">
            <a:spLocks/>
          </p:cNvSpPr>
          <p:nvPr/>
        </p:nvSpPr>
        <p:spPr>
          <a:xfrm>
            <a:off x="250256" y="2201729"/>
            <a:ext cx="2491647" cy="508047"/>
          </a:xfrm>
          <a:prstGeom prst="rect">
            <a:avLst/>
          </a:prstGeom>
        </p:spPr>
        <p:txBody>
          <a:bodyPr vert="horz" lIns="68573" tIns="34289" rIns="68573" bIns="34289" rtlCol="0" anchor="ctr">
            <a:normAutofit fontScale="6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achon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(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Заголовок 1"/>
          <p:cNvSpPr txBox="1">
            <a:spLocks/>
          </p:cNvSpPr>
          <p:nvPr/>
        </p:nvSpPr>
        <p:spPr>
          <a:xfrm>
            <a:off x="240531" y="2676565"/>
            <a:ext cx="2582045" cy="542924"/>
          </a:xfrm>
          <a:prstGeom prst="rect">
            <a:avLst/>
          </a:prstGeom>
        </p:spPr>
        <p:txBody>
          <a:bodyPr vert="horz" lIns="68573" tIns="34289" rIns="68573" bIns="34289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qayerda</a:t>
            </a:r>
            <a:r>
              <a:rPr lang="en-US" sz="2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(o</a:t>
            </a:r>
            <a:r>
              <a:rPr lang="uz-Latn-UZ" sz="2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rin</a:t>
            </a:r>
            <a:r>
              <a:rPr lang="en-US" sz="2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Заголовок 1"/>
          <p:cNvSpPr txBox="1">
            <a:spLocks/>
          </p:cNvSpPr>
          <p:nvPr/>
        </p:nvSpPr>
        <p:spPr>
          <a:xfrm>
            <a:off x="240531" y="3207936"/>
            <a:ext cx="2704723" cy="692990"/>
          </a:xfrm>
          <a:prstGeom prst="rect">
            <a:avLst/>
          </a:prstGeom>
        </p:spPr>
        <p:txBody>
          <a:bodyPr vert="horz" lIns="68573" tIns="34289" rIns="68573" bIns="34289" rtlCol="0" anchor="ctr">
            <a:normAutofit fontScale="6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ima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maqsadda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uz-Latn-UZ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Заголовок 1"/>
          <p:cNvSpPr txBox="1">
            <a:spLocks/>
          </p:cNvSpPr>
          <p:nvPr/>
        </p:nvSpPr>
        <p:spPr>
          <a:xfrm>
            <a:off x="240529" y="3900925"/>
            <a:ext cx="3105788" cy="718940"/>
          </a:xfrm>
          <a:prstGeom prst="rect">
            <a:avLst/>
          </a:prstGeom>
        </p:spPr>
        <p:txBody>
          <a:bodyPr vert="horz" lIns="68573" tIns="34289" rIns="68573" bIns="34289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2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sababdan</a:t>
            </a:r>
            <a:r>
              <a:rPr lang="en-US" sz="2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uz-Latn-UZ" sz="2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en-US" sz="2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Заголовок 1"/>
          <p:cNvSpPr txBox="1">
            <a:spLocks/>
          </p:cNvSpPr>
          <p:nvPr/>
        </p:nvSpPr>
        <p:spPr>
          <a:xfrm>
            <a:off x="4688736" y="2323807"/>
            <a:ext cx="1293779" cy="644239"/>
          </a:xfrm>
          <a:prstGeom prst="rect">
            <a:avLst/>
          </a:prstGeom>
        </p:spPr>
        <p:txBody>
          <a:bodyPr vert="horz" lIns="91432" tIns="45716" rIns="91432" bIns="45716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‘qidi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2" name="Прямая со стрелкой 41"/>
          <p:cNvCxnSpPr/>
          <p:nvPr/>
        </p:nvCxnSpPr>
        <p:spPr>
          <a:xfrm flipH="1">
            <a:off x="5840853" y="1256891"/>
            <a:ext cx="1153336" cy="10972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7149830" y="927799"/>
            <a:ext cx="797013" cy="492443"/>
          </a:xfrm>
          <a:prstGeom prst="rect">
            <a:avLst/>
          </a:prstGeom>
          <a:noFill/>
        </p:spPr>
        <p:txBody>
          <a:bodyPr wrap="none" lIns="91432" tIns="45716" rIns="91432" bIns="45716" rtlCol="0">
            <a:spAutoFit/>
          </a:bodyPr>
          <a:lstStyle/>
          <a:p>
            <a:r>
              <a:rPr lang="uz-Latn-UZ" sz="2600" dirty="0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endParaRPr lang="ru-RU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7149831" y="1474024"/>
            <a:ext cx="1316386" cy="492443"/>
          </a:xfrm>
          <a:prstGeom prst="rect">
            <a:avLst/>
          </a:prstGeom>
          <a:noFill/>
        </p:spPr>
        <p:txBody>
          <a:bodyPr wrap="none" lIns="91432" tIns="45716" rIns="91432" bIns="45716" rtlCol="0">
            <a:spAutoFit/>
          </a:bodyPr>
          <a:lstStyle/>
          <a:p>
            <a:r>
              <a:rPr lang="uz-Latn-UZ" sz="2600" dirty="0">
                <a:latin typeface="Arial" panose="020B0604020202020204" pitchFamily="34" charset="0"/>
                <a:cs typeface="Arial" panose="020B0604020202020204" pitchFamily="34" charset="0"/>
              </a:rPr>
              <a:t>astoydil</a:t>
            </a:r>
            <a:endParaRPr lang="ru-RU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7160685" y="1998850"/>
            <a:ext cx="1114408" cy="492443"/>
          </a:xfrm>
          <a:prstGeom prst="rect">
            <a:avLst/>
          </a:prstGeom>
          <a:noFill/>
        </p:spPr>
        <p:txBody>
          <a:bodyPr wrap="none" lIns="91432" tIns="45716" rIns="91432" bIns="45716" rtlCol="0">
            <a:spAutoFit/>
          </a:bodyPr>
          <a:lstStyle/>
          <a:p>
            <a:r>
              <a:rPr lang="uz-Latn-UZ" sz="2600" dirty="0">
                <a:latin typeface="Arial" panose="020B0604020202020204" pitchFamily="34" charset="0"/>
                <a:cs typeface="Arial" panose="020B0604020202020204" pitchFamily="34" charset="0"/>
              </a:rPr>
              <a:t>bugun</a:t>
            </a:r>
            <a:endParaRPr lang="ru-RU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7160243" y="2540208"/>
            <a:ext cx="1519968" cy="492443"/>
          </a:xfrm>
          <a:prstGeom prst="rect">
            <a:avLst/>
          </a:prstGeom>
          <a:noFill/>
        </p:spPr>
        <p:txBody>
          <a:bodyPr wrap="none" lIns="91432" tIns="45716" rIns="91432" bIns="45716" rtlCol="0">
            <a:spAutoFit/>
          </a:bodyPr>
          <a:lstStyle/>
          <a:p>
            <a:r>
              <a:rPr lang="uz-Latn-UZ" sz="2600" dirty="0">
                <a:latin typeface="Arial" panose="020B0604020202020204" pitchFamily="34" charset="0"/>
                <a:cs typeface="Arial" panose="020B0604020202020204" pitchFamily="34" charset="0"/>
              </a:rPr>
              <a:t>ichkarida</a:t>
            </a:r>
            <a:endParaRPr lang="ru-RU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7160244" y="3056098"/>
            <a:ext cx="1075936" cy="492443"/>
          </a:xfrm>
          <a:prstGeom prst="rect">
            <a:avLst/>
          </a:prstGeom>
          <a:noFill/>
        </p:spPr>
        <p:txBody>
          <a:bodyPr wrap="none" lIns="91432" tIns="45716" rIns="91432" bIns="45716" rtlCol="0">
            <a:spAutoFit/>
          </a:bodyPr>
          <a:lstStyle/>
          <a:p>
            <a:r>
              <a:rPr lang="uz-Latn-UZ" sz="2600" dirty="0">
                <a:latin typeface="Arial" panose="020B0604020202020204" pitchFamily="34" charset="0"/>
                <a:cs typeface="Arial" panose="020B0604020202020204" pitchFamily="34" charset="0"/>
              </a:rPr>
              <a:t>atayin</a:t>
            </a:r>
            <a:endParaRPr lang="ru-RU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7236028" y="3599830"/>
            <a:ext cx="963725" cy="492443"/>
          </a:xfrm>
          <a:prstGeom prst="rect">
            <a:avLst/>
          </a:prstGeom>
          <a:noFill/>
        </p:spPr>
        <p:txBody>
          <a:bodyPr wrap="none" lIns="91432" tIns="45716" rIns="91432" bIns="45716" rtlCol="0">
            <a:spAutoFit/>
          </a:bodyPr>
          <a:lstStyle/>
          <a:p>
            <a:r>
              <a:rPr lang="uz-Latn-UZ" sz="2600" dirty="0">
                <a:latin typeface="Arial" panose="020B0604020202020204" pitchFamily="34" charset="0"/>
                <a:cs typeface="Arial" panose="020B0604020202020204" pitchFamily="34" charset="0"/>
              </a:rPr>
              <a:t>noiloj</a:t>
            </a:r>
            <a:endParaRPr lang="ru-RU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6" name="Прямая со стрелкой 55"/>
          <p:cNvCxnSpPr/>
          <p:nvPr/>
        </p:nvCxnSpPr>
        <p:spPr>
          <a:xfrm flipH="1">
            <a:off x="5840853" y="1728422"/>
            <a:ext cx="1305736" cy="7273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 стрелкой 58"/>
          <p:cNvCxnSpPr>
            <a:stCxn id="51" idx="1"/>
          </p:cNvCxnSpPr>
          <p:nvPr/>
        </p:nvCxnSpPr>
        <p:spPr>
          <a:xfrm flipH="1">
            <a:off x="5840851" y="2245069"/>
            <a:ext cx="1319832" cy="2951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 стрелкой 61"/>
          <p:cNvCxnSpPr>
            <a:stCxn id="52" idx="1"/>
          </p:cNvCxnSpPr>
          <p:nvPr/>
        </p:nvCxnSpPr>
        <p:spPr>
          <a:xfrm flipH="1" flipV="1">
            <a:off x="5914419" y="2645927"/>
            <a:ext cx="1245826" cy="1405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 стрелкой 65"/>
          <p:cNvCxnSpPr>
            <a:stCxn id="53" idx="1"/>
          </p:cNvCxnSpPr>
          <p:nvPr/>
        </p:nvCxnSpPr>
        <p:spPr>
          <a:xfrm flipH="1" flipV="1">
            <a:off x="5914419" y="2767577"/>
            <a:ext cx="1245826" cy="5347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 стрелкой 68"/>
          <p:cNvCxnSpPr>
            <a:stCxn id="54" idx="1"/>
          </p:cNvCxnSpPr>
          <p:nvPr/>
        </p:nvCxnSpPr>
        <p:spPr>
          <a:xfrm flipH="1" flipV="1">
            <a:off x="5870806" y="2859567"/>
            <a:ext cx="1365218" cy="9864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155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4" grpId="0"/>
      <p:bldP spid="35" grpId="0"/>
      <p:bldP spid="36" grpId="0"/>
      <p:bldP spid="37" grpId="0"/>
      <p:bldP spid="47" grpId="0"/>
      <p:bldP spid="50" grpId="0"/>
      <p:bldP spid="51" grpId="0"/>
      <p:bldP spid="52" grpId="0"/>
      <p:bldP spid="53" grpId="0"/>
      <p:bldP spid="5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72" y="162362"/>
            <a:ext cx="8190071" cy="615553"/>
          </a:xfrm>
        </p:spPr>
        <p:txBody>
          <a:bodyPr/>
          <a:lstStyle/>
          <a:p>
            <a:pPr algn="ctr"/>
            <a:r>
              <a:rPr lang="uz-Latn-UZ" sz="4000" dirty="0"/>
              <a:t>TOPSHIRIQ</a:t>
            </a:r>
            <a:endParaRPr lang="ru-RU" sz="4000" dirty="0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6609066"/>
              </p:ext>
            </p:extLst>
          </p:nvPr>
        </p:nvGraphicFramePr>
        <p:xfrm>
          <a:off x="175099" y="967768"/>
          <a:ext cx="8638160" cy="356616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17276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76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76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276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2763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22960"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Holat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Payt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O‘rin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Miqdor-daraja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Maqsad-sabab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ru-RU" sz="2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ru-RU" sz="2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ru-RU" sz="2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ru-RU" sz="2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223779" y="1764376"/>
            <a:ext cx="1229824" cy="461665"/>
          </a:xfrm>
          <a:prstGeom prst="rect">
            <a:avLst/>
          </a:prstGeom>
          <a:noFill/>
        </p:spPr>
        <p:txBody>
          <a:bodyPr wrap="none" lIns="91432" tIns="45716" rIns="91432" bIns="45716" rtlCol="0">
            <a:spAutoFit/>
          </a:bodyPr>
          <a:lstStyle/>
          <a:p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astoydil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23779" y="2222375"/>
            <a:ext cx="1521570" cy="461665"/>
          </a:xfrm>
          <a:prstGeom prst="rect">
            <a:avLst/>
          </a:prstGeom>
          <a:noFill/>
        </p:spPr>
        <p:txBody>
          <a:bodyPr wrap="none" lIns="91432" tIns="45716" rIns="91432" bIns="45716" rtlCol="0">
            <a:spAutoFit/>
          </a:bodyPr>
          <a:lstStyle/>
          <a:p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birin-ketin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23779" y="2669899"/>
            <a:ext cx="1127232" cy="461665"/>
          </a:xfrm>
          <a:prstGeom prst="rect">
            <a:avLst/>
          </a:prstGeom>
          <a:noFill/>
        </p:spPr>
        <p:txBody>
          <a:bodyPr wrap="none" lIns="91432" tIns="45716" rIns="91432" bIns="45716" rtlCol="0">
            <a:spAutoFit/>
          </a:bodyPr>
          <a:lstStyle/>
          <a:p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bafurja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16166" y="3131564"/>
            <a:ext cx="1111202" cy="461665"/>
          </a:xfrm>
          <a:prstGeom prst="rect">
            <a:avLst/>
          </a:prstGeom>
          <a:noFill/>
        </p:spPr>
        <p:txBody>
          <a:bodyPr wrap="none" lIns="91432" tIns="45716" rIns="91432" bIns="45716" rtlCol="0">
            <a:spAutoFit/>
          </a:bodyPr>
          <a:lstStyle/>
          <a:p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qalban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96709" y="3593229"/>
            <a:ext cx="1247457" cy="461665"/>
          </a:xfrm>
          <a:prstGeom prst="rect">
            <a:avLst/>
          </a:prstGeom>
          <a:noFill/>
        </p:spPr>
        <p:txBody>
          <a:bodyPr wrap="none" lIns="91432" tIns="45716" rIns="91432" bIns="45716" rtlCol="0">
            <a:spAutoFit/>
          </a:bodyPr>
          <a:lstStyle/>
          <a:p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qat’iyan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96708" y="4054894"/>
            <a:ext cx="1521570" cy="461665"/>
          </a:xfrm>
          <a:prstGeom prst="rect">
            <a:avLst/>
          </a:prstGeom>
          <a:noFill/>
        </p:spPr>
        <p:txBody>
          <a:bodyPr wrap="none" lIns="91432" tIns="45716" rIns="91432" bIns="45716" rtlCol="0">
            <a:spAutoFit/>
          </a:bodyPr>
          <a:lstStyle/>
          <a:p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bexosdan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952060" y="1775326"/>
            <a:ext cx="1127232" cy="461665"/>
          </a:xfrm>
          <a:prstGeom prst="rect">
            <a:avLst/>
          </a:prstGeom>
          <a:noFill/>
        </p:spPr>
        <p:txBody>
          <a:bodyPr wrap="none" lIns="91432" tIns="45716" rIns="91432" bIns="45716" rtlCol="0">
            <a:spAutoFit/>
          </a:bodyPr>
          <a:lstStyle/>
          <a:p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ertalab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958000" y="2222374"/>
            <a:ext cx="1367682" cy="461665"/>
          </a:xfrm>
          <a:prstGeom prst="rect">
            <a:avLst/>
          </a:prstGeom>
          <a:noFill/>
        </p:spPr>
        <p:txBody>
          <a:bodyPr wrap="none" lIns="91432" tIns="45716" rIns="91432" bIns="45716" rtlCol="0">
            <a:spAutoFit/>
          </a:bodyPr>
          <a:lstStyle/>
          <a:p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saharlab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889612" y="2678881"/>
            <a:ext cx="1813317" cy="461665"/>
          </a:xfrm>
          <a:prstGeom prst="rect">
            <a:avLst/>
          </a:prstGeom>
          <a:noFill/>
        </p:spPr>
        <p:txBody>
          <a:bodyPr wrap="none" lIns="91432" tIns="45716" rIns="91432" bIns="45716" rtlCol="0">
            <a:spAutoFit/>
          </a:bodyPr>
          <a:lstStyle/>
          <a:p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qishin-yozin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699141" y="1775326"/>
            <a:ext cx="1075936" cy="461665"/>
          </a:xfrm>
          <a:prstGeom prst="rect">
            <a:avLst/>
          </a:prstGeom>
          <a:noFill/>
        </p:spPr>
        <p:txBody>
          <a:bodyPr wrap="none" lIns="91432" tIns="45716" rIns="91432" bIns="45716" rtlCol="0">
            <a:spAutoFit/>
          </a:bodyPr>
          <a:lstStyle/>
          <a:p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ichkari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708504" y="2204617"/>
            <a:ext cx="1281120" cy="461665"/>
          </a:xfrm>
          <a:prstGeom prst="rect">
            <a:avLst/>
          </a:prstGeom>
          <a:noFill/>
        </p:spPr>
        <p:txBody>
          <a:bodyPr wrap="none" lIns="91432" tIns="45716" rIns="91432" bIns="45716" rtlCol="0">
            <a:spAutoFit/>
          </a:bodyPr>
          <a:lstStyle/>
          <a:p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tashqari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728763" y="2684040"/>
            <a:ext cx="837089" cy="461665"/>
          </a:xfrm>
          <a:prstGeom prst="rect">
            <a:avLst/>
          </a:prstGeom>
          <a:noFill/>
        </p:spPr>
        <p:txBody>
          <a:bodyPr wrap="none" lIns="91432" tIns="45716" rIns="91432" bIns="45716" rtlCol="0">
            <a:spAutoFit/>
          </a:bodyPr>
          <a:lstStyle/>
          <a:p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olg‘a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417694" y="1773169"/>
            <a:ext cx="1178528" cy="461665"/>
          </a:xfrm>
          <a:prstGeom prst="rect">
            <a:avLst/>
          </a:prstGeom>
          <a:noFill/>
        </p:spPr>
        <p:txBody>
          <a:bodyPr wrap="none" lIns="91432" tIns="45716" rIns="91432" bIns="45716" rtlCol="0">
            <a:spAutoFit/>
          </a:bodyPr>
          <a:lstStyle/>
          <a:p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qisman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85788" y="2217216"/>
            <a:ext cx="750526" cy="461665"/>
          </a:xfrm>
          <a:prstGeom prst="rect">
            <a:avLst/>
          </a:prstGeom>
          <a:noFill/>
        </p:spPr>
        <p:txBody>
          <a:bodyPr wrap="none" lIns="91432" tIns="45716" rIns="91432" bIns="45716" rtlCol="0">
            <a:spAutoFit/>
          </a:bodyPr>
          <a:lstStyle/>
          <a:p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529699" y="2679409"/>
            <a:ext cx="510076" cy="461665"/>
          </a:xfrm>
          <a:prstGeom prst="rect">
            <a:avLst/>
          </a:prstGeom>
          <a:noFill/>
        </p:spPr>
        <p:txBody>
          <a:bodyPr wrap="none" lIns="91432" tIns="45716" rIns="91432" bIns="45716" rtlCol="0">
            <a:spAutoFit/>
          </a:bodyPr>
          <a:lstStyle/>
          <a:p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oz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165429" y="1779279"/>
            <a:ext cx="1178528" cy="461665"/>
          </a:xfrm>
          <a:prstGeom prst="rect">
            <a:avLst/>
          </a:prstGeom>
          <a:noFill/>
        </p:spPr>
        <p:txBody>
          <a:bodyPr wrap="none" lIns="91432" tIns="45716" rIns="91432" bIns="45716" rtlCol="0">
            <a:spAutoFit/>
          </a:bodyPr>
          <a:lstStyle/>
          <a:p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ataylab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176905" y="2224408"/>
            <a:ext cx="1007007" cy="461665"/>
          </a:xfrm>
          <a:prstGeom prst="rect">
            <a:avLst/>
          </a:prstGeom>
          <a:noFill/>
        </p:spPr>
        <p:txBody>
          <a:bodyPr wrap="none" lIns="91432" tIns="45716" rIns="91432" bIns="45716" rtlCol="0">
            <a:spAutoFit/>
          </a:bodyPr>
          <a:lstStyle/>
          <a:p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atayin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4075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type="subTitle" idx="4"/>
          </p:nvPr>
        </p:nvSpPr>
        <p:spPr>
          <a:xfrm>
            <a:off x="291834" y="1134979"/>
            <a:ext cx="6809358" cy="3466211"/>
          </a:xfrm>
        </p:spPr>
        <p:txBody>
          <a:bodyPr>
            <a:noAutofit/>
          </a:bodyPr>
          <a:lstStyle/>
          <a:p>
            <a:pPr algn="just"/>
            <a:r>
              <a:rPr lang="uz-Latn-UZ" sz="27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uz-Latn-UZ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 ma’nosiga ko‘ra </a:t>
            </a:r>
            <a:r>
              <a:rPr lang="uz-Latn-UZ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holat, payt, o‘rin, miqdor-daraja, maqsad-sabab </a:t>
            </a:r>
            <a:r>
              <a:rPr lang="uz-Latn-U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ravishlariga </a:t>
            </a:r>
            <a:r>
              <a:rPr lang="uz-Latn-UZ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bo‘linadi.</a:t>
            </a:r>
          </a:p>
          <a:p>
            <a:pPr algn="just"/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uz-Latn-UZ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Esda </a:t>
            </a:r>
            <a:r>
              <a:rPr lang="uz-Latn-UZ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tuting. </a:t>
            </a:r>
            <a:r>
              <a:rPr lang="uz-Latn-U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Ataylab</a:t>
            </a:r>
            <a:r>
              <a:rPr lang="uz-Latn-UZ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atayin, noiloj, noilojlikdan, jo‘rttaga, qasddan kabi ravishlar maqsad-sabab ravishlari hisoblanib, ularning miqdori u qadar ko‘p emas.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906624" y="88289"/>
            <a:ext cx="4989479" cy="784830"/>
          </a:xfrm>
          <a:prstGeom prst="rect">
            <a:avLst/>
          </a:prstGeom>
        </p:spPr>
        <p:txBody>
          <a:bodyPr wrap="square" lIns="91432" tIns="45716" rIns="91432" bIns="45716">
            <a:spAutoFit/>
          </a:bodyPr>
          <a:lstStyle/>
          <a:p>
            <a:pPr algn="ctr" defTabSz="914310"/>
            <a:r>
              <a:rPr lang="uz-Latn-UZ" sz="4500" b="1" kern="0" dirty="0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BILIB OLING!</a:t>
            </a:r>
            <a:endParaRPr lang="ru-RU" sz="4500" b="1" kern="0" dirty="0">
              <a:solidFill>
                <a:prstClr val="white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87" r="25896"/>
          <a:stretch/>
        </p:blipFill>
        <p:spPr bwMode="auto">
          <a:xfrm flipH="1">
            <a:off x="7663330" y="1315517"/>
            <a:ext cx="1072111" cy="21961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2145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72" y="162359"/>
            <a:ext cx="8190071" cy="615553"/>
          </a:xfrm>
        </p:spPr>
        <p:txBody>
          <a:bodyPr/>
          <a:lstStyle/>
          <a:p>
            <a:pPr algn="ctr"/>
            <a:r>
              <a:rPr lang="uz-Latn-UZ" sz="4000" dirty="0"/>
              <a:t>451-mashq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50199" y="919829"/>
            <a:ext cx="7882294" cy="907941"/>
          </a:xfrm>
        </p:spPr>
        <p:txBody>
          <a:bodyPr/>
          <a:lstStyle/>
          <a:p>
            <a:r>
              <a:rPr lang="uz-Latn-UZ" sz="2000" b="1" dirty="0">
                <a:solidFill>
                  <a:schemeClr val="tx1"/>
                </a:solidFill>
              </a:rPr>
              <a:t>   </a:t>
            </a:r>
            <a:r>
              <a:rPr lang="en-US" sz="2000" b="1" dirty="0" err="1">
                <a:solidFill>
                  <a:schemeClr val="tx1"/>
                </a:solidFill>
              </a:rPr>
              <a:t>Yangicha</a:t>
            </a:r>
            <a:r>
              <a:rPr lang="en-US" sz="2000" b="1" dirty="0">
                <a:solidFill>
                  <a:schemeClr val="tx1"/>
                </a:solidFill>
              </a:rPr>
              <a:t>, </a:t>
            </a:r>
            <a:r>
              <a:rPr lang="en-US" sz="2000" b="1" dirty="0" err="1">
                <a:solidFill>
                  <a:schemeClr val="tx1"/>
                </a:solidFill>
              </a:rPr>
              <a:t>yillab</a:t>
            </a:r>
            <a:r>
              <a:rPr lang="en-US" sz="2000" b="1" dirty="0">
                <a:solidFill>
                  <a:schemeClr val="tx1"/>
                </a:solidFill>
              </a:rPr>
              <a:t>, </a:t>
            </a:r>
            <a:r>
              <a:rPr lang="en-US" sz="2000" b="1" dirty="0" err="1">
                <a:solidFill>
                  <a:schemeClr val="tx1"/>
                </a:solidFill>
              </a:rPr>
              <a:t>qo‘qqisdan</a:t>
            </a:r>
            <a:r>
              <a:rPr lang="en-US" sz="2000" b="1" dirty="0">
                <a:solidFill>
                  <a:schemeClr val="tx1"/>
                </a:solidFill>
              </a:rPr>
              <a:t>, </a:t>
            </a:r>
            <a:r>
              <a:rPr lang="en-US" sz="2000" b="1" dirty="0" err="1">
                <a:solidFill>
                  <a:schemeClr val="tx1"/>
                </a:solidFill>
              </a:rPr>
              <a:t>rostdan</a:t>
            </a:r>
            <a:r>
              <a:rPr lang="en-US" sz="2000" b="1" dirty="0">
                <a:solidFill>
                  <a:schemeClr val="tx1"/>
                </a:solidFill>
              </a:rPr>
              <a:t>, </a:t>
            </a:r>
            <a:r>
              <a:rPr lang="en-US" sz="2000" b="1" dirty="0" err="1">
                <a:solidFill>
                  <a:schemeClr val="tx1"/>
                </a:solidFill>
              </a:rPr>
              <a:t>avvallari</a:t>
            </a:r>
            <a:r>
              <a:rPr lang="en-US" sz="2000" b="1" dirty="0">
                <a:solidFill>
                  <a:schemeClr val="tx1"/>
                </a:solidFill>
              </a:rPr>
              <a:t>, </a:t>
            </a:r>
            <a:r>
              <a:rPr lang="en-US" sz="2000" b="1" dirty="0" err="1">
                <a:solidFill>
                  <a:schemeClr val="tx1"/>
                </a:solidFill>
              </a:rPr>
              <a:t>so‘ngra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ravishlarini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qatnashtirib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gaplar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tuzing</a:t>
            </a:r>
            <a:r>
              <a:rPr lang="en-US" sz="2000" b="1" dirty="0">
                <a:solidFill>
                  <a:schemeClr val="tx1"/>
                </a:solidFill>
              </a:rPr>
              <a:t>.</a:t>
            </a:r>
          </a:p>
          <a:p>
            <a:endParaRPr lang="en-US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91834" y="2074486"/>
            <a:ext cx="5807410" cy="2108261"/>
          </a:xfrm>
          <a:prstGeom prst="rect">
            <a:avLst/>
          </a:prstGeom>
        </p:spPr>
        <p:txBody>
          <a:bodyPr wrap="square" lIns="91432" tIns="45716" rIns="91432" bIns="45716">
            <a:spAutoFit/>
          </a:bodyPr>
          <a:lstStyle/>
          <a:p>
            <a:pPr defTabSz="914310"/>
            <a:r>
              <a:rPr lang="uz-Latn-UZ" sz="2800" kern="0" dirty="0">
                <a:solidFill>
                  <a:srgbClr val="231F20"/>
                </a:solidFill>
                <a:latin typeface="Arial"/>
                <a:cs typeface="Arial"/>
              </a:rPr>
              <a:t>   </a:t>
            </a:r>
            <a:r>
              <a:rPr lang="en-US" sz="2800" kern="0" dirty="0" err="1">
                <a:latin typeface="Arial"/>
                <a:cs typeface="Arial"/>
              </a:rPr>
              <a:t>Anvar</a:t>
            </a:r>
            <a:r>
              <a:rPr lang="en-US" sz="2800" kern="0" dirty="0">
                <a:latin typeface="Arial"/>
                <a:cs typeface="Arial"/>
              </a:rPr>
              <a:t> </a:t>
            </a:r>
            <a:r>
              <a:rPr lang="en-US" sz="2800" kern="0" dirty="0" err="1">
                <a:latin typeface="Arial"/>
                <a:cs typeface="Arial"/>
              </a:rPr>
              <a:t>hammasini</a:t>
            </a:r>
            <a:r>
              <a:rPr lang="en-US" sz="2800" kern="0" dirty="0">
                <a:latin typeface="Arial"/>
                <a:cs typeface="Arial"/>
              </a:rPr>
              <a:t> </a:t>
            </a:r>
            <a:r>
              <a:rPr lang="en-US" sz="2800" kern="0" dirty="0" err="1">
                <a:latin typeface="Arial"/>
                <a:cs typeface="Arial"/>
              </a:rPr>
              <a:t>tushungach</a:t>
            </a:r>
            <a:r>
              <a:rPr lang="en-US" sz="2800" kern="0" dirty="0">
                <a:latin typeface="Arial"/>
                <a:cs typeface="Arial"/>
              </a:rPr>
              <a:t>, </a:t>
            </a:r>
            <a:r>
              <a:rPr lang="uz-Latn-UZ" sz="2800" kern="0" dirty="0" smtClean="0">
                <a:latin typeface="Arial"/>
                <a:cs typeface="Arial"/>
              </a:rPr>
              <a:t>   </a:t>
            </a:r>
            <a:r>
              <a:rPr lang="en-US" sz="2800" b="1" kern="0" dirty="0" err="1" smtClean="0">
                <a:solidFill>
                  <a:srgbClr val="7030A0"/>
                </a:solidFill>
                <a:latin typeface="Arial"/>
                <a:cs typeface="Arial"/>
              </a:rPr>
              <a:t>yangicha</a:t>
            </a:r>
            <a:r>
              <a:rPr lang="en-US" sz="2800" kern="0" dirty="0" smtClean="0">
                <a:latin typeface="Arial"/>
                <a:cs typeface="Arial"/>
              </a:rPr>
              <a:t> </a:t>
            </a:r>
            <a:r>
              <a:rPr lang="en-US" sz="2800" kern="0" dirty="0" err="1">
                <a:latin typeface="Arial"/>
                <a:cs typeface="Arial"/>
              </a:rPr>
              <a:t>fikrlay</a:t>
            </a:r>
            <a:r>
              <a:rPr lang="en-US" sz="2800" kern="0" dirty="0">
                <a:latin typeface="Arial"/>
                <a:cs typeface="Arial"/>
              </a:rPr>
              <a:t> </a:t>
            </a:r>
            <a:r>
              <a:rPr lang="en-US" sz="2800" kern="0" dirty="0" err="1">
                <a:latin typeface="Arial"/>
                <a:cs typeface="Arial"/>
              </a:rPr>
              <a:t>boshladi</a:t>
            </a:r>
            <a:r>
              <a:rPr lang="en-US" sz="2800" kern="0" dirty="0">
                <a:latin typeface="Arial"/>
                <a:cs typeface="Arial"/>
              </a:rPr>
              <a:t>.</a:t>
            </a:r>
          </a:p>
          <a:p>
            <a:pPr defTabSz="914310"/>
            <a:r>
              <a:rPr lang="uz-Latn-UZ" sz="2800" kern="0" dirty="0">
                <a:latin typeface="Arial"/>
                <a:cs typeface="Arial"/>
              </a:rPr>
              <a:t>   </a:t>
            </a:r>
            <a:r>
              <a:rPr lang="en-US" sz="2800" kern="0" dirty="0" err="1">
                <a:latin typeface="Arial"/>
                <a:cs typeface="Arial"/>
              </a:rPr>
              <a:t>Yuqori</a:t>
            </a:r>
            <a:r>
              <a:rPr lang="en-US" sz="2800" kern="0" dirty="0">
                <a:latin typeface="Arial"/>
                <a:cs typeface="Arial"/>
              </a:rPr>
              <a:t> </a:t>
            </a:r>
            <a:r>
              <a:rPr lang="en-US" sz="2800" kern="0" dirty="0" err="1">
                <a:latin typeface="Arial"/>
                <a:cs typeface="Arial"/>
              </a:rPr>
              <a:t>natijalarga</a:t>
            </a:r>
            <a:r>
              <a:rPr lang="en-US" sz="2800" kern="0" dirty="0">
                <a:latin typeface="Arial"/>
                <a:cs typeface="Arial"/>
              </a:rPr>
              <a:t> </a:t>
            </a:r>
            <a:r>
              <a:rPr lang="en-US" sz="2800" kern="0" dirty="0" err="1">
                <a:latin typeface="Arial"/>
                <a:cs typeface="Arial"/>
              </a:rPr>
              <a:t>erishish</a:t>
            </a:r>
            <a:r>
              <a:rPr lang="en-US" sz="2800" kern="0" dirty="0">
                <a:latin typeface="Arial"/>
                <a:cs typeface="Arial"/>
              </a:rPr>
              <a:t> </a:t>
            </a:r>
            <a:r>
              <a:rPr lang="en-US" sz="2800" kern="0" dirty="0" err="1" smtClean="0">
                <a:latin typeface="Arial"/>
                <a:cs typeface="Arial"/>
              </a:rPr>
              <a:t>uchun</a:t>
            </a:r>
            <a:r>
              <a:rPr lang="uz-Latn-UZ" sz="2800" kern="0" dirty="0" smtClean="0">
                <a:latin typeface="Arial"/>
                <a:cs typeface="Arial"/>
              </a:rPr>
              <a:t>   </a:t>
            </a:r>
            <a:r>
              <a:rPr lang="en-US" sz="2800" kern="0" dirty="0" smtClean="0">
                <a:latin typeface="Arial"/>
                <a:cs typeface="Arial"/>
              </a:rPr>
              <a:t> </a:t>
            </a:r>
            <a:r>
              <a:rPr lang="en-US" sz="2800" b="1" kern="0" dirty="0" err="1">
                <a:solidFill>
                  <a:srgbClr val="7030A0"/>
                </a:solidFill>
                <a:latin typeface="Arial"/>
                <a:cs typeface="Arial"/>
              </a:rPr>
              <a:t>yillab</a:t>
            </a:r>
            <a:r>
              <a:rPr lang="en-US" sz="2800" kern="0" dirty="0">
                <a:latin typeface="Arial"/>
                <a:cs typeface="Arial"/>
              </a:rPr>
              <a:t> </a:t>
            </a:r>
            <a:r>
              <a:rPr lang="en-US" sz="2800" kern="0" dirty="0" err="1">
                <a:latin typeface="Arial"/>
                <a:cs typeface="Arial"/>
              </a:rPr>
              <a:t>o‘z</a:t>
            </a:r>
            <a:r>
              <a:rPr lang="en-US" sz="2800" kern="0" dirty="0">
                <a:latin typeface="Arial"/>
                <a:cs typeface="Arial"/>
              </a:rPr>
              <a:t> </a:t>
            </a:r>
            <a:r>
              <a:rPr lang="en-US" sz="2800" kern="0" dirty="0" err="1">
                <a:latin typeface="Arial"/>
                <a:cs typeface="Arial"/>
              </a:rPr>
              <a:t>ustida</a:t>
            </a:r>
            <a:r>
              <a:rPr lang="en-US" sz="2800" kern="0" dirty="0">
                <a:latin typeface="Arial"/>
                <a:cs typeface="Arial"/>
              </a:rPr>
              <a:t> </a:t>
            </a:r>
            <a:r>
              <a:rPr lang="en-US" sz="2800" kern="0" dirty="0" err="1">
                <a:latin typeface="Arial"/>
                <a:cs typeface="Arial"/>
              </a:rPr>
              <a:t>ishlash</a:t>
            </a:r>
            <a:r>
              <a:rPr lang="en-US" sz="2800" kern="0" dirty="0">
                <a:latin typeface="Arial"/>
                <a:cs typeface="Arial"/>
              </a:rPr>
              <a:t> </a:t>
            </a:r>
            <a:r>
              <a:rPr lang="en-US" sz="2800" kern="0" dirty="0" err="1">
                <a:latin typeface="Arial"/>
                <a:cs typeface="Arial"/>
              </a:rPr>
              <a:t>kerak</a:t>
            </a:r>
            <a:r>
              <a:rPr lang="en-US" sz="2800" kern="0" dirty="0">
                <a:latin typeface="Arial"/>
                <a:cs typeface="Arial"/>
              </a:rPr>
              <a:t>.</a:t>
            </a:r>
          </a:p>
          <a:p>
            <a:pPr defTabSz="914310"/>
            <a:endParaRPr lang="ru-RU" sz="1900" kern="0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4886" y="1296548"/>
            <a:ext cx="2706755" cy="2594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490579" y="1802268"/>
            <a:ext cx="117692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z-Latn-UZ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</a:t>
            </a:r>
          </a:p>
          <a:p>
            <a:pPr algn="ctr"/>
            <a:r>
              <a:rPr lang="uz-Latn-UZ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tuzing!</a:t>
            </a:r>
            <a:endParaRPr lang="ru-RU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8332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753" y="912701"/>
            <a:ext cx="8750237" cy="3901066"/>
          </a:xfrm>
          <a:prstGeom prst="rect">
            <a:avLst/>
          </a:prstGeom>
        </p:spPr>
        <p:txBody>
          <a:bodyPr wrap="square" lIns="68573" tIns="34289" rIns="68573" bIns="34289">
            <a:spAutoFit/>
          </a:bodyPr>
          <a:lstStyle/>
          <a:p>
            <a:pPr indent="409525" defTabSz="685715"/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ravishlardan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000" b="1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uz-Latn-UZ" sz="2000" b="1" dirty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Latn-UZ" sz="2000" b="1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qay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uz-Latn-UZ" sz="2000" b="1" dirty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Latn-UZ" sz="2000" b="1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qay</a:t>
            </a:r>
            <a:r>
              <a:rPr lang="uz-Latn-UZ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tarzda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uz-Latn-UZ" sz="2000" b="1" dirty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so‘roqlariga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bo‘luv</a:t>
            </a:r>
            <a:r>
              <a:rPr lang="uz-Latn-UZ" sz="20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hi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ravishlarni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ajrating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so‘zlarni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uz-Latn-UZ" sz="2000" dirty="0">
                <a:latin typeface="Arial" panose="020B0604020202020204" pitchFamily="34" charset="0"/>
                <a:cs typeface="Arial" panose="020B0604020202020204" pitchFamily="34" charset="0"/>
              </a:rPr>
              <a:t>p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uz-Latn-UZ" sz="20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hida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keltiring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Latn-U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09525" defTabSz="685715"/>
            <a:endParaRPr lang="uz-Latn-UZ" sz="2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09525" defTabSz="685715"/>
            <a:r>
              <a:rPr lang="en-US" sz="27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</a:t>
            </a:r>
            <a:r>
              <a:rPr lang="en-US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xomligi</a:t>
            </a:r>
            <a:r>
              <a:rPr lang="uz-Latn-UZ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ha, </a:t>
            </a:r>
            <a:r>
              <a:rPr lang="en-US" sz="27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birdan</a:t>
            </a:r>
            <a:r>
              <a:rPr lang="en-US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yaqqol</a:t>
            </a:r>
            <a:r>
              <a:rPr lang="uz-Latn-UZ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                                 </a:t>
            </a:r>
            <a:r>
              <a:rPr lang="en-US" sz="27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uz-Latn-UZ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ha, </a:t>
            </a:r>
            <a:r>
              <a:rPr lang="en-US" sz="27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yayov,o‘rtacha</a:t>
            </a:r>
            <a:r>
              <a:rPr lang="en-US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qardoshlarcha</a:t>
            </a:r>
            <a:r>
              <a:rPr lang="en-US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Latn-UZ" sz="2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715"/>
            <a:endParaRPr lang="uz-Latn-UZ" sz="2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715"/>
            <a:r>
              <a:rPr lang="uz-Latn-UZ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Vodiylarni </a:t>
            </a:r>
            <a:r>
              <a:rPr lang="uz-Latn-UZ" sz="27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yayov </a:t>
            </a:r>
            <a:r>
              <a:rPr lang="uz-Latn-UZ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kezganda, </a:t>
            </a:r>
          </a:p>
          <a:p>
            <a:pPr defTabSz="685715"/>
            <a:r>
              <a:rPr lang="uz-Latn-UZ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Bir ajib his bor edi menda.  </a:t>
            </a:r>
          </a:p>
          <a:p>
            <a:pPr defTabSz="685715"/>
            <a:r>
              <a:rPr lang="uz-Latn-UZ" sz="27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uz-Latn-UZ" sz="27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Birdan </a:t>
            </a:r>
            <a:r>
              <a:rPr lang="uz-Latn-UZ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eshik ochilib, Aziz kirib keldi. </a:t>
            </a:r>
            <a:endParaRPr lang="ru-RU" sz="2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59936" y="93535"/>
            <a:ext cx="3170035" cy="723275"/>
          </a:xfrm>
          <a:prstGeom prst="rect">
            <a:avLst/>
          </a:prstGeom>
        </p:spPr>
        <p:txBody>
          <a:bodyPr wrap="square" lIns="91432" tIns="45716" rIns="91432" bIns="45716">
            <a:spAutoFit/>
          </a:bodyPr>
          <a:lstStyle/>
          <a:p>
            <a:pPr algn="ctr" defTabSz="914310"/>
            <a:r>
              <a:rPr lang="en-US" sz="4100" b="1" kern="0" dirty="0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TOPSHIRIQ </a:t>
            </a:r>
            <a:endParaRPr lang="ru-RU" sz="4100" b="1" kern="0" dirty="0">
              <a:solidFill>
                <a:prstClr val="white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3865" y="1939373"/>
            <a:ext cx="1854414" cy="18544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6883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" y="5"/>
            <a:ext cx="9143999" cy="846305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3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uz-Latn-UZ" sz="3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z-Latn-UZ" sz="4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BILIB OLING!</a:t>
            </a:r>
            <a:endParaRPr lang="ru-RU" sz="4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6804" y="974563"/>
            <a:ext cx="8530390" cy="3808735"/>
          </a:xfrm>
          <a:prstGeom prst="rect">
            <a:avLst/>
          </a:prstGeom>
        </p:spPr>
        <p:txBody>
          <a:bodyPr wrap="square" lIns="68573" tIns="34289" rIns="68573" bIns="34289">
            <a:spAutoFit/>
          </a:bodyPr>
          <a:lstStyle/>
          <a:p>
            <a:pPr indent="409525" defTabSz="685715"/>
            <a:r>
              <a:rPr lang="en-US" sz="27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Harakat-holatning</a:t>
            </a:r>
            <a:r>
              <a:rPr lang="en-US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uz-Latn-UZ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bajarilganligini</a:t>
            </a:r>
            <a:r>
              <a:rPr lang="en-US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bildirgan</a:t>
            </a:r>
            <a:r>
              <a:rPr lang="en-US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7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uz-Latn-UZ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Latn-UZ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7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</a:t>
            </a:r>
            <a:r>
              <a:rPr lang="en-US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uz-Latn-UZ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z-Latn-UZ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7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</a:t>
            </a:r>
            <a:r>
              <a:rPr lang="en-US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tarzda</a:t>
            </a:r>
            <a:r>
              <a:rPr lang="en-US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uz-Latn-UZ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so‘roqlariga</a:t>
            </a:r>
            <a:r>
              <a:rPr lang="en-US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bo‘luv</a:t>
            </a:r>
            <a:r>
              <a:rPr lang="uz-Latn-UZ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 </a:t>
            </a:r>
            <a:r>
              <a:rPr lang="en-US" sz="27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ravishlarga</a:t>
            </a:r>
            <a:r>
              <a:rPr lang="uz-Latn-UZ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</a:t>
            </a:r>
            <a:r>
              <a:rPr lang="en-US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ravishlari</a:t>
            </a:r>
            <a:r>
              <a:rPr lang="en-US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409525" defTabSz="685715"/>
            <a:r>
              <a:rPr lang="en-US" sz="27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Esda</a:t>
            </a:r>
            <a:r>
              <a:rPr lang="en-US" sz="27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saqlang</a:t>
            </a:r>
            <a:r>
              <a:rPr lang="en-US" sz="27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7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</a:t>
            </a:r>
            <a:r>
              <a:rPr lang="en-US" sz="2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ravishlariga</a:t>
            </a:r>
            <a:r>
              <a:rPr lang="en-US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jim</a:t>
            </a:r>
            <a:r>
              <a:rPr lang="en-US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yayov</a:t>
            </a:r>
            <a:r>
              <a:rPr lang="en-US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z-Latn-UZ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</a:t>
            </a:r>
            <a:r>
              <a:rPr lang="en-US" sz="27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hindan</a:t>
            </a:r>
            <a:r>
              <a:rPr lang="en-US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qo‘qqisdan</a:t>
            </a:r>
            <a:r>
              <a:rPr lang="en-US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to‘satdan</a:t>
            </a:r>
            <a:r>
              <a:rPr lang="en-US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Latn-UZ" sz="27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7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iyoda</a:t>
            </a:r>
            <a:r>
              <a:rPr lang="en-US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tasodifan</a:t>
            </a:r>
            <a:r>
              <a:rPr lang="en-US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astoydil</a:t>
            </a:r>
            <a:r>
              <a:rPr lang="en-US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z-Latn-UZ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eski</a:t>
            </a:r>
            <a:r>
              <a:rPr lang="uz-Latn-UZ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ha, </a:t>
            </a:r>
            <a:r>
              <a:rPr lang="en-US" sz="27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qatorasiga</a:t>
            </a:r>
            <a:r>
              <a:rPr lang="en-US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birma-bir</a:t>
            </a:r>
            <a:r>
              <a:rPr lang="en-US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yakkama-yakka</a:t>
            </a:r>
            <a:r>
              <a:rPr lang="en-US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z-Latn-UZ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yonma</a:t>
            </a:r>
            <a:r>
              <a:rPr lang="en-US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-yon, </a:t>
            </a:r>
            <a:r>
              <a:rPr lang="en-US" sz="27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bafurja</a:t>
            </a:r>
            <a:r>
              <a:rPr lang="en-US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arang</a:t>
            </a:r>
            <a:r>
              <a:rPr lang="en-US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zo‘rg‘a</a:t>
            </a:r>
            <a:r>
              <a:rPr lang="en-US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mardlar</a:t>
            </a:r>
            <a:r>
              <a:rPr lang="uz-Latn-UZ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 </a:t>
            </a:r>
            <a:r>
              <a:rPr lang="en-US" sz="27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singari</a:t>
            </a:r>
            <a:r>
              <a:rPr lang="uz-Latn-UZ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2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2746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994</TotalTime>
  <Words>606</Words>
  <Application>Microsoft Office PowerPoint</Application>
  <PresentationFormat>Экран (16:9)</PresentationFormat>
  <Paragraphs>115</Paragraphs>
  <Slides>13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13</vt:i4>
      </vt:variant>
    </vt:vector>
  </HeadingPairs>
  <TitlesOfParts>
    <vt:vector size="23" baseType="lpstr">
      <vt:lpstr>Arial</vt:lpstr>
      <vt:lpstr>Calibri</vt:lpstr>
      <vt:lpstr>Calibri Light</vt:lpstr>
      <vt:lpstr>Open Sans</vt:lpstr>
      <vt:lpstr>Open Sans Light</vt:lpstr>
      <vt:lpstr>Times New Roman</vt:lpstr>
      <vt:lpstr>1_Office Theme</vt:lpstr>
      <vt:lpstr>Office Theme</vt:lpstr>
      <vt:lpstr>5_Office Theme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TOPSHIRIQ</vt:lpstr>
      <vt:lpstr>Презентация PowerPoint</vt:lpstr>
      <vt:lpstr>451-mashq</vt:lpstr>
      <vt:lpstr>Презентация PowerPoint</vt:lpstr>
      <vt:lpstr>   BILIB OLING!</vt:lpstr>
      <vt:lpstr>Презентация PowerPoint</vt:lpstr>
      <vt:lpstr>Презентация PowerPoint</vt:lpstr>
      <vt:lpstr>Презентация PowerPoint</vt:lpstr>
      <vt:lpstr>Mustaqil bajarish uchun topshiriqlar: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Пользователь</cp:lastModifiedBy>
  <cp:revision>110</cp:revision>
  <dcterms:created xsi:type="dcterms:W3CDTF">2020-04-11T16:25:36Z</dcterms:created>
  <dcterms:modified xsi:type="dcterms:W3CDTF">2021-03-23T07:35:18Z</dcterms:modified>
</cp:coreProperties>
</file>