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39" r:id="rId2"/>
    <p:sldMasterId id="2147483825" r:id="rId3"/>
    <p:sldMasterId id="2147483832" r:id="rId4"/>
  </p:sldMasterIdLst>
  <p:notesMasterIdLst>
    <p:notesMasterId r:id="rId18"/>
  </p:notesMasterIdLst>
  <p:sldIdLst>
    <p:sldId id="290" r:id="rId5"/>
    <p:sldId id="291" r:id="rId6"/>
    <p:sldId id="292" r:id="rId7"/>
    <p:sldId id="295" r:id="rId8"/>
    <p:sldId id="284" r:id="rId9"/>
    <p:sldId id="258" r:id="rId10"/>
    <p:sldId id="296" r:id="rId11"/>
    <p:sldId id="297" r:id="rId12"/>
    <p:sldId id="298" r:id="rId13"/>
    <p:sldId id="299" r:id="rId14"/>
    <p:sldId id="300" r:id="rId15"/>
    <p:sldId id="301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3428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9" algn="l" defTabSz="3428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81" algn="l" defTabSz="3428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22" algn="l" defTabSz="3428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62" algn="l" defTabSz="3428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05" algn="l" defTabSz="3428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42" algn="l" defTabSz="3428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3428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719" algn="l" defTabSz="3428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3A92B"/>
    <a:srgbClr val="FFCCFF"/>
    <a:srgbClr val="99FF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26478-8ADB-47B3-9B6F-336C4EB2CC5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92AE9-29F9-4DA5-86FC-BA5EA0FCD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6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3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1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E4410-A141-4C90-8109-3AF02479968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0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0" y="159783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8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0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0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10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0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2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2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2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82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2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3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3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3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53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3"/>
            <a:ext cx="1831086" cy="1721357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8" y="0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31" y="0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3" y="0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5" y="0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4" y="0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282446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8" y="1282446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31" y="1282446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3" y="1282446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5" y="1282446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4" y="1282446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2564892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8" y="2564892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31" y="2564892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3" y="2564892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5" y="2564892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4" y="2564892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3847338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8" y="3847338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31" y="3847338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3" y="3847338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5" y="3847338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4" y="3847338"/>
            <a:ext cx="1536193" cy="1296162"/>
          </a:xfrm>
        </p:spPr>
        <p:txBody>
          <a:bodyPr lIns="182849" tIns="91426" rIns="182849" bIns="9142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3" indent="-114263">
              <a:buFont typeface="Arial" panose="020B0604020202020204" pitchFamily="34" charset="0"/>
              <a:buChar char="•"/>
              <a:defRPr sz="1100"/>
            </a:lvl2pPr>
            <a:lvl3pPr marL="228527" indent="-114263">
              <a:defRPr sz="1100"/>
            </a:lvl3pPr>
            <a:lvl4pPr marL="399923" indent="-171397">
              <a:defRPr sz="1100"/>
            </a:lvl4pPr>
            <a:lvl5pPr marL="571320" indent="-17139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7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7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0" y="2291463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1" y="2291463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0" y="2291463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1" y="2291463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62"/>
            <a:ext cx="1831086" cy="994955"/>
          </a:xfrm>
        </p:spPr>
        <p:txBody>
          <a:bodyPr/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62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62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62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6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6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6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6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62"/>
            <a:ext cx="1831086" cy="994955"/>
          </a:xfrm>
        </p:spPr>
        <p:txBody>
          <a:bodyPr/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62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62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62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6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6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6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6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0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0" y="3528311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1" y="3528311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0" y="3528311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1" y="3528311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397877"/>
            <a:ext cx="1831086" cy="849459"/>
          </a:xfrm>
          <a:solidFill>
            <a:schemeClr val="accent1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397877"/>
            <a:ext cx="1831086" cy="849459"/>
          </a:xfrm>
          <a:solidFill>
            <a:schemeClr val="accent3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397877"/>
            <a:ext cx="1831086" cy="849459"/>
          </a:xfrm>
          <a:solidFill>
            <a:schemeClr val="accent5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397877"/>
            <a:ext cx="1831086" cy="849459"/>
          </a:xfrm>
          <a:solidFill>
            <a:schemeClr val="bg2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397877"/>
            <a:ext cx="1831086" cy="849459"/>
          </a:xfrm>
          <a:solidFill>
            <a:schemeClr val="accent1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397877"/>
            <a:ext cx="1831086" cy="849459"/>
          </a:xfrm>
          <a:solidFill>
            <a:schemeClr val="accent3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397877"/>
            <a:ext cx="1831086" cy="849459"/>
          </a:xfrm>
          <a:solidFill>
            <a:schemeClr val="accent5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397877"/>
            <a:ext cx="1831086" cy="849459"/>
          </a:xfrm>
          <a:solidFill>
            <a:schemeClr val="bg2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97877"/>
            <a:ext cx="2496312" cy="849459"/>
          </a:xfrm>
          <a:solidFill>
            <a:schemeClr val="accent1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97877"/>
            <a:ext cx="2496312" cy="849459"/>
          </a:xfrm>
          <a:solidFill>
            <a:schemeClr val="accent4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97877"/>
            <a:ext cx="2496312" cy="849459"/>
          </a:xfrm>
          <a:solidFill>
            <a:schemeClr val="bg2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97877"/>
            <a:ext cx="2496312" cy="849459"/>
          </a:xfrm>
          <a:solidFill>
            <a:schemeClr val="accent1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97877"/>
            <a:ext cx="2496312" cy="849459"/>
          </a:xfrm>
          <a:solidFill>
            <a:schemeClr val="accent4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97877"/>
            <a:ext cx="2496312" cy="849459"/>
          </a:xfrm>
          <a:solidFill>
            <a:schemeClr val="bg2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0" y="3628709"/>
            <a:ext cx="3813049" cy="618627"/>
          </a:xfrm>
          <a:solidFill>
            <a:schemeClr val="accent1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1" y="3628709"/>
            <a:ext cx="3813049" cy="618627"/>
          </a:xfrm>
          <a:solidFill>
            <a:schemeClr val="accent4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0" y="3628709"/>
            <a:ext cx="3813049" cy="618627"/>
          </a:xfrm>
          <a:solidFill>
            <a:schemeClr val="accent1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1" y="3628709"/>
            <a:ext cx="3813049" cy="618627"/>
          </a:xfrm>
          <a:solidFill>
            <a:schemeClr val="accent4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77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97" indent="-171397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074" indent="-185679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193" indent="-171397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84" indent="-17139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81344"/>
            <a:ext cx="1831086" cy="849459"/>
          </a:xfrm>
          <a:solidFill>
            <a:schemeClr val="accent1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81344"/>
            <a:ext cx="1831086" cy="849459"/>
          </a:xfrm>
          <a:solidFill>
            <a:schemeClr val="accent3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81344"/>
            <a:ext cx="1831086" cy="849459"/>
          </a:xfrm>
          <a:solidFill>
            <a:schemeClr val="accent5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81344"/>
            <a:ext cx="1831086" cy="849459"/>
          </a:xfrm>
          <a:solidFill>
            <a:schemeClr val="bg2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6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81344"/>
            <a:ext cx="1831086" cy="849459"/>
          </a:xfrm>
          <a:solidFill>
            <a:schemeClr val="accent1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81344"/>
            <a:ext cx="1831086" cy="849459"/>
          </a:xfrm>
          <a:solidFill>
            <a:schemeClr val="accent3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81344"/>
            <a:ext cx="1831086" cy="849459"/>
          </a:xfrm>
          <a:solidFill>
            <a:schemeClr val="accent5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81344"/>
            <a:ext cx="1831086" cy="849459"/>
          </a:xfrm>
          <a:solidFill>
            <a:schemeClr val="bg2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6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81344"/>
            <a:ext cx="2496312" cy="849459"/>
          </a:xfrm>
          <a:solidFill>
            <a:schemeClr val="accent1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81344"/>
            <a:ext cx="2496312" cy="849459"/>
          </a:xfrm>
          <a:solidFill>
            <a:schemeClr val="accent4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81344"/>
            <a:ext cx="2496312" cy="849459"/>
          </a:xfrm>
          <a:solidFill>
            <a:schemeClr val="bg2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81344"/>
            <a:ext cx="2496312" cy="849459"/>
          </a:xfrm>
          <a:solidFill>
            <a:schemeClr val="accent1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81344"/>
            <a:ext cx="2496312" cy="849459"/>
          </a:xfrm>
          <a:solidFill>
            <a:schemeClr val="accent4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81344"/>
            <a:ext cx="2496312" cy="849459"/>
          </a:xfrm>
          <a:solidFill>
            <a:schemeClr val="bg2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0" y="2412178"/>
            <a:ext cx="3813049" cy="618627"/>
          </a:xfrm>
          <a:solidFill>
            <a:schemeClr val="accent1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1" y="2412178"/>
            <a:ext cx="3813049" cy="618627"/>
          </a:xfrm>
          <a:solidFill>
            <a:schemeClr val="accent4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0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1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0" y="2412178"/>
            <a:ext cx="3813049" cy="618627"/>
          </a:xfrm>
          <a:solidFill>
            <a:schemeClr val="accent1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1" y="2412178"/>
            <a:ext cx="3813049" cy="618627"/>
          </a:xfrm>
          <a:solidFill>
            <a:schemeClr val="accent4">
              <a:alpha val="80000"/>
            </a:schemeClr>
          </a:solidFill>
        </p:spPr>
        <p:txBody>
          <a:bodyPr lIns="182849" tIns="91426" rIns="182849" bIns="9142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2" indent="-128552">
              <a:defRPr sz="1100">
                <a:solidFill>
                  <a:srgbClr val="FFFFFF"/>
                </a:solidFill>
              </a:defRPr>
            </a:lvl3pPr>
            <a:lvl4pPr marL="385652" indent="-128552">
              <a:defRPr sz="1100">
                <a:solidFill>
                  <a:srgbClr val="FFFFFF"/>
                </a:solidFill>
              </a:defRPr>
            </a:lvl4pPr>
            <a:lvl5pPr marL="557049" indent="-17140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0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1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2" indent="-128552">
              <a:buFont typeface="Arial" panose="020B0604020202020204" pitchFamily="34" charset="0"/>
              <a:buChar char="•"/>
              <a:defRPr sz="1100"/>
            </a:lvl2pPr>
            <a:lvl3pPr marL="257102" indent="-128552">
              <a:defRPr sz="1100"/>
            </a:lvl3pPr>
            <a:lvl4pPr marL="385652" indent="-12855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9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92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4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6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9" y="236516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92" y="236516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4" y="236516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6" y="236516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9" y="350048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92" y="350048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4" y="350048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6" y="350048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9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92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4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6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5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9" y="236516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92" y="236516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4" y="236516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6" y="236516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9" y="350048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92" y="350048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4" y="350048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6" y="350048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9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7" y="122985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3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4" y="122985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6" y="122984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21" y="122985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9" y="236516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3" y="236516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6" y="236516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21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9" y="350048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7" y="350048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3" y="350048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84" y="350048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6" y="350048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21" y="350048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9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7" y="122985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3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4" y="122985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6" y="122984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21" y="122985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9" y="236516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3" y="236516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6" y="236516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21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9" y="350048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7" y="350048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3" y="350048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84" y="350048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6" y="350048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21" y="350048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0" y="1089314"/>
            <a:ext cx="7772401" cy="3470673"/>
          </a:xfrm>
        </p:spPr>
        <p:txBody>
          <a:bodyPr numCol="2" spcCol="274277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97" indent="-171397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88" indent="-17139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193" indent="-171397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84" indent="-17139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9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7" y="1229851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3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4" y="1229851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6" y="122984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21" y="1229851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9" y="291494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7" y="2914941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3" y="291494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4" y="2914941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6" y="291493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21" y="2914941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9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7" y="1229851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3" y="122984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4" y="1229851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6" y="122984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21" y="1229851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9" y="291494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7" y="2914941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3" y="291494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4" y="2914941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6" y="291493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21" y="2914941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6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6" y="29149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6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6" y="29149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52" indent="-12855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92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2" y="162355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5"/>
            <a:ext cx="7826817" cy="292676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2" y="162355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31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2" y="162355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5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778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21" y="1594514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21" y="2880396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67" y="4783937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84" y="4783937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93" y="4783937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615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8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29" y="1717515"/>
            <a:ext cx="7826819" cy="235558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67" y="4783937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84" y="4783937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93" y="4783937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284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8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18" y="1183044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86" y="1183044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3109567" y="4783937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458684" y="4783937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6583993" y="4783937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79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8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3109567" y="4783937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8684" y="4783937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3993" y="4783937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8885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9567" y="4783937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8684" y="4783937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3993" y="4783937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4426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2" y="210000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8" y="2256839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73" y="2256839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17" y="2256839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8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04" indent="-88004">
              <a:buFont typeface="Arial" panose="020B0604020202020204" pitchFamily="34" charset="0"/>
              <a:buChar char="•"/>
              <a:defRPr sz="900"/>
            </a:lvl2pPr>
            <a:lvl3pPr marL="176000" indent="-88004">
              <a:defRPr sz="900"/>
            </a:lvl3pPr>
            <a:lvl4pPr marL="308006" indent="-132008">
              <a:defRPr sz="900"/>
            </a:lvl4pPr>
            <a:lvl5pPr marL="440006" indent="-132008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73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04" indent="-88004">
              <a:buFont typeface="Arial" panose="020B0604020202020204" pitchFamily="34" charset="0"/>
              <a:buChar char="•"/>
              <a:defRPr sz="900"/>
            </a:lvl2pPr>
            <a:lvl3pPr marL="176000" indent="-88004">
              <a:defRPr sz="900"/>
            </a:lvl3pPr>
            <a:lvl4pPr marL="308006" indent="-132008">
              <a:defRPr sz="900"/>
            </a:lvl4pPr>
            <a:lvl5pPr marL="440006" indent="-132008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17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04" indent="-88004">
              <a:buFont typeface="Arial" panose="020B0604020202020204" pitchFamily="34" charset="0"/>
              <a:buChar char="•"/>
              <a:defRPr sz="900"/>
            </a:lvl2pPr>
            <a:lvl3pPr marL="176000" indent="-88004">
              <a:defRPr sz="900"/>
            </a:lvl3pPr>
            <a:lvl4pPr marL="308006" indent="-132008">
              <a:defRPr sz="900"/>
            </a:lvl4pPr>
            <a:lvl5pPr marL="440006" indent="-132008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2" y="700123"/>
            <a:ext cx="7772403" cy="132344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9679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9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102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59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644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013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150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865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22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520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227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8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0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52" indent="0">
              <a:buNone/>
              <a:defRPr sz="2000" b="1"/>
            </a:lvl2pPr>
            <a:lvl3pPr marL="914112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23" indent="0">
              <a:buNone/>
              <a:defRPr sz="1600" b="1"/>
            </a:lvl5pPr>
            <a:lvl6pPr marL="2285273" indent="0">
              <a:buNone/>
              <a:defRPr sz="1600" b="1"/>
            </a:lvl6pPr>
            <a:lvl7pPr marL="2742326" indent="0">
              <a:buNone/>
              <a:defRPr sz="1600" b="1"/>
            </a:lvl7pPr>
            <a:lvl8pPr marL="3199382" indent="0">
              <a:buNone/>
              <a:defRPr sz="1600" b="1"/>
            </a:lvl8pPr>
            <a:lvl9pPr marL="365643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52" indent="0">
              <a:buNone/>
              <a:defRPr sz="2000" b="1"/>
            </a:lvl2pPr>
            <a:lvl3pPr marL="914112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23" indent="0">
              <a:buNone/>
              <a:defRPr sz="1600" b="1"/>
            </a:lvl5pPr>
            <a:lvl6pPr marL="2285273" indent="0">
              <a:buNone/>
              <a:defRPr sz="1600" b="1"/>
            </a:lvl6pPr>
            <a:lvl7pPr marL="2742326" indent="0">
              <a:buNone/>
              <a:defRPr sz="1600" b="1"/>
            </a:lvl7pPr>
            <a:lvl8pPr marL="3199382" indent="0">
              <a:buNone/>
              <a:defRPr sz="1600" b="1"/>
            </a:lvl8pPr>
            <a:lvl9pPr marL="365643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52" indent="0">
              <a:buNone/>
              <a:defRPr sz="2000" b="1"/>
            </a:lvl2pPr>
            <a:lvl3pPr marL="914112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23" indent="0">
              <a:buNone/>
              <a:defRPr sz="1600" b="1"/>
            </a:lvl5pPr>
            <a:lvl6pPr marL="2285273" indent="0">
              <a:buNone/>
              <a:defRPr sz="1600" b="1"/>
            </a:lvl6pPr>
            <a:lvl7pPr marL="2742326" indent="0">
              <a:buNone/>
              <a:defRPr sz="1600" b="1"/>
            </a:lvl7pPr>
            <a:lvl8pPr marL="3199382" indent="0">
              <a:buNone/>
              <a:defRPr sz="1600" b="1"/>
            </a:lvl8pPr>
            <a:lvl9pPr marL="365643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52" indent="0">
              <a:buNone/>
              <a:defRPr sz="2000" b="1"/>
            </a:lvl2pPr>
            <a:lvl3pPr marL="914112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23" indent="0">
              <a:buNone/>
              <a:defRPr sz="1600" b="1"/>
            </a:lvl5pPr>
            <a:lvl6pPr marL="2285273" indent="0">
              <a:buNone/>
              <a:defRPr sz="1600" b="1"/>
            </a:lvl6pPr>
            <a:lvl7pPr marL="2742326" indent="0">
              <a:buNone/>
              <a:defRPr sz="1600" b="1"/>
            </a:lvl7pPr>
            <a:lvl8pPr marL="3199382" indent="0">
              <a:buNone/>
              <a:defRPr sz="1600" b="1"/>
            </a:lvl8pPr>
            <a:lvl9pPr marL="365643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0" y="209979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0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16" tIns="45707" rIns="91416" bIns="457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2" y="4719823"/>
            <a:ext cx="104567" cy="246221"/>
          </a:xfrm>
          <a:prstGeom prst="rect">
            <a:avLst/>
          </a:prstGeom>
        </p:spPr>
        <p:txBody>
          <a:bodyPr vert="horz" wrap="none" lIns="91416" tIns="45707" rIns="91416" bIns="457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65" y="4717990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8" y="4717990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24" y="4717990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6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/>
          <a:p>
            <a:pPr defTabSz="914046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/>
          <a:p>
            <a:pPr defTabSz="914046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/>
          <a:p>
            <a:pPr defTabSz="914046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32" y="4717990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72" y="4717990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92" y="4717990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046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11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7" indent="-171397" algn="l" defTabSz="91411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5" indent="-172985" algn="l" defTabSz="91411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773" indent="-171397" algn="l" defTabSz="91411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171" indent="-171397" algn="l" defTabSz="91411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569" indent="-171397" algn="l" defTabSz="91411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99" indent="-228527" algn="l" defTabSz="914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57" indent="-228527" algn="l" defTabSz="914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11" indent="-228527" algn="l" defTabSz="914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64" indent="-228527" algn="l" defTabSz="914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6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0" y="849902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9186"/>
            <a:endParaRPr sz="29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4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9186"/>
            <a:endParaRPr sz="29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2" y="162362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19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18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19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18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9186"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0" cy="219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186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44918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593">
        <a:defRPr>
          <a:latin typeface="+mn-lt"/>
          <a:ea typeface="+mn-ea"/>
          <a:cs typeface="+mn-cs"/>
        </a:defRPr>
      </a:lvl2pPr>
      <a:lvl3pPr marL="1449186">
        <a:defRPr>
          <a:latin typeface="+mn-lt"/>
          <a:ea typeface="+mn-ea"/>
          <a:cs typeface="+mn-cs"/>
        </a:defRPr>
      </a:lvl3pPr>
      <a:lvl4pPr marL="2173780">
        <a:defRPr>
          <a:latin typeface="+mn-lt"/>
          <a:ea typeface="+mn-ea"/>
          <a:cs typeface="+mn-cs"/>
        </a:defRPr>
      </a:lvl4pPr>
      <a:lvl5pPr marL="2898373">
        <a:defRPr>
          <a:latin typeface="+mn-lt"/>
          <a:ea typeface="+mn-ea"/>
          <a:cs typeface="+mn-cs"/>
        </a:defRPr>
      </a:lvl5pPr>
      <a:lvl6pPr marL="3622966">
        <a:defRPr>
          <a:latin typeface="+mn-lt"/>
          <a:ea typeface="+mn-ea"/>
          <a:cs typeface="+mn-cs"/>
        </a:defRPr>
      </a:lvl6pPr>
      <a:lvl7pPr marL="4347557">
        <a:defRPr>
          <a:latin typeface="+mn-lt"/>
          <a:ea typeface="+mn-ea"/>
          <a:cs typeface="+mn-cs"/>
        </a:defRPr>
      </a:lvl7pPr>
      <a:lvl8pPr marL="5072150">
        <a:defRPr>
          <a:latin typeface="+mn-lt"/>
          <a:ea typeface="+mn-ea"/>
          <a:cs typeface="+mn-cs"/>
        </a:defRPr>
      </a:lvl8pPr>
      <a:lvl9pPr marL="579673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593">
        <a:defRPr>
          <a:latin typeface="+mn-lt"/>
          <a:ea typeface="+mn-ea"/>
          <a:cs typeface="+mn-cs"/>
        </a:defRPr>
      </a:lvl2pPr>
      <a:lvl3pPr marL="1449186">
        <a:defRPr>
          <a:latin typeface="+mn-lt"/>
          <a:ea typeface="+mn-ea"/>
          <a:cs typeface="+mn-cs"/>
        </a:defRPr>
      </a:lvl3pPr>
      <a:lvl4pPr marL="2173780">
        <a:defRPr>
          <a:latin typeface="+mn-lt"/>
          <a:ea typeface="+mn-ea"/>
          <a:cs typeface="+mn-cs"/>
        </a:defRPr>
      </a:lvl4pPr>
      <a:lvl5pPr marL="2898373">
        <a:defRPr>
          <a:latin typeface="+mn-lt"/>
          <a:ea typeface="+mn-ea"/>
          <a:cs typeface="+mn-cs"/>
        </a:defRPr>
      </a:lvl5pPr>
      <a:lvl6pPr marL="3622966">
        <a:defRPr>
          <a:latin typeface="+mn-lt"/>
          <a:ea typeface="+mn-ea"/>
          <a:cs typeface="+mn-cs"/>
        </a:defRPr>
      </a:lvl6pPr>
      <a:lvl7pPr marL="4347557">
        <a:defRPr>
          <a:latin typeface="+mn-lt"/>
          <a:ea typeface="+mn-ea"/>
          <a:cs typeface="+mn-cs"/>
        </a:defRPr>
      </a:lvl7pPr>
      <a:lvl8pPr marL="5072150">
        <a:defRPr>
          <a:latin typeface="+mn-lt"/>
          <a:ea typeface="+mn-ea"/>
          <a:cs typeface="+mn-cs"/>
        </a:defRPr>
      </a:lvl8pPr>
      <a:lvl9pPr marL="579673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09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331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8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331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41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87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67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6774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84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6774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3/23/2021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93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5539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3751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749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24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497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45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23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695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173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6921">
        <a:defRPr>
          <a:latin typeface="+mn-lt"/>
          <a:ea typeface="+mn-ea"/>
          <a:cs typeface="+mn-cs"/>
        </a:defRPr>
      </a:lvl6pPr>
      <a:lvl7pPr marL="3380315">
        <a:defRPr>
          <a:latin typeface="+mn-lt"/>
          <a:ea typeface="+mn-ea"/>
          <a:cs typeface="+mn-cs"/>
        </a:defRPr>
      </a:lvl7pPr>
      <a:lvl8pPr marL="3943685">
        <a:defRPr>
          <a:latin typeface="+mn-lt"/>
          <a:ea typeface="+mn-ea"/>
          <a:cs typeface="+mn-cs"/>
        </a:defRPr>
      </a:lvl8pPr>
      <a:lvl9pPr marL="450708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389">
        <a:defRPr>
          <a:latin typeface="+mn-lt"/>
          <a:ea typeface="+mn-ea"/>
          <a:cs typeface="+mn-cs"/>
        </a:defRPr>
      </a:lvl2pPr>
      <a:lvl3pPr marL="1126774">
        <a:defRPr>
          <a:latin typeface="+mn-lt"/>
          <a:ea typeface="+mn-ea"/>
          <a:cs typeface="+mn-cs"/>
        </a:defRPr>
      </a:lvl3pPr>
      <a:lvl4pPr marL="1690154">
        <a:defRPr>
          <a:latin typeface="+mn-lt"/>
          <a:ea typeface="+mn-ea"/>
          <a:cs typeface="+mn-cs"/>
        </a:defRPr>
      </a:lvl4pPr>
      <a:lvl5pPr marL="2253543">
        <a:defRPr>
          <a:latin typeface="+mn-lt"/>
          <a:ea typeface="+mn-ea"/>
          <a:cs typeface="+mn-cs"/>
        </a:defRPr>
      </a:lvl5pPr>
      <a:lvl6pPr marL="2816921">
        <a:defRPr>
          <a:latin typeface="+mn-lt"/>
          <a:ea typeface="+mn-ea"/>
          <a:cs typeface="+mn-cs"/>
        </a:defRPr>
      </a:lvl6pPr>
      <a:lvl7pPr marL="3380315">
        <a:defRPr>
          <a:latin typeface="+mn-lt"/>
          <a:ea typeface="+mn-ea"/>
          <a:cs typeface="+mn-cs"/>
        </a:defRPr>
      </a:lvl7pPr>
      <a:lvl8pPr marL="3943685">
        <a:defRPr>
          <a:latin typeface="+mn-lt"/>
          <a:ea typeface="+mn-ea"/>
          <a:cs typeface="+mn-cs"/>
        </a:defRPr>
      </a:lvl8pPr>
      <a:lvl9pPr marL="4507083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32"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0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3" y="2388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5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9" y="1703792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5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5" y="3208738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126437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1218724" y="294254"/>
            <a:ext cx="5615354" cy="943540"/>
          </a:xfrm>
          <a:prstGeom prst="rect">
            <a:avLst/>
          </a:prstGeom>
        </p:spPr>
        <p:txBody>
          <a:bodyPr lIns="0" tIns="20015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11" algn="ctr" defTabSz="1252801">
              <a:spcBef>
                <a:spcPts val="157"/>
              </a:spcBef>
              <a:defRPr/>
            </a:pPr>
            <a:r>
              <a:rPr lang="en-US" sz="54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6000" kern="2000" spc="13" dirty="0">
                <a:solidFill>
                  <a:sysClr val="window" lastClr="FFFFFF"/>
                </a:solidFill>
              </a:rPr>
              <a:t>ONA TILI</a:t>
            </a:r>
            <a:endParaRPr lang="en-US" sz="60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85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46" y="1089445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5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73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85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81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5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63" y="825109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5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10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5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3" y="300680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2993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3" y="300680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2993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117691" y="519379"/>
            <a:ext cx="1506930" cy="626817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2993">
              <a:spcBef>
                <a:spcPts val="88"/>
              </a:spcBef>
            </a:pPr>
            <a:r>
              <a:rPr lang="uz-Latn-UZ" sz="4000" b="1" spc="-4" dirty="0">
                <a:solidFill>
                  <a:srgbClr val="FEFEFE"/>
                </a:solidFill>
                <a:latin typeface="Arial"/>
                <a:cs typeface="Arial"/>
              </a:rPr>
              <a:t>6-</a:t>
            </a:r>
            <a:r>
              <a:rPr sz="40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04872" y="1781672"/>
            <a:ext cx="8143537" cy="1010749"/>
          </a:xfrm>
          <a:prstGeom prst="rect">
            <a:avLst/>
          </a:prstGeom>
        </p:spPr>
        <p:txBody>
          <a:bodyPr vert="horz" wrap="square" lIns="0" tIns="12914" rIns="0" bIns="0" rtlCol="0">
            <a:spAutoFit/>
          </a:bodyPr>
          <a:lstStyle/>
          <a:p>
            <a:pPr marL="17024" algn="ctr" defTabSz="532993">
              <a:spcBef>
                <a:spcPts val="103"/>
              </a:spcBef>
            </a:pP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2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RAVISHNING MA’NO TURLARI.</a:t>
            </a:r>
          </a:p>
          <a:p>
            <a:pPr marL="17024" algn="ctr" defTabSz="532993">
              <a:spcBef>
                <a:spcPts val="103"/>
              </a:spcBef>
            </a:pPr>
            <a:r>
              <a:rPr lang="uz-Latn-UZ" sz="32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HOLAT RAVISHI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09" y="2828532"/>
            <a:ext cx="3131369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923" y="858431"/>
            <a:ext cx="7276289" cy="3947232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indent="409545" defTabSz="685749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 ravishi  gap tarkibida asosan ravish holi vazifasida keladi.</a:t>
            </a:r>
          </a:p>
          <a:p>
            <a:pPr indent="409545" defTabSz="685749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Botir 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 ko‘zini ochdi. </a:t>
            </a:r>
          </a:p>
          <a:p>
            <a:pPr indent="409545" defTabSz="685749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Nodira 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 sirlarini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egallashga astoydil 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kirishdi.</a:t>
            </a:r>
          </a:p>
          <a:p>
            <a:pPr indent="409545" defTabSz="685749"/>
            <a:endParaRPr lang="uz-Latn-UZ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9545" defTabSz="685749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 ravishi ba’zan kesim vazifasini ham bajaradi.</a:t>
            </a:r>
          </a:p>
          <a:p>
            <a:pPr indent="409545" defTabSz="685749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Dalalarda 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 jadal.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9649" y="1649663"/>
            <a:ext cx="1013737" cy="70019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257156"/>
            <a:r>
              <a:rPr lang="uz-Latn-UZ" sz="4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endParaRPr lang="ru-RU" sz="4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5932" y="2131857"/>
            <a:ext cx="1305484" cy="70019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257156"/>
            <a:r>
              <a:rPr lang="uz-Latn-UZ" sz="4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</a:t>
            </a:r>
            <a:endParaRPr lang="ru-RU" sz="4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0238" y="102389"/>
            <a:ext cx="4500137" cy="72327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4355"/>
            <a:r>
              <a:rPr lang="uz-Latn-UZ" sz="40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DIQQAT QILING!</a:t>
            </a:r>
            <a:endParaRPr lang="ru-RU" sz="4000" b="1" kern="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13241" y="4708187"/>
            <a:ext cx="778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13241" y="4805663"/>
            <a:ext cx="778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57" y="974254"/>
            <a:ext cx="1478928" cy="200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2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224266" y="1028404"/>
            <a:ext cx="8564192" cy="3897085"/>
          </a:xfrm>
        </p:spPr>
        <p:txBody>
          <a:bodyPr>
            <a:noAutofit/>
          </a:bodyPr>
          <a:lstStyle/>
          <a:p>
            <a:pPr indent="469082"/>
            <a:r>
              <a:rPr lang="uz-Latn-U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1.T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inglar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betinim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tunlar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yotib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(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ataylab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mardlar</a:t>
            </a:r>
            <a:r>
              <a:rPr lang="uz-Latn-U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ha) </a:t>
            </a:r>
            <a:endParaRPr lang="uz-Latn-UZ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9082"/>
            <a:r>
              <a:rPr lang="uz-Latn-U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oshna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uz-Latn-U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hki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salqin</a:t>
            </a:r>
            <a:r>
              <a:rPr lang="uz-Latn-U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(</a:t>
            </a:r>
            <a:r>
              <a:rPr lang="uz-Latn-UZ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iyoda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ataylab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yaqqol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tushishdi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409555"/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... (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majburan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arang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xayoliga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fikrdan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uz-Latn-U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vujudi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titrab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9555"/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Jo‘raboyev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... (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zo‘rg‘a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yayov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z-Latn-UZ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o‘tirib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hammaga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solardi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20903" y="1852673"/>
            <a:ext cx="491003" cy="90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083117" y="2273971"/>
            <a:ext cx="1070811" cy="12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507406" y="3086103"/>
            <a:ext cx="1028701" cy="180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15285" y="3942776"/>
            <a:ext cx="439154" cy="6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29" y="1696323"/>
            <a:ext cx="1837240" cy="184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9297" y="40226"/>
            <a:ext cx="3454130" cy="7848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914378"/>
            <a:r>
              <a:rPr lang="en-US" sz="45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456-mashq</a:t>
            </a:r>
            <a:endParaRPr lang="ru-RU" sz="4500" b="1" kern="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3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79" y="1563555"/>
            <a:ext cx="1631252" cy="191005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0317" y="836923"/>
            <a:ext cx="8884503" cy="629671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Bolakay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gullarning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rasmini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chizdi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8886"/>
              </p:ext>
            </p:extLst>
          </p:nvPr>
        </p:nvGraphicFramePr>
        <p:xfrm>
          <a:off x="531353" y="1466594"/>
          <a:ext cx="6567728" cy="32629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53576">
                  <a:extLst>
                    <a:ext uri="{9D8B030D-6E8A-4147-A177-3AD203B41FA5}">
                      <a16:colId xmlns:a16="http://schemas.microsoft.com/office/drawing/2014/main" val="3779872796"/>
                    </a:ext>
                  </a:extLst>
                </a:gridCol>
                <a:gridCol w="4614152">
                  <a:extLst>
                    <a:ext uri="{9D8B030D-6E8A-4147-A177-3AD203B41FA5}">
                      <a16:colId xmlns:a16="http://schemas.microsoft.com/office/drawing/2014/main" val="2890940031"/>
                    </a:ext>
                  </a:extLst>
                </a:gridCol>
              </a:tblGrid>
              <a:tr h="591797">
                <a:tc>
                  <a:txBody>
                    <a:bodyPr/>
                    <a:lstStyle/>
                    <a:p>
                      <a:pPr algn="l"/>
                      <a:r>
                        <a:rPr lang="en-US" sz="3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uzoq</a:t>
                      </a:r>
                      <a:endParaRPr lang="ru-RU" sz="3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2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ancha</a:t>
                      </a:r>
                      <a:r>
                        <a:rPr lang="uz-Latn-UZ" sz="2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0" u="non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chizdi</a:t>
                      </a:r>
                      <a:r>
                        <a:rPr lang="en-US" sz="27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700" b="0" i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9469823"/>
                  </a:ext>
                </a:extLst>
              </a:tr>
              <a:tr h="591797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astoydil</a:t>
                      </a: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2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anday</a:t>
                      </a:r>
                      <a:r>
                        <a:rPr lang="uz-Latn-UZ" sz="2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chizdi</a:t>
                      </a:r>
                      <a:r>
                        <a:rPr lang="en-US" sz="27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700" i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4157087"/>
                  </a:ext>
                </a:extLst>
              </a:tr>
              <a:tr h="591797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ertalab</a:t>
                      </a:r>
                      <a:endParaRPr lang="ru-RU" sz="3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2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achon</a:t>
                      </a:r>
                      <a:r>
                        <a:rPr lang="uz-Latn-UZ" sz="2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chizdi</a:t>
                      </a:r>
                      <a:r>
                        <a:rPr lang="en-US" sz="27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700" i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9114931"/>
                  </a:ext>
                </a:extLst>
              </a:tr>
              <a:tr h="55783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ashqarida</a:t>
                      </a:r>
                      <a:endParaRPr lang="ru-RU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2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ayerda</a:t>
                      </a:r>
                      <a:r>
                        <a:rPr lang="uz-Latn-UZ" sz="2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chizdi</a:t>
                      </a:r>
                      <a:r>
                        <a:rPr lang="en-US" sz="27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700" i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858160"/>
                  </a:ext>
                </a:extLst>
              </a:tr>
              <a:tr h="929719"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ataylab</a:t>
                      </a: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noilojlikdan</a:t>
                      </a:r>
                      <a:endParaRPr lang="ru-RU" sz="27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</a:t>
                      </a: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maqsadda</a:t>
                      </a:r>
                      <a:r>
                        <a:rPr lang="uz-Latn-UZ" sz="2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chizdi</a:t>
                      </a:r>
                      <a:r>
                        <a:rPr lang="en-US" sz="27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l"/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</a:t>
                      </a: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sababdan</a:t>
                      </a:r>
                      <a:r>
                        <a:rPr lang="en-US" sz="2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700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chizdi</a:t>
                      </a:r>
                      <a:r>
                        <a:rPr lang="en-US" sz="27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700" i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6191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0317" y="180864"/>
            <a:ext cx="8748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uz-Latn-UZ" sz="36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Nuqtalar  o‘rniga ravish qo‘ying.</a:t>
            </a:r>
            <a:endParaRPr lang="ru-RU" sz="3600" b="1" kern="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87" y="1760944"/>
            <a:ext cx="3428181" cy="25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3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65456" y="174254"/>
            <a:ext cx="8069093" cy="553998"/>
          </a:xfrm>
        </p:spPr>
        <p:txBody>
          <a:bodyPr/>
          <a:lstStyle/>
          <a:p>
            <a:pPr algn="ctr"/>
            <a:r>
              <a:rPr lang="uz-Latn-UZ" sz="3600" dirty="0" smtClean="0"/>
              <a:t>Mustaqil bajarish uchun topshiriqlar: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>
          <a:xfrm>
            <a:off x="330740" y="1061287"/>
            <a:ext cx="8521430" cy="3200876"/>
          </a:xfrm>
        </p:spPr>
        <p:txBody>
          <a:bodyPr/>
          <a:lstStyle/>
          <a:p>
            <a:endParaRPr lang="uz-Latn-UZ" dirty="0" smtClean="0"/>
          </a:p>
          <a:p>
            <a:r>
              <a:rPr lang="uz-Latn-UZ" sz="2800" dirty="0" smtClean="0"/>
              <a:t>   </a:t>
            </a:r>
            <a:r>
              <a:rPr lang="en-US" sz="2800" dirty="0" smtClean="0">
                <a:solidFill>
                  <a:srgbClr val="7030A0"/>
                </a:solidFill>
              </a:rPr>
              <a:t>454-mashq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r>
              <a:rPr lang="en-US" sz="2800" dirty="0" err="1" smtClean="0"/>
              <a:t>Ravishlarni</a:t>
            </a:r>
            <a:r>
              <a:rPr lang="en-US" sz="2800" dirty="0" smtClean="0"/>
              <a:t> </a:t>
            </a:r>
            <a:r>
              <a:rPr lang="en-US" sz="2800" dirty="0" err="1"/>
              <a:t>qatnashtirib</a:t>
            </a:r>
            <a:r>
              <a:rPr lang="en-US" sz="2800" dirty="0"/>
              <a:t> </a:t>
            </a:r>
            <a:r>
              <a:rPr lang="uz-Latn-UZ" sz="2800" dirty="0" smtClean="0"/>
              <a:t>“</a:t>
            </a:r>
            <a:r>
              <a:rPr lang="en-US" sz="2800" dirty="0" err="1" smtClean="0"/>
              <a:t>Yurtimiz</a:t>
            </a:r>
            <a:r>
              <a:rPr lang="en-US" sz="2800" dirty="0" smtClean="0"/>
              <a:t> </a:t>
            </a:r>
            <a:r>
              <a:rPr lang="uz-Latn-UZ" sz="2800" dirty="0" smtClean="0"/>
              <a:t>p</a:t>
            </a:r>
            <a:r>
              <a:rPr lang="en-US" sz="2800" dirty="0" err="1" smtClean="0"/>
              <a:t>osbonlari</a:t>
            </a:r>
            <a:r>
              <a:rPr lang="uz-Latn-UZ" sz="2800" dirty="0" smtClean="0"/>
              <a:t>”</a:t>
            </a:r>
            <a:r>
              <a:rPr lang="en-US" sz="2800" dirty="0" smtClean="0"/>
              <a:t> </a:t>
            </a:r>
            <a:r>
              <a:rPr lang="en-US" sz="2800" dirty="0" err="1"/>
              <a:t>mavzusida</a:t>
            </a:r>
            <a:r>
              <a:rPr lang="en-US" sz="2800" dirty="0"/>
              <a:t> </a:t>
            </a:r>
            <a:r>
              <a:rPr lang="en-US" sz="2800" dirty="0" err="1"/>
              <a:t>hikoya</a:t>
            </a:r>
            <a:r>
              <a:rPr lang="en-US" sz="2800" dirty="0"/>
              <a:t> </a:t>
            </a:r>
            <a:r>
              <a:rPr lang="en-US" sz="2800" dirty="0" err="1"/>
              <a:t>tuzing</a:t>
            </a:r>
            <a:r>
              <a:rPr lang="en-US" sz="2800" dirty="0"/>
              <a:t>. </a:t>
            </a:r>
            <a:r>
              <a:rPr lang="en-US" sz="2800" dirty="0" err="1"/>
              <a:t>Ravishlarning</a:t>
            </a:r>
            <a:r>
              <a:rPr lang="en-US" sz="2800" dirty="0"/>
              <a:t> </a:t>
            </a:r>
            <a:r>
              <a:rPr lang="en-US" sz="2800" dirty="0" err="1"/>
              <a:t>tagiga</a:t>
            </a:r>
            <a:r>
              <a:rPr lang="en-US" sz="2800" dirty="0"/>
              <a:t> </a:t>
            </a:r>
            <a:r>
              <a:rPr lang="uz-Latn-UZ" sz="2800" dirty="0" err="1" smtClean="0"/>
              <a:t>c</a:t>
            </a:r>
            <a:r>
              <a:rPr lang="en-US" sz="2800" dirty="0" err="1" smtClean="0"/>
              <a:t>hizib</a:t>
            </a:r>
            <a:r>
              <a:rPr lang="en-US" sz="2800" dirty="0"/>
              <a:t>, </a:t>
            </a:r>
            <a:r>
              <a:rPr lang="en-US" sz="2800" dirty="0" err="1"/>
              <a:t>turini</a:t>
            </a:r>
            <a:r>
              <a:rPr lang="en-US" sz="2800" dirty="0"/>
              <a:t> </a:t>
            </a:r>
            <a:r>
              <a:rPr lang="en-US" sz="2800" dirty="0" err="1"/>
              <a:t>ayting</a:t>
            </a:r>
            <a:r>
              <a:rPr lang="en-US" sz="2800" dirty="0" smtClean="0"/>
              <a:t>.</a:t>
            </a:r>
            <a:endParaRPr lang="uz-Latn-UZ" sz="2800" dirty="0" smtClean="0"/>
          </a:p>
          <a:p>
            <a:r>
              <a:rPr lang="uz-Latn-UZ" sz="2800" dirty="0" smtClean="0"/>
              <a:t>  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459-mashq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r>
              <a:rPr lang="en-US" sz="2800" dirty="0" err="1" smtClean="0"/>
              <a:t>Adabiyot</a:t>
            </a:r>
            <a:r>
              <a:rPr lang="en-US" sz="2800" dirty="0" smtClean="0"/>
              <a:t> </a:t>
            </a:r>
            <a:r>
              <a:rPr lang="en-US" sz="2800" dirty="0" err="1"/>
              <a:t>darsligidagi</a:t>
            </a:r>
            <a:r>
              <a:rPr lang="en-US" sz="2800" dirty="0"/>
              <a:t> </a:t>
            </a:r>
            <a:endParaRPr lang="uz-Latn-UZ" sz="2800" dirty="0" smtClean="0"/>
          </a:p>
          <a:p>
            <a:r>
              <a:rPr lang="en-US" sz="2800" dirty="0" err="1" smtClean="0"/>
              <a:t>o‘zingizga</a:t>
            </a:r>
            <a:r>
              <a:rPr lang="en-US" sz="2800" dirty="0" smtClean="0"/>
              <a:t> </a:t>
            </a:r>
            <a:r>
              <a:rPr lang="en-US" sz="2800" dirty="0" err="1"/>
              <a:t>yoqqan</a:t>
            </a:r>
            <a:r>
              <a:rPr lang="en-US" sz="2800" dirty="0"/>
              <a:t> </a:t>
            </a:r>
            <a:r>
              <a:rPr lang="en-US" sz="2800" dirty="0" err="1"/>
              <a:t>hikoyani</a:t>
            </a:r>
            <a:r>
              <a:rPr lang="en-US" sz="2800" dirty="0"/>
              <a:t> </a:t>
            </a:r>
            <a:r>
              <a:rPr lang="en-US" sz="2800" dirty="0" err="1"/>
              <a:t>o‘qing</a:t>
            </a:r>
            <a:r>
              <a:rPr lang="en-US" sz="2800" dirty="0"/>
              <a:t>. </a:t>
            </a:r>
            <a:endParaRPr lang="uz-Latn-UZ" sz="2800" dirty="0" smtClean="0"/>
          </a:p>
          <a:p>
            <a:r>
              <a:rPr lang="en-US" sz="2800" dirty="0" err="1" smtClean="0"/>
              <a:t>Undagi</a:t>
            </a:r>
            <a:r>
              <a:rPr lang="en-US" sz="2800" dirty="0" smtClean="0"/>
              <a:t> </a:t>
            </a:r>
            <a:r>
              <a:rPr lang="en-US" sz="2800" dirty="0" err="1"/>
              <a:t>holat</a:t>
            </a:r>
            <a:r>
              <a:rPr lang="en-US" sz="2800" dirty="0"/>
              <a:t> </a:t>
            </a:r>
            <a:r>
              <a:rPr lang="en-US" sz="2800" dirty="0" err="1"/>
              <a:t>ravishlarini</a:t>
            </a:r>
            <a:r>
              <a:rPr lang="en-US" sz="2800" dirty="0"/>
              <a:t> </a:t>
            </a:r>
            <a:r>
              <a:rPr lang="en-US" sz="2800" dirty="0" err="1"/>
              <a:t>ko‘chirib</a:t>
            </a:r>
            <a:r>
              <a:rPr lang="en-US" sz="2800" dirty="0"/>
              <a:t> </a:t>
            </a:r>
            <a:r>
              <a:rPr lang="en-US" sz="2800" dirty="0" err="1"/>
              <a:t>yozing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0411" y="2378785"/>
            <a:ext cx="1754138" cy="131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7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82533"/>
              </p:ext>
            </p:extLst>
          </p:nvPr>
        </p:nvGraphicFramePr>
        <p:xfrm>
          <a:off x="488450" y="950427"/>
          <a:ext cx="6460959" cy="40005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71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Ravish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Holat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Rang-tus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Maza-ta’m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O‘rin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Hajm-o‘lchov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Miqdor-daraja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Maqsad-sabab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Makon-zamon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77518" y="80690"/>
            <a:ext cx="4833093" cy="70787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defTabSz="914265"/>
            <a:r>
              <a:rPr lang="uz-Latn-UZ" sz="40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Qiyoslang! </a:t>
            </a:r>
            <a:endParaRPr lang="ru-RU" sz="4000" b="1" kern="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91" y="1228793"/>
            <a:ext cx="1725613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2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719" y="940031"/>
            <a:ext cx="7259018" cy="3516345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algn="just" defTabSz="685698"/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 so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fe’ldan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anglashilgan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ish-harakatning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belgisini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bildirar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ish-harakatga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roqlar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685698"/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roqlar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anglatayotgan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ma’nolarga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ravishning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3200" y="1066489"/>
            <a:ext cx="1098698" cy="2495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5348" y="140671"/>
            <a:ext cx="8766549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 defTabSz="914288"/>
            <a:r>
              <a:rPr lang="en-US" sz="2800" b="1" kern="0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Ravishning</a:t>
            </a:r>
            <a:r>
              <a:rPr lang="en-US" sz="28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ma’no</a:t>
            </a:r>
            <a:r>
              <a:rPr lang="en-US" sz="28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turlari</a:t>
            </a:r>
            <a:r>
              <a:rPr lang="en-US" sz="28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qanday</a:t>
            </a:r>
            <a:r>
              <a:rPr lang="en-US" sz="28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aniqlanadi</a:t>
            </a:r>
            <a:r>
              <a:rPr lang="en-US" sz="28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lang="ru-RU" sz="2800" b="1" kern="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35" y="3207936"/>
            <a:ext cx="1263018" cy="160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945251" y="1235709"/>
            <a:ext cx="1743482" cy="1118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68495" y="1879258"/>
            <a:ext cx="1420238" cy="576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945251" y="2455755"/>
            <a:ext cx="1743482" cy="71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945251" y="2645923"/>
            <a:ext cx="1743482" cy="28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822574" y="2780551"/>
            <a:ext cx="1866160" cy="64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822574" y="2937755"/>
            <a:ext cx="1866160" cy="1147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/>
          <p:cNvSpPr txBox="1">
            <a:spLocks/>
          </p:cNvSpPr>
          <p:nvPr/>
        </p:nvSpPr>
        <p:spPr>
          <a:xfrm>
            <a:off x="240531" y="1051177"/>
            <a:ext cx="3271157" cy="369065"/>
          </a:xfrm>
          <a:prstGeom prst="rect">
            <a:avLst/>
          </a:prstGeom>
        </p:spPr>
        <p:txBody>
          <a:bodyPr vert="horz" lIns="68573" tIns="34289" rIns="68573" bIns="34289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50255" y="1656754"/>
            <a:ext cx="3280682" cy="373274"/>
          </a:xfrm>
          <a:prstGeom prst="rect">
            <a:avLst/>
          </a:prstGeom>
        </p:spPr>
        <p:txBody>
          <a:bodyPr vert="horz" lIns="68573" tIns="34289" rIns="68573" bIns="34289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50256" y="2201729"/>
            <a:ext cx="2491647" cy="508047"/>
          </a:xfrm>
          <a:prstGeom prst="rect">
            <a:avLst/>
          </a:prstGeom>
        </p:spPr>
        <p:txBody>
          <a:bodyPr vert="horz" lIns="68573" tIns="34289" rIns="68573" bIns="34289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achon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40531" y="2676565"/>
            <a:ext cx="2582045" cy="542924"/>
          </a:xfrm>
          <a:prstGeom prst="rect">
            <a:avLst/>
          </a:prstGeom>
        </p:spPr>
        <p:txBody>
          <a:bodyPr vert="horz" lIns="68573" tIns="34289" rIns="68573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(o</a:t>
            </a:r>
            <a:r>
              <a:rPr lang="uz-Latn-UZ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240531" y="3207936"/>
            <a:ext cx="2704723" cy="692990"/>
          </a:xfrm>
          <a:prstGeom prst="rect">
            <a:avLst/>
          </a:prstGeom>
        </p:spPr>
        <p:txBody>
          <a:bodyPr vert="horz" lIns="68573" tIns="34289" rIns="68573" bIns="34289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uz-Latn-UZ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240529" y="3900925"/>
            <a:ext cx="3105788" cy="718940"/>
          </a:xfrm>
          <a:prstGeom prst="rect">
            <a:avLst/>
          </a:prstGeom>
        </p:spPr>
        <p:txBody>
          <a:bodyPr vert="horz" lIns="68573" tIns="34289" rIns="68573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uz-Latn-UZ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4688736" y="2323807"/>
            <a:ext cx="1293779" cy="644239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‘qidi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5840853" y="1256891"/>
            <a:ext cx="1153336" cy="109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149830" y="927799"/>
            <a:ext cx="797013" cy="49244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600" dirty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49831" y="1474024"/>
            <a:ext cx="1316386" cy="49244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600" dirty="0">
                <a:latin typeface="Arial" panose="020B0604020202020204" pitchFamily="34" charset="0"/>
                <a:cs typeface="Arial" panose="020B0604020202020204" pitchFamily="34" charset="0"/>
              </a:rPr>
              <a:t>astoydil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60685" y="1998850"/>
            <a:ext cx="1114408" cy="49244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600" dirty="0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0243" y="2540208"/>
            <a:ext cx="1519968" cy="49244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600" dirty="0">
                <a:latin typeface="Arial" panose="020B0604020202020204" pitchFamily="34" charset="0"/>
                <a:cs typeface="Arial" panose="020B0604020202020204" pitchFamily="34" charset="0"/>
              </a:rPr>
              <a:t>ichkarida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0244" y="3056098"/>
            <a:ext cx="1075936" cy="49244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600" dirty="0">
                <a:latin typeface="Arial" panose="020B0604020202020204" pitchFamily="34" charset="0"/>
                <a:cs typeface="Arial" panose="020B0604020202020204" pitchFamily="34" charset="0"/>
              </a:rPr>
              <a:t>atayin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36028" y="3599830"/>
            <a:ext cx="963725" cy="49244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600" dirty="0">
                <a:latin typeface="Arial" panose="020B0604020202020204" pitchFamily="34" charset="0"/>
                <a:cs typeface="Arial" panose="020B0604020202020204" pitchFamily="34" charset="0"/>
              </a:rPr>
              <a:t>noiloj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5840853" y="1728422"/>
            <a:ext cx="1305736" cy="727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1" idx="1"/>
          </p:cNvCxnSpPr>
          <p:nvPr/>
        </p:nvCxnSpPr>
        <p:spPr>
          <a:xfrm flipH="1">
            <a:off x="5840851" y="2245069"/>
            <a:ext cx="1319832" cy="295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52" idx="1"/>
          </p:cNvCxnSpPr>
          <p:nvPr/>
        </p:nvCxnSpPr>
        <p:spPr>
          <a:xfrm flipH="1" flipV="1">
            <a:off x="5914419" y="2645927"/>
            <a:ext cx="1245826" cy="140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53" idx="1"/>
          </p:cNvCxnSpPr>
          <p:nvPr/>
        </p:nvCxnSpPr>
        <p:spPr>
          <a:xfrm flipH="1" flipV="1">
            <a:off x="5914419" y="2767577"/>
            <a:ext cx="1245826" cy="534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54" idx="1"/>
          </p:cNvCxnSpPr>
          <p:nvPr/>
        </p:nvCxnSpPr>
        <p:spPr>
          <a:xfrm flipH="1" flipV="1">
            <a:off x="5870806" y="2859567"/>
            <a:ext cx="1365218" cy="986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47" grpId="0"/>
      <p:bldP spid="50" grpId="0"/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2" y="162362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TOPSHIRIQ</a:t>
            </a:r>
            <a:endParaRPr lang="ru-RU" sz="4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09066"/>
              </p:ext>
            </p:extLst>
          </p:nvPr>
        </p:nvGraphicFramePr>
        <p:xfrm>
          <a:off x="175099" y="967768"/>
          <a:ext cx="8638160" cy="35661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O‘rin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Miqdor-daraja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Maqsad-sabab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3779" y="1764376"/>
            <a:ext cx="1229824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astoydil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779" y="2222375"/>
            <a:ext cx="1521570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birin-ketin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779" y="2669899"/>
            <a:ext cx="1127232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bafurja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166" y="3131564"/>
            <a:ext cx="1111202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qalban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709" y="3593229"/>
            <a:ext cx="1247457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qat’iyan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708" y="4054894"/>
            <a:ext cx="1521570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bexosdan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2060" y="1775326"/>
            <a:ext cx="1127232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8000" y="2222374"/>
            <a:ext cx="1367682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saharlab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9612" y="2678881"/>
            <a:ext cx="1813317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qishin-yozin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9141" y="1775326"/>
            <a:ext cx="1075936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ichkari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8504" y="2204617"/>
            <a:ext cx="1281120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8763" y="2684040"/>
            <a:ext cx="837089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olg‘a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7694" y="1773169"/>
            <a:ext cx="1178528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qisman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5788" y="2217216"/>
            <a:ext cx="750526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9699" y="2679409"/>
            <a:ext cx="510076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5429" y="1779279"/>
            <a:ext cx="1178528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ataylab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76905" y="2224408"/>
            <a:ext cx="1007007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atayin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291834" y="1134979"/>
            <a:ext cx="6809358" cy="3466211"/>
          </a:xfrm>
        </p:spPr>
        <p:txBody>
          <a:bodyPr>
            <a:noAutofit/>
          </a:bodyPr>
          <a:lstStyle/>
          <a:p>
            <a:pPr algn="just"/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Ravishlar ma’nosiga ko‘ra </a:t>
            </a:r>
            <a:r>
              <a:rPr lang="uz-Latn-UZ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holat, payt, o‘rin, miqdor-daraja, maqsad-sabab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ravishlariga </a:t>
            </a:r>
            <a:r>
              <a:rPr lang="uz-Latn-U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bo‘linadi.</a:t>
            </a:r>
          </a:p>
          <a:p>
            <a:pPr algn="just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 </a:t>
            </a:r>
            <a:r>
              <a:rPr lang="uz-Latn-UZ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tuting.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Ataylab</a:t>
            </a:r>
            <a:r>
              <a:rPr lang="uz-Latn-U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atayin, noiloj, noilojlikdan, jo‘rttaga, qasddan kabi ravishlar maqsad-sabab ravishlari hisoblanib, ularning miqdori u qadar ko‘p emas.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6624" y="88289"/>
            <a:ext cx="4989479" cy="78483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 defTabSz="914310"/>
            <a:r>
              <a:rPr lang="uz-Latn-UZ" sz="45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BILIB OLING!</a:t>
            </a:r>
            <a:endParaRPr lang="ru-RU" sz="4500" b="1" kern="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5896"/>
          <a:stretch/>
        </p:blipFill>
        <p:spPr bwMode="auto">
          <a:xfrm flipH="1">
            <a:off x="7663330" y="1315517"/>
            <a:ext cx="1072111" cy="21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2" y="162359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451-mashq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199" y="919829"/>
            <a:ext cx="7882294" cy="907941"/>
          </a:xfrm>
        </p:spPr>
        <p:txBody>
          <a:bodyPr/>
          <a:lstStyle/>
          <a:p>
            <a:r>
              <a:rPr lang="uz-Latn-UZ" sz="2000" b="1" dirty="0">
                <a:solidFill>
                  <a:schemeClr val="tx1"/>
                </a:solidFill>
              </a:rPr>
              <a:t>   </a:t>
            </a:r>
            <a:r>
              <a:rPr lang="en-US" sz="2000" b="1" dirty="0" err="1">
                <a:solidFill>
                  <a:schemeClr val="tx1"/>
                </a:solidFill>
              </a:rPr>
              <a:t>Yangicha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yillab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qo‘qqisdan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rostdan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avvallari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so‘ngra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ravishlarini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qatnashtirib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gaplar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tuzing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834" y="2074486"/>
            <a:ext cx="5807410" cy="210826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914310"/>
            <a:r>
              <a:rPr lang="uz-Latn-UZ" sz="2800" kern="0" dirty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lang="en-US" sz="2800" kern="0" dirty="0" err="1">
                <a:latin typeface="Arial"/>
                <a:cs typeface="Arial"/>
              </a:rPr>
              <a:t>Anvar</a:t>
            </a:r>
            <a:r>
              <a:rPr lang="en-US" sz="2800" kern="0" dirty="0">
                <a:latin typeface="Arial"/>
                <a:cs typeface="Arial"/>
              </a:rPr>
              <a:t> </a:t>
            </a:r>
            <a:r>
              <a:rPr lang="en-US" sz="2800" kern="0" dirty="0" err="1">
                <a:latin typeface="Arial"/>
                <a:cs typeface="Arial"/>
              </a:rPr>
              <a:t>hammasini</a:t>
            </a:r>
            <a:r>
              <a:rPr lang="en-US" sz="2800" kern="0" dirty="0">
                <a:latin typeface="Arial"/>
                <a:cs typeface="Arial"/>
              </a:rPr>
              <a:t> </a:t>
            </a:r>
            <a:r>
              <a:rPr lang="en-US" sz="2800" kern="0" dirty="0" err="1">
                <a:latin typeface="Arial"/>
                <a:cs typeface="Arial"/>
              </a:rPr>
              <a:t>tushungach</a:t>
            </a:r>
            <a:r>
              <a:rPr lang="en-US" sz="2800" kern="0" dirty="0">
                <a:latin typeface="Arial"/>
                <a:cs typeface="Arial"/>
              </a:rPr>
              <a:t>, </a:t>
            </a:r>
            <a:r>
              <a:rPr lang="uz-Latn-UZ" sz="2800" kern="0" dirty="0" smtClean="0">
                <a:latin typeface="Arial"/>
                <a:cs typeface="Arial"/>
              </a:rPr>
              <a:t>   </a:t>
            </a:r>
            <a:r>
              <a:rPr lang="en-US" sz="2800" b="1" kern="0" dirty="0" err="1" smtClean="0">
                <a:solidFill>
                  <a:srgbClr val="7030A0"/>
                </a:solidFill>
                <a:latin typeface="Arial"/>
                <a:cs typeface="Arial"/>
              </a:rPr>
              <a:t>yangicha</a:t>
            </a:r>
            <a:r>
              <a:rPr lang="en-US" sz="2800" kern="0" dirty="0" smtClean="0">
                <a:latin typeface="Arial"/>
                <a:cs typeface="Arial"/>
              </a:rPr>
              <a:t> </a:t>
            </a:r>
            <a:r>
              <a:rPr lang="en-US" sz="2800" kern="0" dirty="0" err="1">
                <a:latin typeface="Arial"/>
                <a:cs typeface="Arial"/>
              </a:rPr>
              <a:t>fikrlay</a:t>
            </a:r>
            <a:r>
              <a:rPr lang="en-US" sz="2800" kern="0" dirty="0">
                <a:latin typeface="Arial"/>
                <a:cs typeface="Arial"/>
              </a:rPr>
              <a:t> </a:t>
            </a:r>
            <a:r>
              <a:rPr lang="en-US" sz="2800" kern="0" dirty="0" err="1">
                <a:latin typeface="Arial"/>
                <a:cs typeface="Arial"/>
              </a:rPr>
              <a:t>boshladi</a:t>
            </a:r>
            <a:r>
              <a:rPr lang="en-US" sz="2800" kern="0" dirty="0">
                <a:latin typeface="Arial"/>
                <a:cs typeface="Arial"/>
              </a:rPr>
              <a:t>.</a:t>
            </a:r>
          </a:p>
          <a:p>
            <a:pPr defTabSz="914310"/>
            <a:r>
              <a:rPr lang="uz-Latn-UZ" sz="2800" kern="0" dirty="0">
                <a:latin typeface="Arial"/>
                <a:cs typeface="Arial"/>
              </a:rPr>
              <a:t>   </a:t>
            </a:r>
            <a:r>
              <a:rPr lang="en-US" sz="2800" kern="0" dirty="0" err="1">
                <a:latin typeface="Arial"/>
                <a:cs typeface="Arial"/>
              </a:rPr>
              <a:t>Yuqori</a:t>
            </a:r>
            <a:r>
              <a:rPr lang="en-US" sz="2800" kern="0" dirty="0">
                <a:latin typeface="Arial"/>
                <a:cs typeface="Arial"/>
              </a:rPr>
              <a:t> </a:t>
            </a:r>
            <a:r>
              <a:rPr lang="en-US" sz="2800" kern="0" dirty="0" err="1">
                <a:latin typeface="Arial"/>
                <a:cs typeface="Arial"/>
              </a:rPr>
              <a:t>natijalarga</a:t>
            </a:r>
            <a:r>
              <a:rPr lang="en-US" sz="2800" kern="0" dirty="0">
                <a:latin typeface="Arial"/>
                <a:cs typeface="Arial"/>
              </a:rPr>
              <a:t> </a:t>
            </a:r>
            <a:r>
              <a:rPr lang="en-US" sz="2800" kern="0" dirty="0" err="1">
                <a:latin typeface="Arial"/>
                <a:cs typeface="Arial"/>
              </a:rPr>
              <a:t>erishish</a:t>
            </a:r>
            <a:r>
              <a:rPr lang="en-US" sz="2800" kern="0" dirty="0">
                <a:latin typeface="Arial"/>
                <a:cs typeface="Arial"/>
              </a:rPr>
              <a:t> </a:t>
            </a:r>
            <a:r>
              <a:rPr lang="en-US" sz="2800" kern="0" dirty="0" err="1" smtClean="0">
                <a:latin typeface="Arial"/>
                <a:cs typeface="Arial"/>
              </a:rPr>
              <a:t>uchun</a:t>
            </a:r>
            <a:r>
              <a:rPr lang="uz-Latn-UZ" sz="2800" kern="0" dirty="0" smtClean="0">
                <a:latin typeface="Arial"/>
                <a:cs typeface="Arial"/>
              </a:rPr>
              <a:t>   </a:t>
            </a:r>
            <a:r>
              <a:rPr lang="en-US" sz="2800" kern="0" dirty="0" smtClean="0">
                <a:latin typeface="Arial"/>
                <a:cs typeface="Arial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Arial"/>
                <a:cs typeface="Arial"/>
              </a:rPr>
              <a:t>yillab</a:t>
            </a:r>
            <a:r>
              <a:rPr lang="en-US" sz="2800" kern="0" dirty="0">
                <a:latin typeface="Arial"/>
                <a:cs typeface="Arial"/>
              </a:rPr>
              <a:t> </a:t>
            </a:r>
            <a:r>
              <a:rPr lang="en-US" sz="2800" kern="0" dirty="0" err="1">
                <a:latin typeface="Arial"/>
                <a:cs typeface="Arial"/>
              </a:rPr>
              <a:t>o‘z</a:t>
            </a:r>
            <a:r>
              <a:rPr lang="en-US" sz="2800" kern="0" dirty="0">
                <a:latin typeface="Arial"/>
                <a:cs typeface="Arial"/>
              </a:rPr>
              <a:t> </a:t>
            </a:r>
            <a:r>
              <a:rPr lang="en-US" sz="2800" kern="0" dirty="0" err="1">
                <a:latin typeface="Arial"/>
                <a:cs typeface="Arial"/>
              </a:rPr>
              <a:t>ustida</a:t>
            </a:r>
            <a:r>
              <a:rPr lang="en-US" sz="2800" kern="0" dirty="0">
                <a:latin typeface="Arial"/>
                <a:cs typeface="Arial"/>
              </a:rPr>
              <a:t> </a:t>
            </a:r>
            <a:r>
              <a:rPr lang="en-US" sz="2800" kern="0" dirty="0" err="1">
                <a:latin typeface="Arial"/>
                <a:cs typeface="Arial"/>
              </a:rPr>
              <a:t>ishlash</a:t>
            </a:r>
            <a:r>
              <a:rPr lang="en-US" sz="2800" kern="0" dirty="0">
                <a:latin typeface="Arial"/>
                <a:cs typeface="Arial"/>
              </a:rPr>
              <a:t> </a:t>
            </a:r>
            <a:r>
              <a:rPr lang="en-US" sz="2800" kern="0" dirty="0" err="1">
                <a:latin typeface="Arial"/>
                <a:cs typeface="Arial"/>
              </a:rPr>
              <a:t>kerak</a:t>
            </a:r>
            <a:r>
              <a:rPr lang="en-US" sz="2800" kern="0" dirty="0">
                <a:latin typeface="Arial"/>
                <a:cs typeface="Arial"/>
              </a:rPr>
              <a:t>.</a:t>
            </a:r>
          </a:p>
          <a:p>
            <a:pPr defTabSz="914310"/>
            <a:endParaRPr lang="ru-RU" sz="1900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86" y="1296548"/>
            <a:ext cx="2706755" cy="259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90579" y="1802268"/>
            <a:ext cx="1176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  <a:p>
            <a:pPr algn="ctr"/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tuzing!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753" y="912701"/>
            <a:ext cx="8750237" cy="3901066"/>
          </a:xfrm>
          <a:prstGeom prst="rect">
            <a:avLst/>
          </a:prstGeom>
        </p:spPr>
        <p:txBody>
          <a:bodyPr wrap="square" lIns="68573" tIns="34289" rIns="68573" bIns="34289">
            <a:spAutoFit/>
          </a:bodyPr>
          <a:lstStyle/>
          <a:p>
            <a:pPr indent="409525" defTabSz="685715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ravishlardan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uz-Latn-U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so‘roqlariga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bo‘luv</a:t>
            </a:r>
            <a:r>
              <a:rPr lang="uz-Latn-UZ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ravishlarni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9525" defTabSz="685715"/>
            <a:endParaRPr lang="uz-Latn-UZ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9525" defTabSz="685715"/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xomligi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yaqqol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 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yayov,o‘rtacha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qardoshlarcha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15"/>
            <a:endParaRPr lang="uz-Latn-UZ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15"/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Vodiylarni </a:t>
            </a:r>
            <a:r>
              <a:rPr lang="uz-Latn-UZ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yayov 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kezganda, </a:t>
            </a:r>
          </a:p>
          <a:p>
            <a:pPr defTabSz="685715"/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Bir ajib his bor edi menda.  </a:t>
            </a:r>
          </a:p>
          <a:p>
            <a:pPr defTabSz="685715"/>
            <a:r>
              <a:rPr lang="uz-Latn-UZ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Birdan 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eshik ochilib, Aziz kirib keldi. </a:t>
            </a:r>
            <a:endParaRPr lang="ru-RU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9936" y="93535"/>
            <a:ext cx="3170035" cy="72327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 defTabSz="914310"/>
            <a:r>
              <a:rPr lang="en-US" sz="41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TOPSHIRIQ </a:t>
            </a:r>
            <a:endParaRPr lang="ru-RU" sz="4100" b="1" kern="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65" y="1939373"/>
            <a:ext cx="1854414" cy="185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8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" y="5"/>
            <a:ext cx="9143999" cy="84630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4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 OLING!</a:t>
            </a:r>
            <a:endParaRPr lang="ru-RU" sz="4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804" y="974563"/>
            <a:ext cx="8530390" cy="3808735"/>
          </a:xfrm>
          <a:prstGeom prst="rect">
            <a:avLst/>
          </a:prstGeom>
        </p:spPr>
        <p:txBody>
          <a:bodyPr wrap="square" lIns="68573" tIns="34289" rIns="68573" bIns="34289">
            <a:spAutoFit/>
          </a:bodyPr>
          <a:lstStyle/>
          <a:p>
            <a:pPr indent="409525" defTabSz="685715"/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Harakat-holatning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bajarilganligini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bildirgan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so‘roqlariga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ravishlarga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ravishlari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09525" defTabSz="685715"/>
            <a:r>
              <a:rPr lang="en-US" sz="27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</a:t>
            </a:r>
            <a:r>
              <a:rPr lang="en-US" sz="2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saqlang</a:t>
            </a:r>
            <a:r>
              <a:rPr lang="en-US" sz="2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ravishlariga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yayov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hindan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qo‘qqisdan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to‘satdan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iyoda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tasodifan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astoydil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qatorasiga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birma-bir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yakkama-yakka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yonma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-yon,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bafurja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arang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zo‘rg‘a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mardlar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606</Words>
  <Application>Microsoft Office PowerPoint</Application>
  <PresentationFormat>Экран (16:9)</PresentationFormat>
  <Paragraphs>115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Times New Roman</vt:lpstr>
      <vt:lpstr>1_Office Theme</vt:lpstr>
      <vt:lpstr>Office Theme</vt:lpstr>
      <vt:lpstr>5_Office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TOPSHIRIQ</vt:lpstr>
      <vt:lpstr>Презентация PowerPoint</vt:lpstr>
      <vt:lpstr>451-mashq</vt:lpstr>
      <vt:lpstr>Презентация PowerPoint</vt:lpstr>
      <vt:lpstr>   BILIB OLING!</vt:lpstr>
      <vt:lpstr>Презентация PowerPoint</vt:lpstr>
      <vt:lpstr>Презентация PowerPoint</vt:lpstr>
      <vt:lpstr>Презентация PowerPoint</vt:lpstr>
      <vt:lpstr>Mustaqil bajarish uchun topshiriqlar: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110</cp:revision>
  <dcterms:created xsi:type="dcterms:W3CDTF">2020-04-11T16:25:36Z</dcterms:created>
  <dcterms:modified xsi:type="dcterms:W3CDTF">2021-03-23T07:35:18Z</dcterms:modified>
</cp:coreProperties>
</file>