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70" r:id="rId3"/>
    <p:sldMasterId id="2147483801" r:id="rId4"/>
    <p:sldMasterId id="2147483813" r:id="rId5"/>
  </p:sldMasterIdLst>
  <p:notesMasterIdLst>
    <p:notesMasterId r:id="rId21"/>
  </p:notesMasterIdLst>
  <p:sldIdLst>
    <p:sldId id="312" r:id="rId6"/>
    <p:sldId id="324" r:id="rId7"/>
    <p:sldId id="317" r:id="rId8"/>
    <p:sldId id="320" r:id="rId9"/>
    <p:sldId id="318" r:id="rId10"/>
    <p:sldId id="333" r:id="rId11"/>
    <p:sldId id="321" r:id="rId12"/>
    <p:sldId id="325" r:id="rId13"/>
    <p:sldId id="326" r:id="rId14"/>
    <p:sldId id="327" r:id="rId15"/>
    <p:sldId id="329" r:id="rId16"/>
    <p:sldId id="330" r:id="rId17"/>
    <p:sldId id="331" r:id="rId18"/>
    <p:sldId id="332" r:id="rId19"/>
    <p:sldId id="314" r:id="rId20"/>
  </p:sldIdLst>
  <p:sldSz cx="9144000" cy="5143500" type="screen16x9"/>
  <p:notesSz cx="6858000" cy="9144000"/>
  <p:defaultTextStyle>
    <a:defPPr>
      <a:defRPr lang="en-US"/>
    </a:defPPr>
    <a:lvl1pPr marL="0" algn="l" defTabSz="3424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434" algn="l" defTabSz="3424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916" algn="l" defTabSz="3424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7374" algn="l" defTabSz="3424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832" algn="l" defTabSz="3424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2315" algn="l" defTabSz="3424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4747" algn="l" defTabSz="3424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7180" algn="l" defTabSz="3424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9614" algn="l" defTabSz="3424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3399"/>
    <a:srgbClr val="03A92B"/>
    <a:srgbClr val="FFCCFF"/>
    <a:srgbClr val="33CCFF"/>
    <a:srgbClr val="FF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46D5B-D183-4938-B629-F3096FA90E2F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BC7C7D-124B-49F0-8C77-B07DA41DE247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uz-Latn-UZ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Sodda</a:t>
          </a:r>
          <a:endParaRPr lang="ru-RU" sz="4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83EB0-7D84-43AA-B973-BA3681BE2F92}" type="parTrans" cxnId="{E09B24BA-D2DE-46D4-80B0-A5DA090D9B73}">
      <dgm:prSet/>
      <dgm:spPr/>
      <dgm:t>
        <a:bodyPr/>
        <a:lstStyle/>
        <a:p>
          <a:endParaRPr lang="ru-RU"/>
        </a:p>
      </dgm:t>
    </dgm:pt>
    <dgm:pt modelId="{57CBAC77-DE81-4F38-BC5B-9A1E4278AA19}" type="sibTrans" cxnId="{E09B24BA-D2DE-46D4-80B0-A5DA090D9B73}">
      <dgm:prSet/>
      <dgm:spPr/>
      <dgm:t>
        <a:bodyPr/>
        <a:lstStyle/>
        <a:p>
          <a:endParaRPr lang="ru-RU"/>
        </a:p>
      </dgm:t>
    </dgm:pt>
    <dgm:pt modelId="{DB289A91-40E7-400D-AD8D-A18643C7106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z-Latn-UZ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endParaRPr lang="ru-RU" sz="4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A5881C-3874-4239-B8F9-840220BFFB16}" type="parTrans" cxnId="{1C3C6035-49CC-4896-998A-49700F5E6AB0}">
      <dgm:prSet/>
      <dgm:spPr/>
      <dgm:t>
        <a:bodyPr/>
        <a:lstStyle/>
        <a:p>
          <a:endParaRPr lang="ru-RU"/>
        </a:p>
      </dgm:t>
    </dgm:pt>
    <dgm:pt modelId="{78E0C346-CD49-47C5-B917-42F0535FBFD7}" type="sibTrans" cxnId="{1C3C6035-49CC-4896-998A-49700F5E6AB0}">
      <dgm:prSet/>
      <dgm:spPr/>
      <dgm:t>
        <a:bodyPr/>
        <a:lstStyle/>
        <a:p>
          <a:endParaRPr lang="ru-RU"/>
        </a:p>
      </dgm:t>
    </dgm:pt>
    <dgm:pt modelId="{87C59436-2B02-4BFC-8A9D-98A7DEBC3447}">
      <dgm:prSet phldrT="[Текст]" custT="1"/>
      <dgm:spPr>
        <a:solidFill>
          <a:srgbClr val="66FF66"/>
        </a:solidFill>
      </dgm:spPr>
      <dgm:t>
        <a:bodyPr/>
        <a:lstStyle/>
        <a:p>
          <a:r>
            <a:rPr lang="uz-Latn-UZ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Juft </a:t>
          </a:r>
          <a:endParaRPr lang="ru-RU" sz="4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DF75C4-12C3-4171-92BF-3D425AFA99E3}" type="parTrans" cxnId="{2CF6FD2D-BD03-400B-991A-2A81A030B036}">
      <dgm:prSet/>
      <dgm:spPr/>
      <dgm:t>
        <a:bodyPr/>
        <a:lstStyle/>
        <a:p>
          <a:endParaRPr lang="ru-RU"/>
        </a:p>
      </dgm:t>
    </dgm:pt>
    <dgm:pt modelId="{CB70610B-2331-48F3-A2E9-6E07E3170B28}" type="sibTrans" cxnId="{2CF6FD2D-BD03-400B-991A-2A81A030B036}">
      <dgm:prSet/>
      <dgm:spPr/>
      <dgm:t>
        <a:bodyPr/>
        <a:lstStyle/>
        <a:p>
          <a:endParaRPr lang="ru-RU"/>
        </a:p>
      </dgm:t>
    </dgm:pt>
    <dgm:pt modelId="{F08534A3-7F2B-4C66-B8A5-F4BB10550995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uz-Latn-UZ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Takroriy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B183C-E63C-43B0-A8EB-24D8A0E9061F}" type="parTrans" cxnId="{45A9211C-E8B4-4376-9D88-BDE85CAAA951}">
      <dgm:prSet/>
      <dgm:spPr/>
      <dgm:t>
        <a:bodyPr/>
        <a:lstStyle/>
        <a:p>
          <a:endParaRPr lang="ru-RU"/>
        </a:p>
      </dgm:t>
    </dgm:pt>
    <dgm:pt modelId="{2DA12C28-26A4-4563-8369-3806BBEF5E70}" type="sibTrans" cxnId="{45A9211C-E8B4-4376-9D88-BDE85CAAA951}">
      <dgm:prSet/>
      <dgm:spPr/>
      <dgm:t>
        <a:bodyPr/>
        <a:lstStyle/>
        <a:p>
          <a:endParaRPr lang="ru-RU"/>
        </a:p>
      </dgm:t>
    </dgm:pt>
    <dgm:pt modelId="{E96937A0-A6A5-4476-941D-2DA6EE8E7ED7}" type="pres">
      <dgm:prSet presAssocID="{6F346D5B-D183-4938-B629-F3096FA90E2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3B1DA-8627-42B7-B49C-2E54671648FF}" type="pres">
      <dgm:prSet presAssocID="{6F346D5B-D183-4938-B629-F3096FA90E2F}" presName="diamond" presStyleLbl="bgShp" presStyleIdx="0" presStyleCnt="1"/>
      <dgm:spPr/>
    </dgm:pt>
    <dgm:pt modelId="{439AC705-591E-4BA4-A512-255DD98D11C1}" type="pres">
      <dgm:prSet presAssocID="{6F346D5B-D183-4938-B629-F3096FA90E2F}" presName="quad1" presStyleLbl="node1" presStyleIdx="0" presStyleCnt="4" custScaleX="128705" custLinFactNeighborX="-23921" custLinFactNeighborY="-2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A8CAE-08E6-4CE4-879C-C8C009BE35AE}" type="pres">
      <dgm:prSet presAssocID="{6F346D5B-D183-4938-B629-F3096FA90E2F}" presName="quad2" presStyleLbl="node1" presStyleIdx="1" presStyleCnt="4" custScaleX="157785" custLinFactNeighborX="28143" custLinFactNeighborY="-3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10406-AD5B-415B-8098-EE0B48F82B18}" type="pres">
      <dgm:prSet presAssocID="{6F346D5B-D183-4938-B629-F3096FA90E2F}" presName="quad3" presStyleLbl="node1" presStyleIdx="2" presStyleCnt="4" custScaleX="135741" custLinFactNeighborX="-23921" custLinFactNeighborY="28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459C0-5B6E-481A-8D25-35C9CAE1A767}" type="pres">
      <dgm:prSet presAssocID="{6F346D5B-D183-4938-B629-F3096FA90E2F}" presName="quad4" presStyleLbl="node1" presStyleIdx="3" presStyleCnt="4" custScaleX="145434" custLinFactNeighborX="24625" custLinFactNeighborY="28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A9211C-E8B4-4376-9D88-BDE85CAAA951}" srcId="{6F346D5B-D183-4938-B629-F3096FA90E2F}" destId="{F08534A3-7F2B-4C66-B8A5-F4BB10550995}" srcOrd="3" destOrd="0" parTransId="{C61B183C-E63C-43B0-A8EB-24D8A0E9061F}" sibTransId="{2DA12C28-26A4-4563-8369-3806BBEF5E70}"/>
    <dgm:cxn modelId="{1C3C6035-49CC-4896-998A-49700F5E6AB0}" srcId="{6F346D5B-D183-4938-B629-F3096FA90E2F}" destId="{DB289A91-40E7-400D-AD8D-A18643C71064}" srcOrd="1" destOrd="0" parTransId="{ECA5881C-3874-4239-B8F9-840220BFFB16}" sibTransId="{78E0C346-CD49-47C5-B917-42F0535FBFD7}"/>
    <dgm:cxn modelId="{D1F25468-FE8C-4250-AFB4-61AC7282F43A}" type="presOf" srcId="{F08534A3-7F2B-4C66-B8A5-F4BB10550995}" destId="{D0E459C0-5B6E-481A-8D25-35C9CAE1A767}" srcOrd="0" destOrd="0" presId="urn:microsoft.com/office/officeart/2005/8/layout/matrix3"/>
    <dgm:cxn modelId="{E09B24BA-D2DE-46D4-80B0-A5DA090D9B73}" srcId="{6F346D5B-D183-4938-B629-F3096FA90E2F}" destId="{5CBC7C7D-124B-49F0-8C77-B07DA41DE247}" srcOrd="0" destOrd="0" parTransId="{DA783EB0-7D84-43AA-B973-BA3681BE2F92}" sibTransId="{57CBAC77-DE81-4F38-BC5B-9A1E4278AA19}"/>
    <dgm:cxn modelId="{0B4B4678-AEC4-4FAE-86C4-3B8E993BB8C7}" type="presOf" srcId="{DB289A91-40E7-400D-AD8D-A18643C71064}" destId="{582A8CAE-08E6-4CE4-879C-C8C009BE35AE}" srcOrd="0" destOrd="0" presId="urn:microsoft.com/office/officeart/2005/8/layout/matrix3"/>
    <dgm:cxn modelId="{7516DDEB-F28B-4121-814E-80AC4F60D757}" type="presOf" srcId="{6F346D5B-D183-4938-B629-F3096FA90E2F}" destId="{E96937A0-A6A5-4476-941D-2DA6EE8E7ED7}" srcOrd="0" destOrd="0" presId="urn:microsoft.com/office/officeart/2005/8/layout/matrix3"/>
    <dgm:cxn modelId="{2DCA4975-D320-48BB-AA1C-4B09B708394B}" type="presOf" srcId="{87C59436-2B02-4BFC-8A9D-98A7DEBC3447}" destId="{53710406-AD5B-415B-8098-EE0B48F82B18}" srcOrd="0" destOrd="0" presId="urn:microsoft.com/office/officeart/2005/8/layout/matrix3"/>
    <dgm:cxn modelId="{9EBC6C52-E983-4E34-94F1-976910B9F590}" type="presOf" srcId="{5CBC7C7D-124B-49F0-8C77-B07DA41DE247}" destId="{439AC705-591E-4BA4-A512-255DD98D11C1}" srcOrd="0" destOrd="0" presId="urn:microsoft.com/office/officeart/2005/8/layout/matrix3"/>
    <dgm:cxn modelId="{2CF6FD2D-BD03-400B-991A-2A81A030B036}" srcId="{6F346D5B-D183-4938-B629-F3096FA90E2F}" destId="{87C59436-2B02-4BFC-8A9D-98A7DEBC3447}" srcOrd="2" destOrd="0" parTransId="{27DF75C4-12C3-4171-92BF-3D425AFA99E3}" sibTransId="{CB70610B-2331-48F3-A2E9-6E07E3170B28}"/>
    <dgm:cxn modelId="{3C894983-3981-4220-A8E0-9E3E5CE64971}" type="presParOf" srcId="{E96937A0-A6A5-4476-941D-2DA6EE8E7ED7}" destId="{FD53B1DA-8627-42B7-B49C-2E54671648FF}" srcOrd="0" destOrd="0" presId="urn:microsoft.com/office/officeart/2005/8/layout/matrix3"/>
    <dgm:cxn modelId="{9D324DCD-BB82-46B7-A181-3EB2E0902D4C}" type="presParOf" srcId="{E96937A0-A6A5-4476-941D-2DA6EE8E7ED7}" destId="{439AC705-591E-4BA4-A512-255DD98D11C1}" srcOrd="1" destOrd="0" presId="urn:microsoft.com/office/officeart/2005/8/layout/matrix3"/>
    <dgm:cxn modelId="{2B222A40-AF33-4BC5-B1CC-430C72183400}" type="presParOf" srcId="{E96937A0-A6A5-4476-941D-2DA6EE8E7ED7}" destId="{582A8CAE-08E6-4CE4-879C-C8C009BE35AE}" srcOrd="2" destOrd="0" presId="urn:microsoft.com/office/officeart/2005/8/layout/matrix3"/>
    <dgm:cxn modelId="{B696F65D-6388-46CA-9474-8505233A3A2C}" type="presParOf" srcId="{E96937A0-A6A5-4476-941D-2DA6EE8E7ED7}" destId="{53710406-AD5B-415B-8098-EE0B48F82B18}" srcOrd="3" destOrd="0" presId="urn:microsoft.com/office/officeart/2005/8/layout/matrix3"/>
    <dgm:cxn modelId="{80A63385-DB15-4FFF-8F8B-F62105C90474}" type="presParOf" srcId="{E96937A0-A6A5-4476-941D-2DA6EE8E7ED7}" destId="{D0E459C0-5B6E-481A-8D25-35C9CAE1A76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E5E54-C7B9-4203-AC4E-C9964EF427AE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66E6C6D-69E6-405F-B165-BD0A9928BCDF}">
      <dgm:prSet phldrT="[Текст]" custT="1"/>
      <dgm:spPr/>
      <dgm:t>
        <a:bodyPr/>
        <a:lstStyle/>
        <a:p>
          <a:r>
            <a:rPr lang="uz-Latn-UZ" sz="2800" b="1" dirty="0" smtClean="0">
              <a:latin typeface="Arial" panose="020B0604020202020204" pitchFamily="34" charset="0"/>
              <a:cs typeface="Arial" panose="020B0604020202020204" pitchFamily="34" charset="0"/>
            </a:rPr>
            <a:t>Otdan 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8696B-7D0E-4667-B5B3-08D37B8DACDD}" type="parTrans" cxnId="{D94B2EA6-5FD6-4B45-A97D-1E474C470B2A}">
      <dgm:prSet/>
      <dgm:spPr/>
      <dgm:t>
        <a:bodyPr/>
        <a:lstStyle/>
        <a:p>
          <a:endParaRPr lang="ru-RU"/>
        </a:p>
      </dgm:t>
    </dgm:pt>
    <dgm:pt modelId="{0980FB30-ED11-4B48-8A29-F484D0932932}" type="sibTrans" cxnId="{D94B2EA6-5FD6-4B45-A97D-1E474C470B2A}">
      <dgm:prSet/>
      <dgm:spPr/>
      <dgm:t>
        <a:bodyPr/>
        <a:lstStyle/>
        <a:p>
          <a:endParaRPr lang="ru-RU"/>
        </a:p>
      </dgm:t>
    </dgm:pt>
    <dgm:pt modelId="{0BC01B2B-7DBB-4895-956B-B2FC97DA09AF}">
      <dgm:prSet phldrT="[Текст]" custT="1"/>
      <dgm:spPr/>
      <dgm:t>
        <a:bodyPr/>
        <a:lstStyle/>
        <a:p>
          <a:r>
            <a:rPr lang="uz-Latn-UZ" sz="2800" b="1" dirty="0" smtClean="0">
              <a:latin typeface="Arial" panose="020B0604020202020204" pitchFamily="34" charset="0"/>
              <a:cs typeface="Arial" panose="020B0604020202020204" pitchFamily="34" charset="0"/>
            </a:rPr>
            <a:t>vijdonan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24177-D4EB-4EA6-B8C2-CCCA2155891C}" type="parTrans" cxnId="{C9255CFE-4697-49A3-BE8C-65E2127428FB}">
      <dgm:prSet/>
      <dgm:spPr/>
      <dgm:t>
        <a:bodyPr/>
        <a:lstStyle/>
        <a:p>
          <a:endParaRPr lang="ru-RU"/>
        </a:p>
      </dgm:t>
    </dgm:pt>
    <dgm:pt modelId="{7A4D0A53-0CE7-4D6E-8C51-BF26D8ACA4AF}" type="sibTrans" cxnId="{C9255CFE-4697-49A3-BE8C-65E2127428FB}">
      <dgm:prSet/>
      <dgm:spPr/>
      <dgm:t>
        <a:bodyPr/>
        <a:lstStyle/>
        <a:p>
          <a:endParaRPr lang="ru-RU"/>
        </a:p>
      </dgm:t>
    </dgm:pt>
    <dgm:pt modelId="{ECF822AA-D561-464C-96B6-71360A0C82EF}">
      <dgm:prSet phldrT="[Текст]" custT="1"/>
      <dgm:spPr/>
      <dgm:t>
        <a:bodyPr/>
        <a:lstStyle/>
        <a:p>
          <a:r>
            <a:rPr lang="uz-Latn-UZ" sz="2800" b="1" dirty="0" smtClean="0">
              <a:latin typeface="Arial" panose="020B0604020202020204" pitchFamily="34" charset="0"/>
              <a:cs typeface="Arial" panose="020B0604020202020204" pitchFamily="34" charset="0"/>
            </a:rPr>
            <a:t>Sifatdan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32B2E2-D6DD-4839-9235-DF550B5622F6}" type="parTrans" cxnId="{11E06B62-3450-4B07-ADC7-B93AE075E36F}">
      <dgm:prSet/>
      <dgm:spPr/>
      <dgm:t>
        <a:bodyPr/>
        <a:lstStyle/>
        <a:p>
          <a:endParaRPr lang="ru-RU"/>
        </a:p>
      </dgm:t>
    </dgm:pt>
    <dgm:pt modelId="{5C0CF7F9-4237-487A-A72C-F1938EC71402}" type="sibTrans" cxnId="{11E06B62-3450-4B07-ADC7-B93AE075E36F}">
      <dgm:prSet/>
      <dgm:spPr/>
      <dgm:t>
        <a:bodyPr/>
        <a:lstStyle/>
        <a:p>
          <a:endParaRPr lang="ru-RU"/>
        </a:p>
      </dgm:t>
    </dgm:pt>
    <dgm:pt modelId="{15DC52D0-896A-451B-9E2E-9C4A1A77FDFA}">
      <dgm:prSet phldrT="[Текст]" custT="1"/>
      <dgm:spPr/>
      <dgm:t>
        <a:bodyPr/>
        <a:lstStyle/>
        <a:p>
          <a:r>
            <a:rPr lang="uz-Latn-UZ" sz="2800" b="1" dirty="0" smtClean="0">
              <a:latin typeface="Arial" panose="020B0604020202020204" pitchFamily="34" charset="0"/>
              <a:cs typeface="Arial" panose="020B0604020202020204" pitchFamily="34" charset="0"/>
            </a:rPr>
            <a:t>eskicha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7D9EC-695A-405F-81B3-A0B0DE8DF2C5}" type="parTrans" cxnId="{051D891A-71B0-47F7-B08D-8DFA462A2F7D}">
      <dgm:prSet/>
      <dgm:spPr/>
      <dgm:t>
        <a:bodyPr/>
        <a:lstStyle/>
        <a:p>
          <a:endParaRPr lang="ru-RU"/>
        </a:p>
      </dgm:t>
    </dgm:pt>
    <dgm:pt modelId="{7982BB1C-6D97-49BA-BF92-56E46A4DD606}" type="sibTrans" cxnId="{051D891A-71B0-47F7-B08D-8DFA462A2F7D}">
      <dgm:prSet/>
      <dgm:spPr/>
      <dgm:t>
        <a:bodyPr/>
        <a:lstStyle/>
        <a:p>
          <a:endParaRPr lang="ru-RU"/>
        </a:p>
      </dgm:t>
    </dgm:pt>
    <dgm:pt modelId="{0D202B68-7C74-4A4E-9AD7-D0E156F341A0}">
      <dgm:prSet phldrT="[Текст]" custT="1"/>
      <dgm:spPr/>
      <dgm:t>
        <a:bodyPr/>
        <a:lstStyle/>
        <a:p>
          <a:r>
            <a:rPr lang="uz-Latn-UZ" sz="2800" b="1" dirty="0" smtClean="0">
              <a:latin typeface="Arial" panose="020B0604020202020204" pitchFamily="34" charset="0"/>
              <a:cs typeface="Arial" panose="020B0604020202020204" pitchFamily="34" charset="0"/>
            </a:rPr>
            <a:t>yangicha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4D905-B2F3-4325-928D-F5E80E05B0C6}" type="parTrans" cxnId="{750A2704-77D3-4165-B25D-AF904ADBC80B}">
      <dgm:prSet/>
      <dgm:spPr/>
      <dgm:t>
        <a:bodyPr/>
        <a:lstStyle/>
        <a:p>
          <a:endParaRPr lang="ru-RU"/>
        </a:p>
      </dgm:t>
    </dgm:pt>
    <dgm:pt modelId="{3D4527C6-B189-4976-AD0F-0B6815EF9ADD}" type="sibTrans" cxnId="{750A2704-77D3-4165-B25D-AF904ADBC80B}">
      <dgm:prSet/>
      <dgm:spPr/>
      <dgm:t>
        <a:bodyPr/>
        <a:lstStyle/>
        <a:p>
          <a:endParaRPr lang="ru-RU"/>
        </a:p>
      </dgm:t>
    </dgm:pt>
    <dgm:pt modelId="{722C7507-D196-4D9E-B27E-754572605D4E}">
      <dgm:prSet custT="1"/>
      <dgm:spPr/>
      <dgm:t>
        <a:bodyPr/>
        <a:lstStyle/>
        <a:p>
          <a:endParaRPr lang="ru-RU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2D901-48D6-4EDE-9A9E-E2E41C5C8375}" type="parTrans" cxnId="{973E2AAF-49A4-4291-893E-D2C1F85ADB61}">
      <dgm:prSet/>
      <dgm:spPr/>
      <dgm:t>
        <a:bodyPr/>
        <a:lstStyle/>
        <a:p>
          <a:endParaRPr lang="ru-RU"/>
        </a:p>
      </dgm:t>
    </dgm:pt>
    <dgm:pt modelId="{40A226D2-11B0-4890-9930-594CDBCB23AF}" type="sibTrans" cxnId="{973E2AAF-49A4-4291-893E-D2C1F85ADB61}">
      <dgm:prSet/>
      <dgm:spPr/>
      <dgm:t>
        <a:bodyPr/>
        <a:lstStyle/>
        <a:p>
          <a:endParaRPr lang="ru-RU"/>
        </a:p>
      </dgm:t>
    </dgm:pt>
    <dgm:pt modelId="{F066D74F-A6E3-4DE6-9F86-64A677387C14}">
      <dgm:prSet custT="1"/>
      <dgm:spPr>
        <a:solidFill>
          <a:srgbClr val="D60093"/>
        </a:solidFill>
      </dgm:spPr>
      <dgm:t>
        <a:bodyPr/>
        <a:lstStyle/>
        <a:p>
          <a:pPr algn="l"/>
          <a:r>
            <a:rPr lang="uz-Latn-UZ" sz="28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Olmoshdan</a:t>
          </a:r>
          <a:endParaRPr lang="ru-RU" sz="2800" b="1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E8A0BF-DE56-4D3F-9C93-30AE52D6CD64}" type="parTrans" cxnId="{0C3AA807-54EA-4C1B-B302-E13CD7EF662F}">
      <dgm:prSet/>
      <dgm:spPr/>
      <dgm:t>
        <a:bodyPr/>
        <a:lstStyle/>
        <a:p>
          <a:endParaRPr lang="ru-RU"/>
        </a:p>
      </dgm:t>
    </dgm:pt>
    <dgm:pt modelId="{90ACFE86-9605-4553-B24D-77951B7890CE}" type="sibTrans" cxnId="{0C3AA807-54EA-4C1B-B302-E13CD7EF662F}">
      <dgm:prSet/>
      <dgm:spPr/>
      <dgm:t>
        <a:bodyPr/>
        <a:lstStyle/>
        <a:p>
          <a:endParaRPr lang="ru-RU"/>
        </a:p>
      </dgm:t>
    </dgm:pt>
    <dgm:pt modelId="{183ABADE-8EC5-4513-B391-DDA7A7F0DFD3}">
      <dgm:prSet custT="1"/>
      <dgm:spPr/>
      <dgm:t>
        <a:bodyPr/>
        <a:lstStyle/>
        <a:p>
          <a:r>
            <a:rPr lang="uz-Latn-UZ" sz="2800" b="1" dirty="0" smtClean="0">
              <a:latin typeface="Arial" panose="020B0604020202020204" pitchFamily="34" charset="0"/>
              <a:cs typeface="Arial" panose="020B0604020202020204" pitchFamily="34" charset="0"/>
            </a:rPr>
            <a:t>o‘zicha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87590-F123-4FEA-916E-C23DE31908CB}" type="parTrans" cxnId="{70526F03-912D-4DFA-89B4-0AE1EE79D293}">
      <dgm:prSet/>
      <dgm:spPr/>
      <dgm:t>
        <a:bodyPr/>
        <a:lstStyle/>
        <a:p>
          <a:endParaRPr lang="ru-RU"/>
        </a:p>
      </dgm:t>
    </dgm:pt>
    <dgm:pt modelId="{D26685FF-B4EA-476D-B406-774314991ACB}" type="sibTrans" cxnId="{70526F03-912D-4DFA-89B4-0AE1EE79D293}">
      <dgm:prSet/>
      <dgm:spPr/>
      <dgm:t>
        <a:bodyPr/>
        <a:lstStyle/>
        <a:p>
          <a:endParaRPr lang="ru-RU"/>
        </a:p>
      </dgm:t>
    </dgm:pt>
    <dgm:pt modelId="{1F1C2ECB-3766-4140-BE75-97263E30EFB8}">
      <dgm:prSet custT="1"/>
      <dgm:spPr/>
      <dgm:t>
        <a:bodyPr/>
        <a:lstStyle/>
        <a:p>
          <a:r>
            <a:rPr lang="uz-Latn-UZ" sz="2800" b="1" dirty="0" smtClean="0">
              <a:latin typeface="Arial" panose="020B0604020202020204" pitchFamily="34" charset="0"/>
              <a:cs typeface="Arial" panose="020B0604020202020204" pitchFamily="34" charset="0"/>
            </a:rPr>
            <a:t>bolalarcha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26C7C-C72B-4CC9-B8E3-D0B96309B4F1}" type="parTrans" cxnId="{A6DF20DE-CF81-4CD8-9E0D-C061546E0C4E}">
      <dgm:prSet/>
      <dgm:spPr/>
      <dgm:t>
        <a:bodyPr/>
        <a:lstStyle/>
        <a:p>
          <a:endParaRPr lang="ru-RU"/>
        </a:p>
      </dgm:t>
    </dgm:pt>
    <dgm:pt modelId="{107EBE84-57CA-4295-9F81-C263363F238B}" type="sibTrans" cxnId="{A6DF20DE-CF81-4CD8-9E0D-C061546E0C4E}">
      <dgm:prSet/>
      <dgm:spPr/>
      <dgm:t>
        <a:bodyPr/>
        <a:lstStyle/>
        <a:p>
          <a:endParaRPr lang="ru-RU"/>
        </a:p>
      </dgm:t>
    </dgm:pt>
    <dgm:pt modelId="{8DA12BA8-B128-46E8-A641-4F254CAD7E17}" type="pres">
      <dgm:prSet presAssocID="{DECE5E54-C7B9-4203-AC4E-C9964EF427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6AC033-D2F4-4489-A808-CC5B8923C167}" type="pres">
      <dgm:prSet presAssocID="{B66E6C6D-69E6-405F-B165-BD0A9928BCDF}" presName="root" presStyleCnt="0"/>
      <dgm:spPr/>
    </dgm:pt>
    <dgm:pt modelId="{A4436AFC-A735-465C-8B40-04135ADD318D}" type="pres">
      <dgm:prSet presAssocID="{B66E6C6D-69E6-405F-B165-BD0A9928BCDF}" presName="rootComposite" presStyleCnt="0"/>
      <dgm:spPr/>
    </dgm:pt>
    <dgm:pt modelId="{92E1F074-252D-4B95-A197-D05380384871}" type="pres">
      <dgm:prSet presAssocID="{B66E6C6D-69E6-405F-B165-BD0A9928BCDF}" presName="rootText" presStyleLbl="node1" presStyleIdx="0" presStyleCnt="3" custScaleX="111971" custLinFactNeighborX="-32285" custLinFactNeighborY="1204"/>
      <dgm:spPr/>
      <dgm:t>
        <a:bodyPr/>
        <a:lstStyle/>
        <a:p>
          <a:endParaRPr lang="ru-RU"/>
        </a:p>
      </dgm:t>
    </dgm:pt>
    <dgm:pt modelId="{C9D4AD98-2DAB-4532-A19B-1EA16FA8F9E7}" type="pres">
      <dgm:prSet presAssocID="{B66E6C6D-69E6-405F-B165-BD0A9928BCDF}" presName="rootConnector" presStyleLbl="node1" presStyleIdx="0" presStyleCnt="3"/>
      <dgm:spPr/>
      <dgm:t>
        <a:bodyPr/>
        <a:lstStyle/>
        <a:p>
          <a:endParaRPr lang="ru-RU"/>
        </a:p>
      </dgm:t>
    </dgm:pt>
    <dgm:pt modelId="{BADF7835-234F-4089-A2D0-288E97B24C20}" type="pres">
      <dgm:prSet presAssocID="{B66E6C6D-69E6-405F-B165-BD0A9928BCDF}" presName="childShape" presStyleCnt="0"/>
      <dgm:spPr/>
    </dgm:pt>
    <dgm:pt modelId="{F944B1D0-87DB-401E-8447-9E6B41181861}" type="pres">
      <dgm:prSet presAssocID="{61B24177-D4EB-4EA6-B8C2-CCCA2155891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4D64822B-B58A-493D-B232-519392629FBD}" type="pres">
      <dgm:prSet presAssocID="{0BC01B2B-7DBB-4895-956B-B2FC97DA09AF}" presName="childText" presStyleLbl="bgAcc1" presStyleIdx="0" presStyleCnt="6" custScaleX="155110" custLinFactNeighborX="-49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73A26-5175-47E1-8B38-5B98B0C99EAC}" type="pres">
      <dgm:prSet presAssocID="{7B326C7C-C72B-4CC9-B8E3-D0B96309B4F1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1F8EC30-7D48-455D-9458-32A49BD5521C}" type="pres">
      <dgm:prSet presAssocID="{1F1C2ECB-3766-4140-BE75-97263E30EFB8}" presName="childText" presStyleLbl="bgAcc1" presStyleIdx="1" presStyleCnt="6" custScaleX="162636" custLinFactNeighborX="-52692" custLinFactNeighborY="-8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6BE7B-D7F6-48A8-B761-D3096B51AECD}" type="pres">
      <dgm:prSet presAssocID="{ECF822AA-D561-464C-96B6-71360A0C82EF}" presName="root" presStyleCnt="0"/>
      <dgm:spPr/>
    </dgm:pt>
    <dgm:pt modelId="{411CCD73-AA89-4595-ADF3-3B2786BA2133}" type="pres">
      <dgm:prSet presAssocID="{ECF822AA-D561-464C-96B6-71360A0C82EF}" presName="rootComposite" presStyleCnt="0"/>
      <dgm:spPr/>
    </dgm:pt>
    <dgm:pt modelId="{011B3080-4920-4844-8348-44E3E5AAE323}" type="pres">
      <dgm:prSet presAssocID="{ECF822AA-D561-464C-96B6-71360A0C82EF}" presName="rootText" presStyleLbl="node1" presStyleIdx="1" presStyleCnt="3" custScaleX="118030" custLinFactNeighborX="-15055"/>
      <dgm:spPr/>
      <dgm:t>
        <a:bodyPr/>
        <a:lstStyle/>
        <a:p>
          <a:endParaRPr lang="ru-RU"/>
        </a:p>
      </dgm:t>
    </dgm:pt>
    <dgm:pt modelId="{FAE32545-786E-4F81-A087-BBA96C7F74AB}" type="pres">
      <dgm:prSet presAssocID="{ECF822AA-D561-464C-96B6-71360A0C82EF}" presName="rootConnector" presStyleLbl="node1" presStyleIdx="1" presStyleCnt="3"/>
      <dgm:spPr/>
      <dgm:t>
        <a:bodyPr/>
        <a:lstStyle/>
        <a:p>
          <a:endParaRPr lang="ru-RU"/>
        </a:p>
      </dgm:t>
    </dgm:pt>
    <dgm:pt modelId="{DC4CF1E7-04A6-4BDB-B5EB-718658F44535}" type="pres">
      <dgm:prSet presAssocID="{ECF822AA-D561-464C-96B6-71360A0C82EF}" presName="childShape" presStyleCnt="0"/>
      <dgm:spPr/>
    </dgm:pt>
    <dgm:pt modelId="{B197D9BF-8F82-4B34-A77D-C856182A9783}" type="pres">
      <dgm:prSet presAssocID="{3A17D9EC-695A-405F-81B3-A0B0DE8DF2C5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E5A3008-2144-48E3-B93E-0EE8F0DFD2F3}" type="pres">
      <dgm:prSet presAssocID="{15DC52D0-896A-451B-9E2E-9C4A1A77FDFA}" presName="childText" presStyleLbl="bgAcc1" presStyleIdx="2" presStyleCnt="6" custScaleX="140921" custLinFactNeighborX="-6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B523A-FB41-40FF-B20B-B2B74152E803}" type="pres">
      <dgm:prSet presAssocID="{7F24D905-B2F3-4325-928D-F5E80E05B0C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B50678F-F7FB-4099-AA58-9C3E1867048C}" type="pres">
      <dgm:prSet presAssocID="{0D202B68-7C74-4A4E-9AD7-D0E156F341A0}" presName="childText" presStyleLbl="bgAcc1" presStyleIdx="3" presStyleCnt="6" custScaleX="149601" custLinFactNeighborX="-11291" custLinFactNeighborY="-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1B07E-C90D-4197-BCA2-ACADDD0E67B0}" type="pres">
      <dgm:prSet presAssocID="{F066D74F-A6E3-4DE6-9F86-64A677387C14}" presName="root" presStyleCnt="0"/>
      <dgm:spPr/>
    </dgm:pt>
    <dgm:pt modelId="{9CF01BFB-FB5F-4777-A04C-A81B12C62D6B}" type="pres">
      <dgm:prSet presAssocID="{F066D74F-A6E3-4DE6-9F86-64A677387C14}" presName="rootComposite" presStyleCnt="0"/>
      <dgm:spPr/>
    </dgm:pt>
    <dgm:pt modelId="{6CADF23E-06C4-49FA-9B0A-B75354036339}" type="pres">
      <dgm:prSet presAssocID="{F066D74F-A6E3-4DE6-9F86-64A677387C14}" presName="rootText" presStyleLbl="node1" presStyleIdx="2" presStyleCnt="3" custScaleX="133022"/>
      <dgm:spPr/>
      <dgm:t>
        <a:bodyPr/>
        <a:lstStyle/>
        <a:p>
          <a:endParaRPr lang="ru-RU"/>
        </a:p>
      </dgm:t>
    </dgm:pt>
    <dgm:pt modelId="{01917BA7-1F43-46D9-B265-E83B2F7AC62B}" type="pres">
      <dgm:prSet presAssocID="{F066D74F-A6E3-4DE6-9F86-64A677387C14}" presName="rootConnector" presStyleLbl="node1" presStyleIdx="2" presStyleCnt="3"/>
      <dgm:spPr/>
      <dgm:t>
        <a:bodyPr/>
        <a:lstStyle/>
        <a:p>
          <a:endParaRPr lang="ru-RU"/>
        </a:p>
      </dgm:t>
    </dgm:pt>
    <dgm:pt modelId="{237782DC-B5F7-4E45-B8AC-BCCF0B7A5D69}" type="pres">
      <dgm:prSet presAssocID="{F066D74F-A6E3-4DE6-9F86-64A677387C14}" presName="childShape" presStyleCnt="0"/>
      <dgm:spPr/>
    </dgm:pt>
    <dgm:pt modelId="{D4FAAF15-B677-4C37-889E-C8AB79C0FFAE}" type="pres">
      <dgm:prSet presAssocID="{F1987590-F123-4FEA-916E-C23DE31908CB}" presName="Name13" presStyleLbl="parChTrans1D2" presStyleIdx="4" presStyleCnt="6"/>
      <dgm:spPr/>
      <dgm:t>
        <a:bodyPr/>
        <a:lstStyle/>
        <a:p>
          <a:endParaRPr lang="ru-RU"/>
        </a:p>
      </dgm:t>
    </dgm:pt>
    <dgm:pt modelId="{D89CAD9C-DD87-42AA-9699-EA0009A2D047}" type="pres">
      <dgm:prSet presAssocID="{183ABADE-8EC5-4513-B391-DDA7A7F0DFD3}" presName="childText" presStyleLbl="bgAcc1" presStyleIdx="4" presStyleCnt="6" custScaleX="129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08DCE-3DC6-4007-98CC-9231357D689E}" type="pres">
      <dgm:prSet presAssocID="{8D02D901-48D6-4EDE-9A9E-E2E41C5C8375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122472A-A3D9-4DA5-BAB1-B17BADC9AC48}" type="pres">
      <dgm:prSet presAssocID="{722C7507-D196-4D9E-B27E-754572605D4E}" presName="childText" presStyleLbl="bgAcc1" presStyleIdx="5" presStyleCnt="6" custScaleX="13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F2CB57-DC68-4B37-B70D-52D9B422CF8D}" type="presOf" srcId="{ECF822AA-D561-464C-96B6-71360A0C82EF}" destId="{FAE32545-786E-4F81-A087-BBA96C7F74AB}" srcOrd="1" destOrd="0" presId="urn:microsoft.com/office/officeart/2005/8/layout/hierarchy3"/>
    <dgm:cxn modelId="{C9255CFE-4697-49A3-BE8C-65E2127428FB}" srcId="{B66E6C6D-69E6-405F-B165-BD0A9928BCDF}" destId="{0BC01B2B-7DBB-4895-956B-B2FC97DA09AF}" srcOrd="0" destOrd="0" parTransId="{61B24177-D4EB-4EA6-B8C2-CCCA2155891C}" sibTransId="{7A4D0A53-0CE7-4D6E-8C51-BF26D8ACA4AF}"/>
    <dgm:cxn modelId="{6D5FAA05-2ECC-40C1-8458-EDB14375B12F}" type="presOf" srcId="{183ABADE-8EC5-4513-B391-DDA7A7F0DFD3}" destId="{D89CAD9C-DD87-42AA-9699-EA0009A2D047}" srcOrd="0" destOrd="0" presId="urn:microsoft.com/office/officeart/2005/8/layout/hierarchy3"/>
    <dgm:cxn modelId="{0C3AA807-54EA-4C1B-B302-E13CD7EF662F}" srcId="{DECE5E54-C7B9-4203-AC4E-C9964EF427AE}" destId="{F066D74F-A6E3-4DE6-9F86-64A677387C14}" srcOrd="2" destOrd="0" parTransId="{84E8A0BF-DE56-4D3F-9C93-30AE52D6CD64}" sibTransId="{90ACFE86-9605-4553-B24D-77951B7890CE}"/>
    <dgm:cxn modelId="{E87AEE15-957E-4A3A-A22F-11695A07DC23}" type="presOf" srcId="{B66E6C6D-69E6-405F-B165-BD0A9928BCDF}" destId="{92E1F074-252D-4B95-A197-D05380384871}" srcOrd="0" destOrd="0" presId="urn:microsoft.com/office/officeart/2005/8/layout/hierarchy3"/>
    <dgm:cxn modelId="{162520E6-03E5-442C-8021-C8C9A5B0D601}" type="presOf" srcId="{722C7507-D196-4D9E-B27E-754572605D4E}" destId="{F122472A-A3D9-4DA5-BAB1-B17BADC9AC48}" srcOrd="0" destOrd="0" presId="urn:microsoft.com/office/officeart/2005/8/layout/hierarchy3"/>
    <dgm:cxn modelId="{ED641DC5-BAA9-4484-ADFD-BF0C0E7CACCA}" type="presOf" srcId="{F066D74F-A6E3-4DE6-9F86-64A677387C14}" destId="{6CADF23E-06C4-49FA-9B0A-B75354036339}" srcOrd="0" destOrd="0" presId="urn:microsoft.com/office/officeart/2005/8/layout/hierarchy3"/>
    <dgm:cxn modelId="{476589D0-D3D6-4ED3-88CC-616CBFC452D8}" type="presOf" srcId="{0BC01B2B-7DBB-4895-956B-B2FC97DA09AF}" destId="{4D64822B-B58A-493D-B232-519392629FBD}" srcOrd="0" destOrd="0" presId="urn:microsoft.com/office/officeart/2005/8/layout/hierarchy3"/>
    <dgm:cxn modelId="{70526F03-912D-4DFA-89B4-0AE1EE79D293}" srcId="{F066D74F-A6E3-4DE6-9F86-64A677387C14}" destId="{183ABADE-8EC5-4513-B391-DDA7A7F0DFD3}" srcOrd="0" destOrd="0" parTransId="{F1987590-F123-4FEA-916E-C23DE31908CB}" sibTransId="{D26685FF-B4EA-476D-B406-774314991ACB}"/>
    <dgm:cxn modelId="{7C70CE22-632D-4F83-811F-8BE6BEBAFA18}" type="presOf" srcId="{61B24177-D4EB-4EA6-B8C2-CCCA2155891C}" destId="{F944B1D0-87DB-401E-8447-9E6B41181861}" srcOrd="0" destOrd="0" presId="urn:microsoft.com/office/officeart/2005/8/layout/hierarchy3"/>
    <dgm:cxn modelId="{5E567AD5-5BD3-4EE9-B6CD-E48E8D7B586E}" type="presOf" srcId="{8D02D901-48D6-4EDE-9A9E-E2E41C5C8375}" destId="{A5208DCE-3DC6-4007-98CC-9231357D689E}" srcOrd="0" destOrd="0" presId="urn:microsoft.com/office/officeart/2005/8/layout/hierarchy3"/>
    <dgm:cxn modelId="{124A561E-ADFC-49F2-8CC1-4108AC917512}" type="presOf" srcId="{0D202B68-7C74-4A4E-9AD7-D0E156F341A0}" destId="{EB50678F-F7FB-4099-AA58-9C3E1867048C}" srcOrd="0" destOrd="0" presId="urn:microsoft.com/office/officeart/2005/8/layout/hierarchy3"/>
    <dgm:cxn modelId="{4F1906DE-C185-4F71-83EC-5DD3D4AF07D9}" type="presOf" srcId="{F1987590-F123-4FEA-916E-C23DE31908CB}" destId="{D4FAAF15-B677-4C37-889E-C8AB79C0FFAE}" srcOrd="0" destOrd="0" presId="urn:microsoft.com/office/officeart/2005/8/layout/hierarchy3"/>
    <dgm:cxn modelId="{517CD35D-B0AB-4889-954A-08E2173CCD8A}" type="presOf" srcId="{15DC52D0-896A-451B-9E2E-9C4A1A77FDFA}" destId="{9E5A3008-2144-48E3-B93E-0EE8F0DFD2F3}" srcOrd="0" destOrd="0" presId="urn:microsoft.com/office/officeart/2005/8/layout/hierarchy3"/>
    <dgm:cxn modelId="{A6DF20DE-CF81-4CD8-9E0D-C061546E0C4E}" srcId="{B66E6C6D-69E6-405F-B165-BD0A9928BCDF}" destId="{1F1C2ECB-3766-4140-BE75-97263E30EFB8}" srcOrd="1" destOrd="0" parTransId="{7B326C7C-C72B-4CC9-B8E3-D0B96309B4F1}" sibTransId="{107EBE84-57CA-4295-9F81-C263363F238B}"/>
    <dgm:cxn modelId="{11E06B62-3450-4B07-ADC7-B93AE075E36F}" srcId="{DECE5E54-C7B9-4203-AC4E-C9964EF427AE}" destId="{ECF822AA-D561-464C-96B6-71360A0C82EF}" srcOrd="1" destOrd="0" parTransId="{F532B2E2-D6DD-4839-9235-DF550B5622F6}" sibTransId="{5C0CF7F9-4237-487A-A72C-F1938EC71402}"/>
    <dgm:cxn modelId="{BBF901BE-EA86-4F71-A499-70EC2E93D0B8}" type="presOf" srcId="{1F1C2ECB-3766-4140-BE75-97263E30EFB8}" destId="{D1F8EC30-7D48-455D-9458-32A49BD5521C}" srcOrd="0" destOrd="0" presId="urn:microsoft.com/office/officeart/2005/8/layout/hierarchy3"/>
    <dgm:cxn modelId="{165C24D2-C117-4A90-A035-6439859D950A}" type="presOf" srcId="{DECE5E54-C7B9-4203-AC4E-C9964EF427AE}" destId="{8DA12BA8-B128-46E8-A641-4F254CAD7E17}" srcOrd="0" destOrd="0" presId="urn:microsoft.com/office/officeart/2005/8/layout/hierarchy3"/>
    <dgm:cxn modelId="{D94B2EA6-5FD6-4B45-A97D-1E474C470B2A}" srcId="{DECE5E54-C7B9-4203-AC4E-C9964EF427AE}" destId="{B66E6C6D-69E6-405F-B165-BD0A9928BCDF}" srcOrd="0" destOrd="0" parTransId="{8EE8696B-7D0E-4667-B5B3-08D37B8DACDD}" sibTransId="{0980FB30-ED11-4B48-8A29-F484D0932932}"/>
    <dgm:cxn modelId="{018468A0-EC92-448C-B894-A4D8A83CC5F5}" type="presOf" srcId="{7B326C7C-C72B-4CC9-B8E3-D0B96309B4F1}" destId="{61173A26-5175-47E1-8B38-5B98B0C99EAC}" srcOrd="0" destOrd="0" presId="urn:microsoft.com/office/officeart/2005/8/layout/hierarchy3"/>
    <dgm:cxn modelId="{051D891A-71B0-47F7-B08D-8DFA462A2F7D}" srcId="{ECF822AA-D561-464C-96B6-71360A0C82EF}" destId="{15DC52D0-896A-451B-9E2E-9C4A1A77FDFA}" srcOrd="0" destOrd="0" parTransId="{3A17D9EC-695A-405F-81B3-A0B0DE8DF2C5}" sibTransId="{7982BB1C-6D97-49BA-BF92-56E46A4DD606}"/>
    <dgm:cxn modelId="{750A2704-77D3-4165-B25D-AF904ADBC80B}" srcId="{ECF822AA-D561-464C-96B6-71360A0C82EF}" destId="{0D202B68-7C74-4A4E-9AD7-D0E156F341A0}" srcOrd="1" destOrd="0" parTransId="{7F24D905-B2F3-4325-928D-F5E80E05B0C6}" sibTransId="{3D4527C6-B189-4976-AD0F-0B6815EF9ADD}"/>
    <dgm:cxn modelId="{C56B23DD-712A-40AA-9EB4-D9400342DF5C}" type="presOf" srcId="{3A17D9EC-695A-405F-81B3-A0B0DE8DF2C5}" destId="{B197D9BF-8F82-4B34-A77D-C856182A9783}" srcOrd="0" destOrd="0" presId="urn:microsoft.com/office/officeart/2005/8/layout/hierarchy3"/>
    <dgm:cxn modelId="{B6180598-C536-431C-85E6-8798801E4332}" type="presOf" srcId="{ECF822AA-D561-464C-96B6-71360A0C82EF}" destId="{011B3080-4920-4844-8348-44E3E5AAE323}" srcOrd="0" destOrd="0" presId="urn:microsoft.com/office/officeart/2005/8/layout/hierarchy3"/>
    <dgm:cxn modelId="{E7FB9987-B5B1-493C-A068-5A50B56AABA8}" type="presOf" srcId="{B66E6C6D-69E6-405F-B165-BD0A9928BCDF}" destId="{C9D4AD98-2DAB-4532-A19B-1EA16FA8F9E7}" srcOrd="1" destOrd="0" presId="urn:microsoft.com/office/officeart/2005/8/layout/hierarchy3"/>
    <dgm:cxn modelId="{973E2AAF-49A4-4291-893E-D2C1F85ADB61}" srcId="{F066D74F-A6E3-4DE6-9F86-64A677387C14}" destId="{722C7507-D196-4D9E-B27E-754572605D4E}" srcOrd="1" destOrd="0" parTransId="{8D02D901-48D6-4EDE-9A9E-E2E41C5C8375}" sibTransId="{40A226D2-11B0-4890-9930-594CDBCB23AF}"/>
    <dgm:cxn modelId="{6FBC4A66-DBD2-4C28-A7B2-7C3B4F70101C}" type="presOf" srcId="{F066D74F-A6E3-4DE6-9F86-64A677387C14}" destId="{01917BA7-1F43-46D9-B265-E83B2F7AC62B}" srcOrd="1" destOrd="0" presId="urn:microsoft.com/office/officeart/2005/8/layout/hierarchy3"/>
    <dgm:cxn modelId="{6018CA0E-0660-485C-B57E-66BF9B262869}" type="presOf" srcId="{7F24D905-B2F3-4325-928D-F5E80E05B0C6}" destId="{329B523A-FB41-40FF-B20B-B2B74152E803}" srcOrd="0" destOrd="0" presId="urn:microsoft.com/office/officeart/2005/8/layout/hierarchy3"/>
    <dgm:cxn modelId="{6CF71E29-F975-4FF2-87E5-0D96815CCE15}" type="presParOf" srcId="{8DA12BA8-B128-46E8-A641-4F254CAD7E17}" destId="{746AC033-D2F4-4489-A808-CC5B8923C167}" srcOrd="0" destOrd="0" presId="urn:microsoft.com/office/officeart/2005/8/layout/hierarchy3"/>
    <dgm:cxn modelId="{A5AD7A8E-4A73-4FF6-8740-CC6DDC35D488}" type="presParOf" srcId="{746AC033-D2F4-4489-A808-CC5B8923C167}" destId="{A4436AFC-A735-465C-8B40-04135ADD318D}" srcOrd="0" destOrd="0" presId="urn:microsoft.com/office/officeart/2005/8/layout/hierarchy3"/>
    <dgm:cxn modelId="{7B888553-93C8-485B-A0F6-2670873A4EE9}" type="presParOf" srcId="{A4436AFC-A735-465C-8B40-04135ADD318D}" destId="{92E1F074-252D-4B95-A197-D05380384871}" srcOrd="0" destOrd="0" presId="urn:microsoft.com/office/officeart/2005/8/layout/hierarchy3"/>
    <dgm:cxn modelId="{52CB1627-FCB2-4775-B2BD-2C4FB5CA6FBF}" type="presParOf" srcId="{A4436AFC-A735-465C-8B40-04135ADD318D}" destId="{C9D4AD98-2DAB-4532-A19B-1EA16FA8F9E7}" srcOrd="1" destOrd="0" presId="urn:microsoft.com/office/officeart/2005/8/layout/hierarchy3"/>
    <dgm:cxn modelId="{76511674-628B-422C-8193-CCA5BECC4B09}" type="presParOf" srcId="{746AC033-D2F4-4489-A808-CC5B8923C167}" destId="{BADF7835-234F-4089-A2D0-288E97B24C20}" srcOrd="1" destOrd="0" presId="urn:microsoft.com/office/officeart/2005/8/layout/hierarchy3"/>
    <dgm:cxn modelId="{7A1D3552-69AC-4930-9B31-6868FE05D118}" type="presParOf" srcId="{BADF7835-234F-4089-A2D0-288E97B24C20}" destId="{F944B1D0-87DB-401E-8447-9E6B41181861}" srcOrd="0" destOrd="0" presId="urn:microsoft.com/office/officeart/2005/8/layout/hierarchy3"/>
    <dgm:cxn modelId="{C39ECF27-EE6D-425E-AD6C-5E7E84AE6B8E}" type="presParOf" srcId="{BADF7835-234F-4089-A2D0-288E97B24C20}" destId="{4D64822B-B58A-493D-B232-519392629FBD}" srcOrd="1" destOrd="0" presId="urn:microsoft.com/office/officeart/2005/8/layout/hierarchy3"/>
    <dgm:cxn modelId="{ED990E04-F526-4B24-8E6B-F9FD5AFB76A5}" type="presParOf" srcId="{BADF7835-234F-4089-A2D0-288E97B24C20}" destId="{61173A26-5175-47E1-8B38-5B98B0C99EAC}" srcOrd="2" destOrd="0" presId="urn:microsoft.com/office/officeart/2005/8/layout/hierarchy3"/>
    <dgm:cxn modelId="{56D2A885-B764-497F-B7A5-E6D97FD1907F}" type="presParOf" srcId="{BADF7835-234F-4089-A2D0-288E97B24C20}" destId="{D1F8EC30-7D48-455D-9458-32A49BD5521C}" srcOrd="3" destOrd="0" presId="urn:microsoft.com/office/officeart/2005/8/layout/hierarchy3"/>
    <dgm:cxn modelId="{533EC1F9-C465-49E2-B611-3B7DB2C0B2B0}" type="presParOf" srcId="{8DA12BA8-B128-46E8-A641-4F254CAD7E17}" destId="{35B6BE7B-D7F6-48A8-B761-D3096B51AECD}" srcOrd="1" destOrd="0" presId="urn:microsoft.com/office/officeart/2005/8/layout/hierarchy3"/>
    <dgm:cxn modelId="{18D1F309-8EA9-4F34-9C69-5A82C373FE0A}" type="presParOf" srcId="{35B6BE7B-D7F6-48A8-B761-D3096B51AECD}" destId="{411CCD73-AA89-4595-ADF3-3B2786BA2133}" srcOrd="0" destOrd="0" presId="urn:microsoft.com/office/officeart/2005/8/layout/hierarchy3"/>
    <dgm:cxn modelId="{40118B6E-4C13-45DF-8733-43B8AB564504}" type="presParOf" srcId="{411CCD73-AA89-4595-ADF3-3B2786BA2133}" destId="{011B3080-4920-4844-8348-44E3E5AAE323}" srcOrd="0" destOrd="0" presId="urn:microsoft.com/office/officeart/2005/8/layout/hierarchy3"/>
    <dgm:cxn modelId="{0347EE7C-2C8B-4C1B-84C5-E99FF6931108}" type="presParOf" srcId="{411CCD73-AA89-4595-ADF3-3B2786BA2133}" destId="{FAE32545-786E-4F81-A087-BBA96C7F74AB}" srcOrd="1" destOrd="0" presId="urn:microsoft.com/office/officeart/2005/8/layout/hierarchy3"/>
    <dgm:cxn modelId="{0EF65173-26CD-44DA-BB82-93D29FF6FA5D}" type="presParOf" srcId="{35B6BE7B-D7F6-48A8-B761-D3096B51AECD}" destId="{DC4CF1E7-04A6-4BDB-B5EB-718658F44535}" srcOrd="1" destOrd="0" presId="urn:microsoft.com/office/officeart/2005/8/layout/hierarchy3"/>
    <dgm:cxn modelId="{9CF0007E-1857-4072-B235-436EE1821E13}" type="presParOf" srcId="{DC4CF1E7-04A6-4BDB-B5EB-718658F44535}" destId="{B197D9BF-8F82-4B34-A77D-C856182A9783}" srcOrd="0" destOrd="0" presId="urn:microsoft.com/office/officeart/2005/8/layout/hierarchy3"/>
    <dgm:cxn modelId="{A53B2BBE-6611-4950-B010-6406E6198D17}" type="presParOf" srcId="{DC4CF1E7-04A6-4BDB-B5EB-718658F44535}" destId="{9E5A3008-2144-48E3-B93E-0EE8F0DFD2F3}" srcOrd="1" destOrd="0" presId="urn:microsoft.com/office/officeart/2005/8/layout/hierarchy3"/>
    <dgm:cxn modelId="{08EE1454-7946-4F33-963A-EE40C89D0898}" type="presParOf" srcId="{DC4CF1E7-04A6-4BDB-B5EB-718658F44535}" destId="{329B523A-FB41-40FF-B20B-B2B74152E803}" srcOrd="2" destOrd="0" presId="urn:microsoft.com/office/officeart/2005/8/layout/hierarchy3"/>
    <dgm:cxn modelId="{10911CFA-CA5C-49C9-A29D-7C5726816D8B}" type="presParOf" srcId="{DC4CF1E7-04A6-4BDB-B5EB-718658F44535}" destId="{EB50678F-F7FB-4099-AA58-9C3E1867048C}" srcOrd="3" destOrd="0" presId="urn:microsoft.com/office/officeart/2005/8/layout/hierarchy3"/>
    <dgm:cxn modelId="{92A5D415-1024-437A-B2D1-AD9232055BB0}" type="presParOf" srcId="{8DA12BA8-B128-46E8-A641-4F254CAD7E17}" destId="{C1B1B07E-C90D-4197-BCA2-ACADDD0E67B0}" srcOrd="2" destOrd="0" presId="urn:microsoft.com/office/officeart/2005/8/layout/hierarchy3"/>
    <dgm:cxn modelId="{B96A4D61-4BEA-429A-898B-225841A8D019}" type="presParOf" srcId="{C1B1B07E-C90D-4197-BCA2-ACADDD0E67B0}" destId="{9CF01BFB-FB5F-4777-A04C-A81B12C62D6B}" srcOrd="0" destOrd="0" presId="urn:microsoft.com/office/officeart/2005/8/layout/hierarchy3"/>
    <dgm:cxn modelId="{BD7BDE80-378B-45E5-AD6A-04B344BA1BEF}" type="presParOf" srcId="{9CF01BFB-FB5F-4777-A04C-A81B12C62D6B}" destId="{6CADF23E-06C4-49FA-9B0A-B75354036339}" srcOrd="0" destOrd="0" presId="urn:microsoft.com/office/officeart/2005/8/layout/hierarchy3"/>
    <dgm:cxn modelId="{A6001497-E4ED-4344-946D-9F1E54D11E4C}" type="presParOf" srcId="{9CF01BFB-FB5F-4777-A04C-A81B12C62D6B}" destId="{01917BA7-1F43-46D9-B265-E83B2F7AC62B}" srcOrd="1" destOrd="0" presId="urn:microsoft.com/office/officeart/2005/8/layout/hierarchy3"/>
    <dgm:cxn modelId="{BC77BBFF-FC3C-43FB-9038-8AB8A00F4B5F}" type="presParOf" srcId="{C1B1B07E-C90D-4197-BCA2-ACADDD0E67B0}" destId="{237782DC-B5F7-4E45-B8AC-BCCF0B7A5D69}" srcOrd="1" destOrd="0" presId="urn:microsoft.com/office/officeart/2005/8/layout/hierarchy3"/>
    <dgm:cxn modelId="{71454259-0010-4F32-830A-5542FC1702F2}" type="presParOf" srcId="{237782DC-B5F7-4E45-B8AC-BCCF0B7A5D69}" destId="{D4FAAF15-B677-4C37-889E-C8AB79C0FFAE}" srcOrd="0" destOrd="0" presId="urn:microsoft.com/office/officeart/2005/8/layout/hierarchy3"/>
    <dgm:cxn modelId="{288E81EC-94F4-4C2C-A9A5-4E22578044EC}" type="presParOf" srcId="{237782DC-B5F7-4E45-B8AC-BCCF0B7A5D69}" destId="{D89CAD9C-DD87-42AA-9699-EA0009A2D047}" srcOrd="1" destOrd="0" presId="urn:microsoft.com/office/officeart/2005/8/layout/hierarchy3"/>
    <dgm:cxn modelId="{CB12989E-7476-41E6-8105-935E2A81A083}" type="presParOf" srcId="{237782DC-B5F7-4E45-B8AC-BCCF0B7A5D69}" destId="{A5208DCE-3DC6-4007-98CC-9231357D689E}" srcOrd="2" destOrd="0" presId="urn:microsoft.com/office/officeart/2005/8/layout/hierarchy3"/>
    <dgm:cxn modelId="{0A18700B-950D-4477-8ACD-ED6BB12FAE8E}" type="presParOf" srcId="{237782DC-B5F7-4E45-B8AC-BCCF0B7A5D69}" destId="{F122472A-A3D9-4DA5-BAB1-B17BADC9AC4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3B1DA-8627-42B7-B49C-2E54671648FF}">
      <dsp:nvSpPr>
        <dsp:cNvPr id="0" name=""/>
        <dsp:cNvSpPr/>
      </dsp:nvSpPr>
      <dsp:spPr>
        <a:xfrm>
          <a:off x="980072" y="0"/>
          <a:ext cx="4064000" cy="406400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AC705-591E-4BA4-A512-255DD98D11C1}">
      <dsp:nvSpPr>
        <dsp:cNvPr id="0" name=""/>
        <dsp:cNvSpPr/>
      </dsp:nvSpPr>
      <dsp:spPr>
        <a:xfrm>
          <a:off x="759533" y="354285"/>
          <a:ext cx="2039922" cy="1584960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Sodda</a:t>
          </a:r>
          <a:endParaRPr lang="ru-RU" sz="4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904" y="431656"/>
        <a:ext cx="1885180" cy="1430218"/>
      </dsp:txXfrm>
    </dsp:sp>
    <dsp:sp modelId="{582A8CAE-08E6-4CE4-879C-C8C009BE35AE}">
      <dsp:nvSpPr>
        <dsp:cNvPr id="0" name=""/>
        <dsp:cNvSpPr/>
      </dsp:nvSpPr>
      <dsp:spPr>
        <a:xfrm>
          <a:off x="3061153" y="333728"/>
          <a:ext cx="2500829" cy="15849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endParaRPr lang="ru-RU" sz="4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8524" y="411099"/>
        <a:ext cx="2346087" cy="1430218"/>
      </dsp:txXfrm>
    </dsp:sp>
    <dsp:sp modelId="{53710406-AD5B-415B-8098-EE0B48F82B18}">
      <dsp:nvSpPr>
        <dsp:cNvPr id="0" name=""/>
        <dsp:cNvSpPr/>
      </dsp:nvSpPr>
      <dsp:spPr>
        <a:xfrm>
          <a:off x="703774" y="2137529"/>
          <a:ext cx="2151440" cy="1584960"/>
        </a:xfrm>
        <a:prstGeom prst="roundRect">
          <a:avLst/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Juft </a:t>
          </a:r>
          <a:endParaRPr lang="ru-RU" sz="4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1145" y="2214900"/>
        <a:ext cx="1996698" cy="1430218"/>
      </dsp:txXfrm>
    </dsp:sp>
    <dsp:sp modelId="{D0E459C0-5B6E-481A-8D25-35C9CAE1A767}">
      <dsp:nvSpPr>
        <dsp:cNvPr id="0" name=""/>
        <dsp:cNvSpPr/>
      </dsp:nvSpPr>
      <dsp:spPr>
        <a:xfrm>
          <a:off x="3103273" y="2137529"/>
          <a:ext cx="2305070" cy="1584960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Takroriy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0644" y="2214900"/>
        <a:ext cx="2150328" cy="143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1F074-252D-4B95-A197-D05380384871}">
      <dsp:nvSpPr>
        <dsp:cNvPr id="0" name=""/>
        <dsp:cNvSpPr/>
      </dsp:nvSpPr>
      <dsp:spPr>
        <a:xfrm>
          <a:off x="116728" y="9952"/>
          <a:ext cx="1808757" cy="8076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Otdan 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384" y="33608"/>
        <a:ext cx="1761445" cy="760378"/>
      </dsp:txXfrm>
    </dsp:sp>
    <dsp:sp modelId="{F944B1D0-87DB-401E-8447-9E6B41181861}">
      <dsp:nvSpPr>
        <dsp:cNvPr id="0" name=""/>
        <dsp:cNvSpPr/>
      </dsp:nvSpPr>
      <dsp:spPr>
        <a:xfrm>
          <a:off x="251884" y="817642"/>
          <a:ext cx="91440" cy="5960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043"/>
              </a:lnTo>
              <a:lnTo>
                <a:pt x="106091" y="5960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4822B-B58A-493D-B232-519392629FBD}">
      <dsp:nvSpPr>
        <dsp:cNvPr id="0" name=""/>
        <dsp:cNvSpPr/>
      </dsp:nvSpPr>
      <dsp:spPr>
        <a:xfrm>
          <a:off x="357975" y="1009840"/>
          <a:ext cx="2004493" cy="807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vijdonan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631" y="1033496"/>
        <a:ext cx="1957181" cy="760378"/>
      </dsp:txXfrm>
    </dsp:sp>
    <dsp:sp modelId="{61173A26-5175-47E1-8B38-5B98B0C99EAC}">
      <dsp:nvSpPr>
        <dsp:cNvPr id="0" name=""/>
        <dsp:cNvSpPr/>
      </dsp:nvSpPr>
      <dsp:spPr>
        <a:xfrm>
          <a:off x="251884" y="817642"/>
          <a:ext cx="91440" cy="15375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7559"/>
              </a:lnTo>
              <a:lnTo>
                <a:pt x="67180" y="15375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8EC30-7D48-455D-9458-32A49BD5521C}">
      <dsp:nvSpPr>
        <dsp:cNvPr id="0" name=""/>
        <dsp:cNvSpPr/>
      </dsp:nvSpPr>
      <dsp:spPr>
        <a:xfrm>
          <a:off x="319064" y="1951356"/>
          <a:ext cx="2101752" cy="807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bolalarcha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720" y="1975012"/>
        <a:ext cx="2054440" cy="760378"/>
      </dsp:txXfrm>
    </dsp:sp>
    <dsp:sp modelId="{011B3080-4920-4844-8348-44E3E5AAE323}">
      <dsp:nvSpPr>
        <dsp:cNvPr id="0" name=""/>
        <dsp:cNvSpPr/>
      </dsp:nvSpPr>
      <dsp:spPr>
        <a:xfrm>
          <a:off x="2881080" y="227"/>
          <a:ext cx="1906633" cy="80769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Sifatdan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4736" y="23883"/>
        <a:ext cx="1859321" cy="760378"/>
      </dsp:txXfrm>
    </dsp:sp>
    <dsp:sp modelId="{B197D9BF-8F82-4B34-A77D-C856182A9783}">
      <dsp:nvSpPr>
        <dsp:cNvPr id="0" name=""/>
        <dsp:cNvSpPr/>
      </dsp:nvSpPr>
      <dsp:spPr>
        <a:xfrm>
          <a:off x="3071743" y="807917"/>
          <a:ext cx="356036" cy="605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767"/>
              </a:lnTo>
              <a:lnTo>
                <a:pt x="356036" y="6057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A3008-2144-48E3-B93E-0EE8F0DFD2F3}">
      <dsp:nvSpPr>
        <dsp:cNvPr id="0" name=""/>
        <dsp:cNvSpPr/>
      </dsp:nvSpPr>
      <dsp:spPr>
        <a:xfrm>
          <a:off x="3427780" y="1009840"/>
          <a:ext cx="1821128" cy="807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eskicha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1436" y="1033496"/>
        <a:ext cx="1773816" cy="760378"/>
      </dsp:txXfrm>
    </dsp:sp>
    <dsp:sp modelId="{329B523A-FB41-40FF-B20B-B2B74152E803}">
      <dsp:nvSpPr>
        <dsp:cNvPr id="0" name=""/>
        <dsp:cNvSpPr/>
      </dsp:nvSpPr>
      <dsp:spPr>
        <a:xfrm>
          <a:off x="3071743" y="807917"/>
          <a:ext cx="287944" cy="1605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655"/>
              </a:lnTo>
              <a:lnTo>
                <a:pt x="287944" y="16056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0678F-F7FB-4099-AA58-9C3E1867048C}">
      <dsp:nvSpPr>
        <dsp:cNvPr id="0" name=""/>
        <dsp:cNvSpPr/>
      </dsp:nvSpPr>
      <dsp:spPr>
        <a:xfrm>
          <a:off x="3359688" y="2009728"/>
          <a:ext cx="1933300" cy="807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yangicha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3344" y="2033384"/>
        <a:ext cx="1885988" cy="760378"/>
      </dsp:txXfrm>
    </dsp:sp>
    <dsp:sp modelId="{6CADF23E-06C4-49FA-9B0A-B75354036339}">
      <dsp:nvSpPr>
        <dsp:cNvPr id="0" name=""/>
        <dsp:cNvSpPr/>
      </dsp:nvSpPr>
      <dsp:spPr>
        <a:xfrm>
          <a:off x="5434754" y="227"/>
          <a:ext cx="2148811" cy="807690"/>
        </a:xfrm>
        <a:prstGeom prst="roundRect">
          <a:avLst>
            <a:gd name="adj" fmla="val 10000"/>
          </a:avLst>
        </a:prstGeom>
        <a:solidFill>
          <a:srgbClr val="D600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Olmoshdan</a:t>
          </a:r>
          <a:endParaRPr lang="ru-RU" sz="2800" b="1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8410" y="23883"/>
        <a:ext cx="2101499" cy="760378"/>
      </dsp:txXfrm>
    </dsp:sp>
    <dsp:sp modelId="{D4FAAF15-B677-4C37-889E-C8AB79C0FFAE}">
      <dsp:nvSpPr>
        <dsp:cNvPr id="0" name=""/>
        <dsp:cNvSpPr/>
      </dsp:nvSpPr>
      <dsp:spPr>
        <a:xfrm>
          <a:off x="5649635" y="807917"/>
          <a:ext cx="214881" cy="605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767"/>
              </a:lnTo>
              <a:lnTo>
                <a:pt x="214881" y="6057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CAD9C-DD87-42AA-9699-EA0009A2D047}">
      <dsp:nvSpPr>
        <dsp:cNvPr id="0" name=""/>
        <dsp:cNvSpPr/>
      </dsp:nvSpPr>
      <dsp:spPr>
        <a:xfrm>
          <a:off x="5864517" y="1009840"/>
          <a:ext cx="1674981" cy="807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o‘zicha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8173" y="1033496"/>
        <a:ext cx="1627669" cy="760378"/>
      </dsp:txXfrm>
    </dsp:sp>
    <dsp:sp modelId="{A5208DCE-3DC6-4007-98CC-9231357D689E}">
      <dsp:nvSpPr>
        <dsp:cNvPr id="0" name=""/>
        <dsp:cNvSpPr/>
      </dsp:nvSpPr>
      <dsp:spPr>
        <a:xfrm>
          <a:off x="5649635" y="807917"/>
          <a:ext cx="214881" cy="1615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380"/>
              </a:lnTo>
              <a:lnTo>
                <a:pt x="214881" y="16153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2472A-A3D9-4DA5-BAB1-B17BADC9AC48}">
      <dsp:nvSpPr>
        <dsp:cNvPr id="0" name=""/>
        <dsp:cNvSpPr/>
      </dsp:nvSpPr>
      <dsp:spPr>
        <a:xfrm>
          <a:off x="5864517" y="2019453"/>
          <a:ext cx="1726828" cy="807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8173" y="2043109"/>
        <a:ext cx="1679516" cy="760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489AD-FFB9-4E92-B19E-06FFDB035A2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55633-3039-46D4-84A1-3FB6D92EE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78" algn="l" defTabSz="913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30" algn="l" defTabSz="913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32" algn="l" defTabSz="913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59" algn="l" defTabSz="913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36" algn="l" defTabSz="913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14" algn="l" defTabSz="913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240" algn="l" defTabSz="913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854" algn="l" defTabSz="913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E4410-A141-4C90-8109-3AF02479968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0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E4410-A141-4C90-8109-3AF02479968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0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8" y="159787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703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5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55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55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55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55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89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98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98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98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98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98"/>
            <a:ext cx="1831086" cy="1721357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" y="0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613" y="0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76" y="0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700" y="0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60" y="0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99" y="0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2" y="1282446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613" y="1282446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76" y="1282446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700" y="1282446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60" y="1282446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99" y="1282446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52" y="2564892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613" y="2564892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76" y="2564892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700" y="2564892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60" y="2564892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99" y="2564892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52" y="3847338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613" y="3847338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76" y="3847338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700" y="3847338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60" y="3847338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99" y="3847338"/>
            <a:ext cx="1536193" cy="1296162"/>
          </a:xfrm>
        </p:spPr>
        <p:txBody>
          <a:bodyPr lIns="182647" tIns="91336" rIns="182647" bIns="9133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803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803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803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803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803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803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803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803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803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803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803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803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803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803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803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803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803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803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28" indent="-114128">
              <a:buFont typeface="Arial" panose="020B0604020202020204" pitchFamily="34" charset="0"/>
              <a:buChar char="•"/>
              <a:defRPr sz="1100"/>
            </a:lvl2pPr>
            <a:lvl3pPr marL="228257" indent="-114128">
              <a:defRPr sz="1100"/>
            </a:lvl3pPr>
            <a:lvl4pPr marL="399473" indent="-171217">
              <a:defRPr sz="1100"/>
            </a:lvl4pPr>
            <a:lvl5pPr marL="570690" indent="-17121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802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802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802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802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802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802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802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802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2" y="2291463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206" y="2291463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2" y="2291463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206" y="2291463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80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80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80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80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807"/>
            <a:ext cx="1831086" cy="994955"/>
          </a:xfrm>
        </p:spPr>
        <p:txBody>
          <a:bodyPr/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807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807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807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6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6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6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6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80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80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80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80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807"/>
            <a:ext cx="1831086" cy="994955"/>
          </a:xfrm>
        </p:spPr>
        <p:txBody>
          <a:bodyPr/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807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807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807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6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6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6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62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8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2" y="352835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206" y="352835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2" y="352835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206" y="352835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397877"/>
            <a:ext cx="1831086" cy="849459"/>
          </a:xfrm>
          <a:solidFill>
            <a:schemeClr val="accent1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397877"/>
            <a:ext cx="1831086" cy="849459"/>
          </a:xfrm>
          <a:solidFill>
            <a:schemeClr val="accent3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397877"/>
            <a:ext cx="1831086" cy="849459"/>
          </a:xfrm>
          <a:solidFill>
            <a:schemeClr val="accent5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397877"/>
            <a:ext cx="1831086" cy="849459"/>
          </a:xfrm>
          <a:solidFill>
            <a:schemeClr val="bg2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397877"/>
            <a:ext cx="1831086" cy="849459"/>
          </a:xfrm>
          <a:solidFill>
            <a:schemeClr val="accent1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397877"/>
            <a:ext cx="1831086" cy="849459"/>
          </a:xfrm>
          <a:solidFill>
            <a:schemeClr val="accent3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397877"/>
            <a:ext cx="1831086" cy="849459"/>
          </a:xfrm>
          <a:solidFill>
            <a:schemeClr val="accent5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397877"/>
            <a:ext cx="1831086" cy="849459"/>
          </a:xfrm>
          <a:solidFill>
            <a:schemeClr val="bg2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97877"/>
            <a:ext cx="2496312" cy="849459"/>
          </a:xfrm>
          <a:solidFill>
            <a:schemeClr val="accent1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97877"/>
            <a:ext cx="2496312" cy="849459"/>
          </a:xfrm>
          <a:solidFill>
            <a:schemeClr val="accent4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97877"/>
            <a:ext cx="2496312" cy="849459"/>
          </a:xfrm>
          <a:solidFill>
            <a:schemeClr val="bg2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97877"/>
            <a:ext cx="2496312" cy="849459"/>
          </a:xfrm>
          <a:solidFill>
            <a:schemeClr val="accent1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97877"/>
            <a:ext cx="2496312" cy="849459"/>
          </a:xfrm>
          <a:solidFill>
            <a:schemeClr val="accent4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97877"/>
            <a:ext cx="2496312" cy="849459"/>
          </a:xfrm>
          <a:solidFill>
            <a:schemeClr val="bg2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2" y="3628709"/>
            <a:ext cx="3813049" cy="618627"/>
          </a:xfrm>
          <a:solidFill>
            <a:schemeClr val="accent1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206" y="3628709"/>
            <a:ext cx="3813049" cy="618627"/>
          </a:xfrm>
          <a:solidFill>
            <a:schemeClr val="accent4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2" y="3628709"/>
            <a:ext cx="3813049" cy="618627"/>
          </a:xfrm>
          <a:solidFill>
            <a:schemeClr val="accent1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206" y="3628709"/>
            <a:ext cx="3813049" cy="618627"/>
          </a:xfrm>
          <a:solidFill>
            <a:schemeClr val="accent4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7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217" indent="-171217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6669" indent="-18547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3653" indent="-171217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4819" indent="-1712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81344"/>
            <a:ext cx="1831086" cy="849459"/>
          </a:xfrm>
          <a:solidFill>
            <a:schemeClr val="accent1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81344"/>
            <a:ext cx="1831086" cy="849459"/>
          </a:xfrm>
          <a:solidFill>
            <a:schemeClr val="accent3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81344"/>
            <a:ext cx="1831086" cy="849459"/>
          </a:xfrm>
          <a:solidFill>
            <a:schemeClr val="accent5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81344"/>
            <a:ext cx="1831086" cy="849459"/>
          </a:xfrm>
          <a:solidFill>
            <a:schemeClr val="bg2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81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8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8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8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81344"/>
            <a:ext cx="1831086" cy="849459"/>
          </a:xfrm>
          <a:solidFill>
            <a:schemeClr val="accent1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81344"/>
            <a:ext cx="1831086" cy="849459"/>
          </a:xfrm>
          <a:solidFill>
            <a:schemeClr val="accent3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81344"/>
            <a:ext cx="1831086" cy="849459"/>
          </a:xfrm>
          <a:solidFill>
            <a:schemeClr val="accent5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81344"/>
            <a:ext cx="1831086" cy="849459"/>
          </a:xfrm>
          <a:solidFill>
            <a:schemeClr val="bg2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81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8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8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8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81344"/>
            <a:ext cx="2496312" cy="849459"/>
          </a:xfrm>
          <a:solidFill>
            <a:schemeClr val="accent1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81344"/>
            <a:ext cx="2496312" cy="849459"/>
          </a:xfrm>
          <a:solidFill>
            <a:schemeClr val="accent4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81344"/>
            <a:ext cx="2496312" cy="849459"/>
          </a:xfrm>
          <a:solidFill>
            <a:schemeClr val="bg2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81344"/>
            <a:ext cx="2496312" cy="849459"/>
          </a:xfrm>
          <a:solidFill>
            <a:schemeClr val="accent1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81344"/>
            <a:ext cx="2496312" cy="849459"/>
          </a:xfrm>
          <a:solidFill>
            <a:schemeClr val="accent4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81344"/>
            <a:ext cx="2496312" cy="849459"/>
          </a:xfrm>
          <a:solidFill>
            <a:schemeClr val="bg2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2" y="2412178"/>
            <a:ext cx="3813049" cy="618627"/>
          </a:xfrm>
          <a:solidFill>
            <a:schemeClr val="accent1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206" y="2412178"/>
            <a:ext cx="3813049" cy="618627"/>
          </a:xfrm>
          <a:solidFill>
            <a:schemeClr val="accent4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2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206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2" y="2412178"/>
            <a:ext cx="3813049" cy="618627"/>
          </a:xfrm>
          <a:solidFill>
            <a:schemeClr val="accent1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206" y="2412178"/>
            <a:ext cx="3813049" cy="618627"/>
          </a:xfrm>
          <a:solidFill>
            <a:schemeClr val="accent4">
              <a:alpha val="80000"/>
            </a:schemeClr>
          </a:solidFill>
        </p:spPr>
        <p:txBody>
          <a:bodyPr lIns="182647" tIns="91336" rIns="182647" bIns="9133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32" indent="-128417">
              <a:defRPr sz="1100">
                <a:solidFill>
                  <a:srgbClr val="FFFFFF"/>
                </a:solidFill>
              </a:defRPr>
            </a:lvl3pPr>
            <a:lvl4pPr marL="385247" indent="-128417">
              <a:defRPr sz="1100">
                <a:solidFill>
                  <a:srgbClr val="FFFFFF"/>
                </a:solidFill>
              </a:defRPr>
            </a:lvl4pPr>
            <a:lvl5pPr marL="556419" indent="-17122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2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206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17" indent="-128417">
              <a:buFont typeface="Arial" panose="020B0604020202020204" pitchFamily="34" charset="0"/>
              <a:buChar char="•"/>
              <a:defRPr sz="1100"/>
            </a:lvl2pPr>
            <a:lvl3pPr marL="256832" indent="-128417">
              <a:defRPr sz="1100"/>
            </a:lvl3pPr>
            <a:lvl4pPr marL="385247" indent="-128417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94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837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59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321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94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837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59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321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94" y="35005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53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837" y="35005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53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59" y="35005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53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321" y="35005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53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94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837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59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321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94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837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59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321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94" y="35005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53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837" y="35005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53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59" y="35005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53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321" y="35005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53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94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92" y="1229896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98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91" y="1229896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9001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66" y="1229896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94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92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98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91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9001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66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94" y="35005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92" y="3500532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98" y="35005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91" y="3500532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9001" y="350053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66" y="3500532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94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92" y="1229896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98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91" y="1229896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9001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66" y="1229896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94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92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98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91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9001" y="236517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66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94" y="35005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92" y="3500532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98" y="35005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91" y="3500532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9001" y="350053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66" y="3500532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8" y="1089314"/>
            <a:ext cx="7772401" cy="3470673"/>
          </a:xfrm>
        </p:spPr>
        <p:txBody>
          <a:bodyPr numCol="2" spcCol="274007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217" indent="-171217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383" indent="-1712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3653" indent="-171217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4819" indent="-1712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94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92" y="1229896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98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91" y="1229896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9001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66" y="1229896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94" y="291498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92" y="2914986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98" y="291498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91" y="2914986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9001" y="29149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66" y="2914986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94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92" y="1229896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98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91" y="1229896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9001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66" y="1229896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94" y="291498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92" y="2914986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98" y="291498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91" y="2914986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9001" y="29149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66" y="2914986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9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31" y="122989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8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31" y="291498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9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31" y="122989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8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31" y="291498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9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30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900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9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30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900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47" indent="-12841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539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1929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1929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0" cy="21929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6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003" y="162365"/>
            <a:ext cx="8190071" cy="357319"/>
          </a:xfrm>
        </p:spPr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5" y="1717496"/>
            <a:ext cx="7826817" cy="21929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1929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1929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0" cy="21929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6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003" y="162365"/>
            <a:ext cx="8190071" cy="357319"/>
          </a:xfrm>
        </p:spPr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1929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1929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0" cy="21929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84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003" y="162365"/>
            <a:ext cx="8190071" cy="357319"/>
          </a:xfrm>
        </p:spPr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1929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1929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0" cy="21929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69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1929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1929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0" cy="21929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051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10026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80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80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80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38" indent="-81538">
              <a:buFont typeface="Arial" panose="020B0604020202020204" pitchFamily="34" charset="0"/>
              <a:buChar char="•"/>
              <a:defRPr sz="800"/>
            </a:lvl2pPr>
            <a:lvl3pPr marL="163077" indent="-81538">
              <a:defRPr sz="800"/>
            </a:lvl3pPr>
            <a:lvl4pPr marL="285384" indent="-122307">
              <a:defRPr sz="800"/>
            </a:lvl4pPr>
            <a:lvl5pPr marL="407691" indent="-12230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38" indent="-81538">
              <a:buFont typeface="Arial" panose="020B0604020202020204" pitchFamily="34" charset="0"/>
              <a:buChar char="•"/>
              <a:defRPr sz="800"/>
            </a:lvl2pPr>
            <a:lvl3pPr marL="163077" indent="-81538">
              <a:defRPr sz="800"/>
            </a:lvl3pPr>
            <a:lvl4pPr marL="285384" indent="-122307">
              <a:defRPr sz="800"/>
            </a:lvl4pPr>
            <a:lvl5pPr marL="407691" indent="-12230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38" indent="-81538">
              <a:buFont typeface="Arial" panose="020B0604020202020204" pitchFamily="34" charset="0"/>
              <a:buChar char="•"/>
              <a:defRPr sz="800"/>
            </a:lvl2pPr>
            <a:lvl3pPr marL="163077" indent="-81538">
              <a:defRPr sz="800"/>
            </a:lvl3pPr>
            <a:lvl4pPr marL="285384" indent="-122307">
              <a:defRPr sz="800"/>
            </a:lvl4pPr>
            <a:lvl5pPr marL="407691" indent="-12230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916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38" y="1594559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38" y="2880441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84" y="4783937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84" y="4783937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4038" y="4783937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031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003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29" y="1717515"/>
            <a:ext cx="7826819" cy="235558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84" y="4783937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84" y="4783937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4038" y="4783937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462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003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18" y="1183089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231" y="1183089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3109584" y="4783937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458684" y="4783937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6584038" y="4783937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4218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003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3109584" y="4783937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8684" y="4783937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4038" y="4783937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901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9584" y="4783937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8684" y="4783937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4038" y="4783937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830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2" y="210045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73" y="2256839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83" y="2256839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62" y="2256839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73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7914" indent="-87914">
              <a:buFont typeface="Arial" panose="020B0604020202020204" pitchFamily="34" charset="0"/>
              <a:buChar char="•"/>
              <a:defRPr sz="900"/>
            </a:lvl2pPr>
            <a:lvl3pPr marL="175798" indent="-87914">
              <a:defRPr sz="900"/>
            </a:lvl3pPr>
            <a:lvl4pPr marL="307668" indent="-131873">
              <a:defRPr sz="900"/>
            </a:lvl4pPr>
            <a:lvl5pPr marL="439511" indent="-131873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83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7914" indent="-87914">
              <a:buFont typeface="Arial" panose="020B0604020202020204" pitchFamily="34" charset="0"/>
              <a:buChar char="•"/>
              <a:defRPr sz="900"/>
            </a:lvl2pPr>
            <a:lvl3pPr marL="175798" indent="-87914">
              <a:defRPr sz="900"/>
            </a:lvl3pPr>
            <a:lvl4pPr marL="307668" indent="-131873">
              <a:defRPr sz="900"/>
            </a:lvl4pPr>
            <a:lvl5pPr marL="439511" indent="-131873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62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7914" indent="-87914">
              <a:buFont typeface="Arial" panose="020B0604020202020204" pitchFamily="34" charset="0"/>
              <a:buChar char="•"/>
              <a:defRPr sz="900"/>
            </a:lvl2pPr>
            <a:lvl3pPr marL="175798" indent="-87914">
              <a:defRPr sz="900"/>
            </a:lvl3pPr>
            <a:lvl4pPr marL="307668" indent="-131873">
              <a:defRPr sz="900"/>
            </a:lvl4pPr>
            <a:lvl5pPr marL="439511" indent="-131873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2" y="700123"/>
            <a:ext cx="7772403" cy="132344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75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43" indent="0" algn="ctr">
              <a:buNone/>
              <a:defRPr sz="1500"/>
            </a:lvl2pPr>
            <a:lvl3pPr marL="684933" indent="0" algn="ctr">
              <a:buNone/>
              <a:defRPr sz="1400"/>
            </a:lvl3pPr>
            <a:lvl4pPr marL="1027400" indent="0" algn="ctr">
              <a:buNone/>
              <a:defRPr sz="1200"/>
            </a:lvl4pPr>
            <a:lvl5pPr marL="1369866" indent="0" algn="ctr">
              <a:buNone/>
              <a:defRPr sz="1200"/>
            </a:lvl5pPr>
            <a:lvl6pPr marL="1712357" indent="0" algn="ctr">
              <a:buNone/>
              <a:defRPr sz="1200"/>
            </a:lvl6pPr>
            <a:lvl7pPr marL="2054798" indent="0" algn="ctr">
              <a:buNone/>
              <a:defRPr sz="1200"/>
            </a:lvl7pPr>
            <a:lvl8pPr marL="2397240" indent="0" algn="ctr">
              <a:buNone/>
              <a:defRPr sz="1200"/>
            </a:lvl8pPr>
            <a:lvl9pPr marL="2739683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84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78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8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7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6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01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010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43" indent="0">
              <a:buNone/>
              <a:defRPr sz="1500" b="1"/>
            </a:lvl2pPr>
            <a:lvl3pPr marL="684933" indent="0">
              <a:buNone/>
              <a:defRPr sz="1400" b="1"/>
            </a:lvl3pPr>
            <a:lvl4pPr marL="1027400" indent="0">
              <a:buNone/>
              <a:defRPr sz="1200" b="1"/>
            </a:lvl4pPr>
            <a:lvl5pPr marL="1369866" indent="0">
              <a:buNone/>
              <a:defRPr sz="1200" b="1"/>
            </a:lvl5pPr>
            <a:lvl6pPr marL="1712357" indent="0">
              <a:buNone/>
              <a:defRPr sz="1200" b="1"/>
            </a:lvl6pPr>
            <a:lvl7pPr marL="2054798" indent="0">
              <a:buNone/>
              <a:defRPr sz="1200" b="1"/>
            </a:lvl7pPr>
            <a:lvl8pPr marL="2397240" indent="0">
              <a:buNone/>
              <a:defRPr sz="1200" b="1"/>
            </a:lvl8pPr>
            <a:lvl9pPr marL="2739683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43" indent="0">
              <a:buNone/>
              <a:defRPr sz="1500" b="1"/>
            </a:lvl2pPr>
            <a:lvl3pPr marL="684933" indent="0">
              <a:buNone/>
              <a:defRPr sz="1400" b="1"/>
            </a:lvl3pPr>
            <a:lvl4pPr marL="1027400" indent="0">
              <a:buNone/>
              <a:defRPr sz="1200" b="1"/>
            </a:lvl4pPr>
            <a:lvl5pPr marL="1369866" indent="0">
              <a:buNone/>
              <a:defRPr sz="1200" b="1"/>
            </a:lvl5pPr>
            <a:lvl6pPr marL="1712357" indent="0">
              <a:buNone/>
              <a:defRPr sz="1200" b="1"/>
            </a:lvl6pPr>
            <a:lvl7pPr marL="2054798" indent="0">
              <a:buNone/>
              <a:defRPr sz="1200" b="1"/>
            </a:lvl7pPr>
            <a:lvl8pPr marL="2397240" indent="0">
              <a:buNone/>
              <a:defRPr sz="1200" b="1"/>
            </a:lvl8pPr>
            <a:lvl9pPr marL="2739683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678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02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44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62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43" indent="0">
              <a:buNone/>
              <a:defRPr sz="1100"/>
            </a:lvl2pPr>
            <a:lvl3pPr marL="684933" indent="0">
              <a:buNone/>
              <a:defRPr sz="900"/>
            </a:lvl3pPr>
            <a:lvl4pPr marL="1027400" indent="0">
              <a:buNone/>
              <a:defRPr sz="800"/>
            </a:lvl4pPr>
            <a:lvl5pPr marL="1369866" indent="0">
              <a:buNone/>
              <a:defRPr sz="800"/>
            </a:lvl5pPr>
            <a:lvl6pPr marL="1712357" indent="0">
              <a:buNone/>
              <a:defRPr sz="800"/>
            </a:lvl6pPr>
            <a:lvl7pPr marL="2054798" indent="0">
              <a:buNone/>
              <a:defRPr sz="800"/>
            </a:lvl7pPr>
            <a:lvl8pPr marL="2397240" indent="0">
              <a:buNone/>
              <a:defRPr sz="800"/>
            </a:lvl8pPr>
            <a:lvl9pPr marL="27396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128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62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443" indent="0">
              <a:buNone/>
              <a:defRPr sz="2100"/>
            </a:lvl2pPr>
            <a:lvl3pPr marL="684933" indent="0">
              <a:buNone/>
              <a:defRPr sz="1800"/>
            </a:lvl3pPr>
            <a:lvl4pPr marL="1027400" indent="0">
              <a:buNone/>
              <a:defRPr sz="1500"/>
            </a:lvl4pPr>
            <a:lvl5pPr marL="1369866" indent="0">
              <a:buNone/>
              <a:defRPr sz="1500"/>
            </a:lvl5pPr>
            <a:lvl6pPr marL="1712357" indent="0">
              <a:buNone/>
              <a:defRPr sz="1500"/>
            </a:lvl6pPr>
            <a:lvl7pPr marL="2054798" indent="0">
              <a:buNone/>
              <a:defRPr sz="1500"/>
            </a:lvl7pPr>
            <a:lvl8pPr marL="2397240" indent="0">
              <a:buNone/>
              <a:defRPr sz="1500"/>
            </a:lvl8pPr>
            <a:lvl9pPr marL="2739683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43" indent="0">
              <a:buNone/>
              <a:defRPr sz="1100"/>
            </a:lvl2pPr>
            <a:lvl3pPr marL="684933" indent="0">
              <a:buNone/>
              <a:defRPr sz="900"/>
            </a:lvl3pPr>
            <a:lvl4pPr marL="1027400" indent="0">
              <a:buNone/>
              <a:defRPr sz="800"/>
            </a:lvl4pPr>
            <a:lvl5pPr marL="1369866" indent="0">
              <a:buNone/>
              <a:defRPr sz="800"/>
            </a:lvl5pPr>
            <a:lvl6pPr marL="1712357" indent="0">
              <a:buNone/>
              <a:defRPr sz="800"/>
            </a:lvl6pPr>
            <a:lvl7pPr marL="2054798" indent="0">
              <a:buNone/>
              <a:defRPr sz="800"/>
            </a:lvl7pPr>
            <a:lvl8pPr marL="2397240" indent="0">
              <a:buNone/>
              <a:defRPr sz="800"/>
            </a:lvl8pPr>
            <a:lvl9pPr marL="27396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788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6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512" indent="0">
              <a:buNone/>
              <a:defRPr sz="2000" b="1"/>
            </a:lvl2pPr>
            <a:lvl3pPr marL="913100" indent="0">
              <a:buNone/>
              <a:defRPr sz="1800" b="1"/>
            </a:lvl3pPr>
            <a:lvl4pPr marL="1369635" indent="0">
              <a:buNone/>
              <a:defRPr sz="1600" b="1"/>
            </a:lvl4pPr>
            <a:lvl5pPr marL="1826198" indent="0">
              <a:buNone/>
              <a:defRPr sz="1600" b="1"/>
            </a:lvl5pPr>
            <a:lvl6pPr marL="2282708" indent="0">
              <a:buNone/>
              <a:defRPr sz="1600" b="1"/>
            </a:lvl6pPr>
            <a:lvl7pPr marL="2739221" indent="0">
              <a:buNone/>
              <a:defRPr sz="1600" b="1"/>
            </a:lvl7pPr>
            <a:lvl8pPr marL="3195782" indent="0">
              <a:buNone/>
              <a:defRPr sz="1600" b="1"/>
            </a:lvl8pPr>
            <a:lvl9pPr marL="365233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512" indent="0">
              <a:buNone/>
              <a:defRPr sz="2000" b="1"/>
            </a:lvl2pPr>
            <a:lvl3pPr marL="913100" indent="0">
              <a:buNone/>
              <a:defRPr sz="1800" b="1"/>
            </a:lvl3pPr>
            <a:lvl4pPr marL="1369635" indent="0">
              <a:buNone/>
              <a:defRPr sz="1600" b="1"/>
            </a:lvl4pPr>
            <a:lvl5pPr marL="1826198" indent="0">
              <a:buNone/>
              <a:defRPr sz="1600" b="1"/>
            </a:lvl5pPr>
            <a:lvl6pPr marL="2282708" indent="0">
              <a:buNone/>
              <a:defRPr sz="1600" b="1"/>
            </a:lvl6pPr>
            <a:lvl7pPr marL="2739221" indent="0">
              <a:buNone/>
              <a:defRPr sz="1600" b="1"/>
            </a:lvl7pPr>
            <a:lvl8pPr marL="3195782" indent="0">
              <a:buNone/>
              <a:defRPr sz="1600" b="1"/>
            </a:lvl8pPr>
            <a:lvl9pPr marL="365233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95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95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505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771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871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424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65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659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0873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512" indent="0">
              <a:buNone/>
              <a:defRPr sz="2000" b="1"/>
            </a:lvl2pPr>
            <a:lvl3pPr marL="913100" indent="0">
              <a:buNone/>
              <a:defRPr sz="1800" b="1"/>
            </a:lvl3pPr>
            <a:lvl4pPr marL="1369635" indent="0">
              <a:buNone/>
              <a:defRPr sz="1600" b="1"/>
            </a:lvl4pPr>
            <a:lvl5pPr marL="1826198" indent="0">
              <a:buNone/>
              <a:defRPr sz="1600" b="1"/>
            </a:lvl5pPr>
            <a:lvl6pPr marL="2282708" indent="0">
              <a:buNone/>
              <a:defRPr sz="1600" b="1"/>
            </a:lvl6pPr>
            <a:lvl7pPr marL="2739221" indent="0">
              <a:buNone/>
              <a:defRPr sz="1600" b="1"/>
            </a:lvl7pPr>
            <a:lvl8pPr marL="3195782" indent="0">
              <a:buNone/>
              <a:defRPr sz="1600" b="1"/>
            </a:lvl8pPr>
            <a:lvl9pPr marL="365233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512" indent="0">
              <a:buNone/>
              <a:defRPr sz="2000" b="1"/>
            </a:lvl2pPr>
            <a:lvl3pPr marL="913100" indent="0">
              <a:buNone/>
              <a:defRPr sz="1800" b="1"/>
            </a:lvl3pPr>
            <a:lvl4pPr marL="1369635" indent="0">
              <a:buNone/>
              <a:defRPr sz="1600" b="1"/>
            </a:lvl4pPr>
            <a:lvl5pPr marL="1826198" indent="0">
              <a:buNone/>
              <a:defRPr sz="1600" b="1"/>
            </a:lvl5pPr>
            <a:lvl6pPr marL="2282708" indent="0">
              <a:buNone/>
              <a:defRPr sz="1600" b="1"/>
            </a:lvl6pPr>
            <a:lvl7pPr marL="2739221" indent="0">
              <a:buNone/>
              <a:defRPr sz="1600" b="1"/>
            </a:lvl7pPr>
            <a:lvl8pPr marL="3195782" indent="0">
              <a:buNone/>
              <a:defRPr sz="1600" b="1"/>
            </a:lvl8pPr>
            <a:lvl9pPr marL="365233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8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38" y="210024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38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326" tIns="45662" rIns="91326" bIns="4566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77" y="4719868"/>
            <a:ext cx="104567" cy="246221"/>
          </a:xfrm>
          <a:prstGeom prst="rect">
            <a:avLst/>
          </a:prstGeom>
        </p:spPr>
        <p:txBody>
          <a:bodyPr vert="horz" wrap="none" lIns="91326" tIns="45662" rIns="91326" bIns="4566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610" y="4718035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8" y="4718035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69" y="4718035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2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6" tIns="45662" rIns="91326" bIns="45662" numCol="1" anchor="t" anchorCtr="0" compatLnSpc="1">
            <a:prstTxWarp prst="textNoShape">
              <a:avLst/>
            </a:prstTxWarp>
          </a:bodyPr>
          <a:lstStyle/>
          <a:p>
            <a:pPr defTabSz="91303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6" tIns="45662" rIns="91326" bIns="45662" numCol="1" anchor="t" anchorCtr="0" compatLnSpc="1">
            <a:prstTxWarp prst="textNoShape">
              <a:avLst/>
            </a:prstTxWarp>
          </a:bodyPr>
          <a:lstStyle/>
          <a:p>
            <a:pPr defTabSz="91303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6" tIns="45662" rIns="91326" bIns="45662" numCol="1" anchor="t" anchorCtr="0" compatLnSpc="1">
            <a:prstTxWarp prst="textNoShape">
              <a:avLst/>
            </a:prstTxWarp>
          </a:bodyPr>
          <a:lstStyle/>
          <a:p>
            <a:pPr defTabSz="91303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77" y="4718035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317" y="4718035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637" y="4718035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6" tIns="45668" rIns="91336" bIns="45668" rtlCol="0" anchor="ctr"/>
          <a:lstStyle/>
          <a:p>
            <a:pPr algn="ctr" defTabSz="913034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10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17" indent="-171217" algn="l" defTabSz="9131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70" indent="-172805" algn="l" defTabSz="9131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8" indent="-171217" algn="l" defTabSz="9131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6406" indent="-171217" algn="l" defTabSz="9131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7624" indent="-171217" algn="l" defTabSz="9131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64" indent="-228257" algn="l" defTabSz="913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27" indent="-228257" algn="l" defTabSz="913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64" indent="-228257" algn="l" defTabSz="913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99" indent="-228257" algn="l" defTabSz="913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2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0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35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98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08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21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82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34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4" y="849948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4118"/>
            <a:endParaRPr sz="20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47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4118"/>
            <a:endParaRPr sz="20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003" y="162409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5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118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8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118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4118"/>
              <a:t>3/23/2021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118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4118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050">
        <a:defRPr>
          <a:latin typeface="+mn-lt"/>
          <a:ea typeface="+mn-ea"/>
          <a:cs typeface="+mn-cs"/>
        </a:defRPr>
      </a:lvl2pPr>
      <a:lvl3pPr marL="1034118">
        <a:defRPr>
          <a:latin typeface="+mn-lt"/>
          <a:ea typeface="+mn-ea"/>
          <a:cs typeface="+mn-cs"/>
        </a:defRPr>
      </a:lvl3pPr>
      <a:lvl4pPr marL="1551152">
        <a:defRPr>
          <a:latin typeface="+mn-lt"/>
          <a:ea typeface="+mn-ea"/>
          <a:cs typeface="+mn-cs"/>
        </a:defRPr>
      </a:lvl4pPr>
      <a:lvl5pPr marL="2068253">
        <a:defRPr>
          <a:latin typeface="+mn-lt"/>
          <a:ea typeface="+mn-ea"/>
          <a:cs typeface="+mn-cs"/>
        </a:defRPr>
      </a:lvl5pPr>
      <a:lvl6pPr marL="2585279">
        <a:defRPr>
          <a:latin typeface="+mn-lt"/>
          <a:ea typeface="+mn-ea"/>
          <a:cs typeface="+mn-cs"/>
        </a:defRPr>
      </a:lvl6pPr>
      <a:lvl7pPr marL="3102302">
        <a:defRPr>
          <a:latin typeface="+mn-lt"/>
          <a:ea typeface="+mn-ea"/>
          <a:cs typeface="+mn-cs"/>
        </a:defRPr>
      </a:lvl7pPr>
      <a:lvl8pPr marL="3619405">
        <a:defRPr>
          <a:latin typeface="+mn-lt"/>
          <a:ea typeface="+mn-ea"/>
          <a:cs typeface="+mn-cs"/>
        </a:defRPr>
      </a:lvl8pPr>
      <a:lvl9pPr marL="4136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050">
        <a:defRPr>
          <a:latin typeface="+mn-lt"/>
          <a:ea typeface="+mn-ea"/>
          <a:cs typeface="+mn-cs"/>
        </a:defRPr>
      </a:lvl2pPr>
      <a:lvl3pPr marL="1034118">
        <a:defRPr>
          <a:latin typeface="+mn-lt"/>
          <a:ea typeface="+mn-ea"/>
          <a:cs typeface="+mn-cs"/>
        </a:defRPr>
      </a:lvl3pPr>
      <a:lvl4pPr marL="1551152">
        <a:defRPr>
          <a:latin typeface="+mn-lt"/>
          <a:ea typeface="+mn-ea"/>
          <a:cs typeface="+mn-cs"/>
        </a:defRPr>
      </a:lvl4pPr>
      <a:lvl5pPr marL="2068253">
        <a:defRPr>
          <a:latin typeface="+mn-lt"/>
          <a:ea typeface="+mn-ea"/>
          <a:cs typeface="+mn-cs"/>
        </a:defRPr>
      </a:lvl5pPr>
      <a:lvl6pPr marL="2585279">
        <a:defRPr>
          <a:latin typeface="+mn-lt"/>
          <a:ea typeface="+mn-ea"/>
          <a:cs typeface="+mn-cs"/>
        </a:defRPr>
      </a:lvl6pPr>
      <a:lvl7pPr marL="3102302">
        <a:defRPr>
          <a:latin typeface="+mn-lt"/>
          <a:ea typeface="+mn-ea"/>
          <a:cs typeface="+mn-cs"/>
        </a:defRPr>
      </a:lvl7pPr>
      <a:lvl8pPr marL="3619405">
        <a:defRPr>
          <a:latin typeface="+mn-lt"/>
          <a:ea typeface="+mn-ea"/>
          <a:cs typeface="+mn-cs"/>
        </a:defRPr>
      </a:lvl8pPr>
      <a:lvl9pPr marL="413643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09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2746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8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2746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86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332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84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5514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84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5514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3/23/2021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4038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4279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9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3121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623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8935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245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782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197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506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4921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3757">
        <a:defRPr>
          <a:latin typeface="+mn-lt"/>
          <a:ea typeface="+mn-ea"/>
          <a:cs typeface="+mn-cs"/>
        </a:defRPr>
      </a:lvl6pPr>
      <a:lvl7pPr marL="3376535">
        <a:defRPr>
          <a:latin typeface="+mn-lt"/>
          <a:ea typeface="+mn-ea"/>
          <a:cs typeface="+mn-cs"/>
        </a:defRPr>
      </a:lvl7pPr>
      <a:lvl8pPr marL="3939230">
        <a:defRPr>
          <a:latin typeface="+mn-lt"/>
          <a:ea typeface="+mn-ea"/>
          <a:cs typeface="+mn-cs"/>
        </a:defRPr>
      </a:lvl8pPr>
      <a:lvl9pPr marL="450202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2759">
        <a:defRPr>
          <a:latin typeface="+mn-lt"/>
          <a:ea typeface="+mn-ea"/>
          <a:cs typeface="+mn-cs"/>
        </a:defRPr>
      </a:lvl2pPr>
      <a:lvl3pPr marL="1125514">
        <a:defRPr>
          <a:latin typeface="+mn-lt"/>
          <a:ea typeface="+mn-ea"/>
          <a:cs typeface="+mn-cs"/>
        </a:defRPr>
      </a:lvl3pPr>
      <a:lvl4pPr marL="1688264">
        <a:defRPr>
          <a:latin typeface="+mn-lt"/>
          <a:ea typeface="+mn-ea"/>
          <a:cs typeface="+mn-cs"/>
        </a:defRPr>
      </a:lvl4pPr>
      <a:lvl5pPr marL="2251023">
        <a:defRPr>
          <a:latin typeface="+mn-lt"/>
          <a:ea typeface="+mn-ea"/>
          <a:cs typeface="+mn-cs"/>
        </a:defRPr>
      </a:lvl5pPr>
      <a:lvl6pPr marL="2813757">
        <a:defRPr>
          <a:latin typeface="+mn-lt"/>
          <a:ea typeface="+mn-ea"/>
          <a:cs typeface="+mn-cs"/>
        </a:defRPr>
      </a:lvl6pPr>
      <a:lvl7pPr marL="3376535">
        <a:defRPr>
          <a:latin typeface="+mn-lt"/>
          <a:ea typeface="+mn-ea"/>
          <a:cs typeface="+mn-cs"/>
        </a:defRPr>
      </a:lvl7pPr>
      <a:lvl8pPr marL="3939230">
        <a:defRPr>
          <a:latin typeface="+mn-lt"/>
          <a:ea typeface="+mn-ea"/>
          <a:cs typeface="+mn-cs"/>
        </a:defRPr>
      </a:lvl8pPr>
      <a:lvl9pPr marL="450202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04" tIns="34289" rIns="68504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04" tIns="34289" rIns="68504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4" tIns="34289" rIns="6850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33"/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933"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04" tIns="34289" rIns="6850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3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04" tIns="34289" rIns="6850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33"/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93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3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493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46" indent="-171246" algn="l" defTabSz="68493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37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178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620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063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553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020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486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977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43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33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00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866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357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798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240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683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3/23/2021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2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3" y="2388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18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9" y="1703792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18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5" y="3208738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125177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1160203" y="316200"/>
            <a:ext cx="5615354" cy="943540"/>
          </a:xfrm>
          <a:prstGeom prst="rect">
            <a:avLst/>
          </a:prstGeom>
        </p:spPr>
        <p:txBody>
          <a:bodyPr lIns="0" tIns="20015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11" algn="ctr" defTabSz="1251406">
              <a:spcBef>
                <a:spcPts val="157"/>
              </a:spcBef>
              <a:defRPr/>
            </a:pPr>
            <a:r>
              <a:rPr lang="en-US" sz="54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6000" kern="2000" spc="13" dirty="0">
                <a:solidFill>
                  <a:sysClr val="window" lastClr="FFFFFF"/>
                </a:solidFill>
              </a:rPr>
              <a:t>ONA TILI</a:t>
            </a:r>
            <a:endParaRPr lang="en-US" sz="60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18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91" y="1089490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18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918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18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81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18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91" y="825109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18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10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18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3" y="300725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2408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3" y="300725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2408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088429" y="482804"/>
            <a:ext cx="1558137" cy="626817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2408">
              <a:spcBef>
                <a:spcPts val="88"/>
              </a:spcBef>
            </a:pPr>
            <a:r>
              <a:rPr lang="uz-Latn-UZ" sz="4000" b="1" spc="-4" dirty="0">
                <a:solidFill>
                  <a:srgbClr val="FEFEFE"/>
                </a:solidFill>
                <a:latin typeface="Arial"/>
                <a:cs typeface="Arial"/>
              </a:rPr>
              <a:t>6-</a:t>
            </a:r>
            <a:r>
              <a:rPr sz="40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61346" y="1682091"/>
            <a:ext cx="7962474" cy="1859699"/>
          </a:xfrm>
          <a:prstGeom prst="rect">
            <a:avLst/>
          </a:prstGeom>
        </p:spPr>
        <p:txBody>
          <a:bodyPr vert="horz" wrap="square" lIns="0" tIns="12914" rIns="0" bIns="0" rtlCol="0">
            <a:spAutoFit/>
          </a:bodyPr>
          <a:lstStyle/>
          <a:p>
            <a:pPr marL="17024" algn="ctr" defTabSz="532408">
              <a:spcBef>
                <a:spcPts val="103"/>
              </a:spcBef>
            </a:pPr>
            <a:r>
              <a:rPr lang="en-US" sz="40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40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RAVISHLARNING YASALISHI. TUB VA YASAMA RAVISHLAR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05" y="3702738"/>
            <a:ext cx="2910317" cy="12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3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304" y="1227892"/>
            <a:ext cx="962042" cy="577081"/>
          </a:xfrm>
          <a:prstGeom prst="rect">
            <a:avLst/>
          </a:prstGeom>
          <a:noFill/>
        </p:spPr>
        <p:txBody>
          <a:bodyPr wrap="none" lIns="68519" tIns="34289" rIns="68519" bIns="34289" rtlCol="0">
            <a:spAutoFit/>
          </a:bodyPr>
          <a:lstStyle/>
          <a:p>
            <a:pPr defTabSz="685103"/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-cha</a:t>
            </a:r>
            <a:endParaRPr lang="ru-RU" sz="3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192" y="938880"/>
            <a:ext cx="1833675" cy="577081"/>
          </a:xfrm>
          <a:prstGeom prst="rect">
            <a:avLst/>
          </a:prstGeom>
          <a:noFill/>
        </p:spPr>
        <p:txBody>
          <a:bodyPr wrap="none" lIns="68519" tIns="34289" rIns="68519" bIns="34289" rtlCol="0">
            <a:spAutoFit/>
          </a:bodyPr>
          <a:lstStyle/>
          <a:p>
            <a:pPr defTabSz="685103"/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qisqacha</a:t>
            </a:r>
            <a:endParaRPr lang="ru-RU" sz="3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5832" y="1537497"/>
            <a:ext cx="1808429" cy="577081"/>
          </a:xfrm>
          <a:prstGeom prst="rect">
            <a:avLst/>
          </a:prstGeom>
          <a:noFill/>
        </p:spPr>
        <p:txBody>
          <a:bodyPr wrap="none" lIns="68519" tIns="34289" rIns="68519" bIns="34289" rtlCol="0">
            <a:spAutoFit/>
          </a:bodyPr>
          <a:lstStyle/>
          <a:p>
            <a:pPr defTabSz="685103"/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o‘zimcha</a:t>
            </a:r>
            <a:endParaRPr lang="ru-RU" sz="3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214" y="2618104"/>
            <a:ext cx="844222" cy="577081"/>
          </a:xfrm>
          <a:prstGeom prst="rect">
            <a:avLst/>
          </a:prstGeom>
          <a:noFill/>
        </p:spPr>
        <p:txBody>
          <a:bodyPr wrap="none" lIns="68519" tIns="34289" rIns="68519" bIns="34289" rtlCol="0">
            <a:spAutoFit/>
          </a:bodyPr>
          <a:lstStyle/>
          <a:p>
            <a:pPr defTabSz="685103"/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-lab</a:t>
            </a:r>
            <a:endParaRPr lang="ru-RU" sz="3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06192" y="2334235"/>
            <a:ext cx="1433326" cy="577081"/>
          </a:xfrm>
          <a:prstGeom prst="rect">
            <a:avLst/>
          </a:prstGeom>
          <a:noFill/>
        </p:spPr>
        <p:txBody>
          <a:bodyPr wrap="none" lIns="68519" tIns="34289" rIns="68519" bIns="34289" rtlCol="0">
            <a:spAutoFit/>
          </a:bodyPr>
          <a:lstStyle/>
          <a:p>
            <a:pPr defTabSz="685103"/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endParaRPr lang="ru-RU" sz="3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6192" y="2906644"/>
            <a:ext cx="1646124" cy="577081"/>
          </a:xfrm>
          <a:prstGeom prst="rect">
            <a:avLst/>
          </a:prstGeom>
          <a:noFill/>
        </p:spPr>
        <p:txBody>
          <a:bodyPr wrap="none" lIns="68519" tIns="34289" rIns="68519" bIns="34289" rtlCol="0">
            <a:spAutoFit/>
          </a:bodyPr>
          <a:lstStyle/>
          <a:p>
            <a:pPr defTabSz="685103"/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haftalab</a:t>
            </a:r>
            <a:endParaRPr lang="ru-RU" sz="3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6192" y="3507002"/>
            <a:ext cx="2185935" cy="577081"/>
          </a:xfrm>
          <a:prstGeom prst="rect">
            <a:avLst/>
          </a:prstGeom>
          <a:noFill/>
        </p:spPr>
        <p:txBody>
          <a:bodyPr wrap="none" lIns="68519" tIns="34289" rIns="68519" bIns="34289" rtlCol="0">
            <a:spAutoFit/>
          </a:bodyPr>
          <a:lstStyle/>
          <a:p>
            <a:pPr defTabSz="685103"/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do‘stlarcha</a:t>
            </a:r>
            <a:endParaRPr lang="ru-RU" sz="3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276" y="3781716"/>
            <a:ext cx="1432123" cy="577081"/>
          </a:xfrm>
          <a:prstGeom prst="rect">
            <a:avLst/>
          </a:prstGeom>
          <a:noFill/>
        </p:spPr>
        <p:txBody>
          <a:bodyPr wrap="none" lIns="68519" tIns="34289" rIns="68519" bIns="34289" rtlCol="0">
            <a:spAutoFit/>
          </a:bodyPr>
          <a:lstStyle/>
          <a:p>
            <a:pPr defTabSz="685103"/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-larcha</a:t>
            </a:r>
            <a:endParaRPr lang="ru-RU" sz="3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25832" y="4173624"/>
            <a:ext cx="1880564" cy="577081"/>
          </a:xfrm>
          <a:prstGeom prst="rect">
            <a:avLst/>
          </a:prstGeom>
          <a:noFill/>
        </p:spPr>
        <p:txBody>
          <a:bodyPr wrap="none" lIns="68519" tIns="34289" rIns="68519" bIns="34289" rtlCol="0">
            <a:spAutoFit/>
          </a:bodyPr>
          <a:lstStyle/>
          <a:p>
            <a:pPr defTabSz="685103"/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otalarcha</a:t>
            </a:r>
            <a:endParaRPr lang="ru-RU" sz="3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>
            <a:stCxn id="3" idx="3"/>
          </p:cNvCxnSpPr>
          <p:nvPr/>
        </p:nvCxnSpPr>
        <p:spPr>
          <a:xfrm flipV="1">
            <a:off x="1297346" y="1251108"/>
            <a:ext cx="1403079" cy="2653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3"/>
          </p:cNvCxnSpPr>
          <p:nvPr/>
        </p:nvCxnSpPr>
        <p:spPr>
          <a:xfrm>
            <a:off x="1297346" y="1516433"/>
            <a:ext cx="1403079" cy="2885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326642" y="2622776"/>
            <a:ext cx="1344485" cy="3369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299789" y="2982739"/>
            <a:ext cx="1308774" cy="2353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7" idx="3"/>
          </p:cNvCxnSpPr>
          <p:nvPr/>
        </p:nvCxnSpPr>
        <p:spPr>
          <a:xfrm flipV="1">
            <a:off x="1785399" y="3781716"/>
            <a:ext cx="915026" cy="2885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7" idx="3"/>
          </p:cNvCxnSpPr>
          <p:nvPr/>
        </p:nvCxnSpPr>
        <p:spPr>
          <a:xfrm>
            <a:off x="1785357" y="4070257"/>
            <a:ext cx="915068" cy="50608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675" y="1612536"/>
            <a:ext cx="849949" cy="21691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6151" y="111226"/>
            <a:ext cx="483322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100" b="1" kern="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z-Latn-UZ" sz="41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TOPSHIRIQ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19390" y="1062357"/>
            <a:ext cx="100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42796" y="2033329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42796" y="2896878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chasiga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413660" y="1212957"/>
            <a:ext cx="524110" cy="1326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413660" y="1391533"/>
            <a:ext cx="524110" cy="1244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18971" y="2334235"/>
            <a:ext cx="524110" cy="1244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151605" y="2201571"/>
            <a:ext cx="524110" cy="1326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075963" y="3224197"/>
            <a:ext cx="524110" cy="1244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8075963" y="3083567"/>
            <a:ext cx="524110" cy="1326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62920" y="89628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5176" y="194951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44488" y="2791272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0432" y="1152776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38429" y="256883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06192" y="378890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25" grpId="0"/>
      <p:bldP spid="26" grpId="0"/>
      <p:bldP spid="28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subTitle" idx="4"/>
          </p:nvPr>
        </p:nvSpPr>
        <p:spPr>
          <a:xfrm>
            <a:off x="324855" y="1614641"/>
            <a:ext cx="6063916" cy="225952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650" y="2045397"/>
            <a:ext cx="138545" cy="288539"/>
          </a:xfrm>
          <a:prstGeom prst="rect">
            <a:avLst/>
          </a:prstGeom>
          <a:noFill/>
        </p:spPr>
        <p:txBody>
          <a:bodyPr wrap="none" lIns="68538" tIns="34289" rIns="68538" bIns="34289" rtlCol="0">
            <a:spAutoFit/>
          </a:bodyPr>
          <a:lstStyle/>
          <a:p>
            <a:pPr defTabSz="685324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223" y="1439544"/>
            <a:ext cx="6797843" cy="2593018"/>
          </a:xfrm>
          <a:prstGeom prst="rect">
            <a:avLst/>
          </a:prstGeom>
        </p:spPr>
        <p:txBody>
          <a:bodyPr wrap="square" lIns="68538" tIns="34289" rIns="68538" bIns="34289">
            <a:spAutoFit/>
          </a:bodyPr>
          <a:lstStyle/>
          <a:p>
            <a:pPr indent="468770" algn="just" defTabSz="685324"/>
            <a:r>
              <a:rPr lang="en-US" sz="4100" dirty="0">
                <a:solidFill>
                  <a:srgbClr val="D957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4100" b="1" dirty="0" err="1">
                <a:solidFill>
                  <a:srgbClr val="D957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100" b="1" dirty="0">
                <a:solidFill>
                  <a:srgbClr val="D957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-lab, -lar</a:t>
            </a:r>
            <a:r>
              <a:rPr lang="uz-Latn-UZ" sz="4100" b="1" dirty="0">
                <a:solidFill>
                  <a:srgbClr val="D957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100" b="1" dirty="0">
                <a:solidFill>
                  <a:srgbClr val="D957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-</a:t>
            </a:r>
            <a:r>
              <a:rPr lang="en-US" sz="4100" b="1" dirty="0" err="1">
                <a:solidFill>
                  <a:srgbClr val="D957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4100" b="1" dirty="0">
                <a:solidFill>
                  <a:srgbClr val="D957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-an,</a:t>
            </a:r>
            <a:r>
              <a:rPr lang="uz-Latn-UZ" sz="4100" b="1" dirty="0">
                <a:solidFill>
                  <a:srgbClr val="D957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>
                <a:solidFill>
                  <a:srgbClr val="D957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4100" b="1" dirty="0" err="1">
                <a:solidFill>
                  <a:srgbClr val="D957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100" b="1" dirty="0" err="1">
                <a:solidFill>
                  <a:srgbClr val="D957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hasiga</a:t>
            </a:r>
            <a:r>
              <a:rPr lang="en-US" sz="4100" b="1" dirty="0">
                <a:solidFill>
                  <a:srgbClr val="D957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halari</a:t>
            </a:r>
            <a:r>
              <a:rPr lang="en-US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4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</a:t>
            </a:r>
            <a:r>
              <a:rPr lang="en-US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yasaydi</a:t>
            </a:r>
            <a:r>
              <a:rPr lang="en-US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3759" y="885572"/>
            <a:ext cx="1152405" cy="24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9268" y="116732"/>
            <a:ext cx="4600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uz-Latn-UZ" sz="40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BILIB OLING!</a:t>
            </a:r>
            <a:endParaRPr lang="ru-RU" sz="4000" b="1" kern="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0465907"/>
              </p:ext>
            </p:extLst>
          </p:nvPr>
        </p:nvGraphicFramePr>
        <p:xfrm>
          <a:off x="398833" y="1147863"/>
          <a:ext cx="6310756" cy="35913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55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275"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tubdan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kechalari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275"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to‘satdan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avvallari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275"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qo‘qqisdan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so‘ngra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275"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rostdan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kechasi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275"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birdan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jo‘rttaga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89498" y="126460"/>
            <a:ext cx="6944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50" b="1" kern="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z-Latn-UZ" sz="40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O‘YLAB </a:t>
            </a:r>
            <a:r>
              <a:rPr lang="uz-Latn-UZ" sz="40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KO‘RING!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06" y="1297189"/>
            <a:ext cx="1426015" cy="203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2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4"/>
          </p:nvPr>
        </p:nvSpPr>
        <p:spPr>
          <a:xfrm>
            <a:off x="378560" y="1291398"/>
            <a:ext cx="6167581" cy="3263504"/>
          </a:xfrm>
        </p:spPr>
        <p:txBody>
          <a:bodyPr>
            <a:normAutofit/>
          </a:bodyPr>
          <a:lstStyle/>
          <a:p>
            <a:pPr marL="0" indent="468974" algn="just">
              <a:lnSpc>
                <a:spcPct val="11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ravishlarda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uz-Latn-U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kelishik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-(s)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egalik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mustah-kam</a:t>
            </a:r>
            <a:r>
              <a:rPr lang="uz-Latn-UZ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birikib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1174" y="116731"/>
            <a:ext cx="4444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uz-Latn-UZ" sz="40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DIQQAT QILING!</a:t>
            </a:r>
            <a:endParaRPr lang="ru-RU" sz="4000" b="1" kern="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53" y="1174953"/>
            <a:ext cx="1778965" cy="2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1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8623" y="2045370"/>
            <a:ext cx="138545" cy="28853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5363" y="0"/>
            <a:ext cx="48066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50" b="1" kern="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z-Latn-UZ" sz="50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448-mashq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6412" y="1683962"/>
            <a:ext cx="5562741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hurmatli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o‘rtoqlar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shuhrat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kutardi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narsaga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erishmagan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tanbal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majburan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uyquda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bexabarlikda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5189" y="883523"/>
            <a:ext cx="5650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Ravishlarning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843" y="1635021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4009" y="3791321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59" y="1635019"/>
            <a:ext cx="2080945" cy="208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98" y="162356"/>
            <a:ext cx="8772387" cy="553998"/>
          </a:xfrm>
        </p:spPr>
        <p:txBody>
          <a:bodyPr/>
          <a:lstStyle/>
          <a:p>
            <a:pPr algn="ctr"/>
            <a:r>
              <a:rPr lang="en-US" sz="3600" dirty="0" err="1"/>
              <a:t>Mustaqil</a:t>
            </a:r>
            <a:r>
              <a:rPr lang="en-US" sz="3600" dirty="0"/>
              <a:t> </a:t>
            </a:r>
            <a:r>
              <a:rPr lang="en-US" sz="3600" dirty="0" err="1"/>
              <a:t>bajarish</a:t>
            </a:r>
            <a:r>
              <a:rPr lang="en-US" sz="3600" dirty="0"/>
              <a:t> </a:t>
            </a:r>
            <a:r>
              <a:rPr lang="en-US" sz="3600" dirty="0" err="1"/>
              <a:t>uchun</a:t>
            </a:r>
            <a:r>
              <a:rPr lang="en-US" sz="3600" dirty="0"/>
              <a:t> </a:t>
            </a:r>
            <a:r>
              <a:rPr lang="en-US" sz="3600" dirty="0" err="1"/>
              <a:t>topshiriq</a:t>
            </a:r>
            <a:r>
              <a:rPr lang="uz-Latn-UZ" sz="3600" dirty="0"/>
              <a:t>lar</a:t>
            </a:r>
            <a:r>
              <a:rPr lang="en-US" sz="3600" dirty="0"/>
              <a:t>: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26" y="1264597"/>
            <a:ext cx="1489240" cy="1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700" y="946692"/>
            <a:ext cx="7208198" cy="3970318"/>
          </a:xfrm>
          <a:prstGeom prst="rect">
            <a:avLst/>
          </a:prstGeom>
        </p:spPr>
        <p:txBody>
          <a:bodyPr wrap="square" lIns="91336" tIns="45668" rIns="91336" bIns="45668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uz-Latn-UZ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 javob toping: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ravishlar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tub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ravishlar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ravishlar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yasaladi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takroriy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ravishlarga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446-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saylida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ravishlardan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4172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Ravishlarni toping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1159" y="1275346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yuzlab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42563" y="1275346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3A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84283" y="1297972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84282" y="2143906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mardlarcha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242562" y="2122006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minglarcha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21158" y="2206288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D95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do‘stlarcha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21158" y="3116173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gulsiz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184282" y="2989837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kelasiz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242561" y="3044986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tinimsiz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13" y="3172318"/>
            <a:ext cx="1707482" cy="1707482"/>
          </a:xfrm>
          <a:prstGeom prst="rect">
            <a:avLst/>
          </a:prstGeom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20655" y="4026061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eskicha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302469" y="3983011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qizcha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184282" y="3865129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D95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kitobcha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9862" y="31944"/>
            <a:ext cx="3279277" cy="769336"/>
          </a:xfrm>
          <a:prstGeom prst="rect">
            <a:avLst/>
          </a:prstGeom>
          <a:noFill/>
        </p:spPr>
        <p:txBody>
          <a:bodyPr wrap="none" lIns="91336" tIns="45668" rIns="91336" bIns="45668" rtlCol="0">
            <a:spAutoFit/>
          </a:bodyPr>
          <a:lstStyle/>
          <a:p>
            <a:r>
              <a:rPr lang="uz-Latn-UZ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916" y="863275"/>
            <a:ext cx="8774348" cy="707781"/>
          </a:xfrm>
          <a:prstGeom prst="rect">
            <a:avLst/>
          </a:prstGeom>
        </p:spPr>
        <p:txBody>
          <a:bodyPr wrap="square" lIns="91336" tIns="45668" rIns="91336" bIns="45668">
            <a:spAutoFit/>
          </a:bodyPr>
          <a:lstStyle/>
          <a:p>
            <a:pPr algn="ctr"/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 ravishlarni tarkibiy qismlarga ajrating</a:t>
            </a:r>
            <a:r>
              <a:rPr lang="sv-S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Asos qismining qaysi so‘z turkumi ekanligini aniqlang.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747" y="1834657"/>
            <a:ext cx="6239699" cy="2862217"/>
          </a:xfrm>
          <a:prstGeom prst="rect">
            <a:avLst/>
          </a:prstGeom>
        </p:spPr>
        <p:txBody>
          <a:bodyPr wrap="square" lIns="91336" tIns="45668" rIns="91336" bIns="45668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yillab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</a:t>
            </a:r>
            <a:r>
              <a:rPr lang="uz-Latn-U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</a:t>
            </a:r>
            <a:endParaRPr lang="uz-Latn-UZ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qahramonona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fidokorona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z-Latn-UZ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majburan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337" y="1575959"/>
            <a:ext cx="1794872" cy="1882263"/>
          </a:xfrm>
          <a:prstGeom prst="rect">
            <a:avLst/>
          </a:prstGeom>
        </p:spPr>
      </p:pic>
      <p:sp>
        <p:nvSpPr>
          <p:cNvPr id="2" name="Выгнутая вверх стрелка 1"/>
          <p:cNvSpPr/>
          <p:nvPr/>
        </p:nvSpPr>
        <p:spPr>
          <a:xfrm>
            <a:off x="479978" y="1575959"/>
            <a:ext cx="918670" cy="36576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3553324" y="1642049"/>
            <a:ext cx="918670" cy="36576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628691" y="2753807"/>
            <a:ext cx="1871318" cy="36576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3624714" y="2713411"/>
            <a:ext cx="1378599" cy="36576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565461" y="3798350"/>
            <a:ext cx="1234156" cy="36576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2662269" y="3804207"/>
            <a:ext cx="1350390" cy="36576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398648" y="1642049"/>
            <a:ext cx="291830" cy="3588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032958" y="2784653"/>
            <a:ext cx="319133" cy="3825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52091" y="2753807"/>
            <a:ext cx="309407" cy="4133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662269" y="1642049"/>
            <a:ext cx="321012" cy="3551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953680" y="1670851"/>
            <a:ext cx="249391" cy="3369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510905" y="1575959"/>
            <a:ext cx="531780" cy="3945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42685" y="1571056"/>
            <a:ext cx="618813" cy="4586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574300" y="2684227"/>
            <a:ext cx="408982" cy="4829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953680" y="2665818"/>
            <a:ext cx="330740" cy="5417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861225" y="3917905"/>
            <a:ext cx="230222" cy="3238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091447" y="3878993"/>
            <a:ext cx="249676" cy="3888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306624" y="3917905"/>
            <a:ext cx="165370" cy="3529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035707" y="3917905"/>
            <a:ext cx="293965" cy="3529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692613" y="1670851"/>
            <a:ext cx="251297" cy="3588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Выгнутая вверх стрелка 59"/>
          <p:cNvSpPr/>
          <p:nvPr/>
        </p:nvSpPr>
        <p:spPr>
          <a:xfrm>
            <a:off x="2177428" y="1723401"/>
            <a:ext cx="484841" cy="24707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20" grpId="0" animBg="1"/>
      <p:bldP spid="23" grpId="0" animBg="1"/>
      <p:bldP spid="24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03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0090"/>
              </p:ext>
            </p:extLst>
          </p:nvPr>
        </p:nvGraphicFramePr>
        <p:xfrm>
          <a:off x="665039" y="1121747"/>
          <a:ext cx="7350554" cy="37128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67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414"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Yasama ravishlar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 ravishlar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414">
                <a:tc>
                  <a:txBody>
                    <a:bodyPr/>
                    <a:lstStyle/>
                    <a:p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414"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414"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414"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414"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414"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2958" y="1680514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2958" y="219683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4684" y="2703751"/>
            <a:ext cx="196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noilojlikdan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2815" y="1704237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ataylab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815" y="2181553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galma-gal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2815" y="2720051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oldin- ketin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7210" y="3230891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birin-sirin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5538" y="3735072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ustma-ust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5538" y="4330690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sekin-sekin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0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03" y="162356"/>
            <a:ext cx="8190071" cy="553998"/>
          </a:xfrm>
        </p:spPr>
        <p:txBody>
          <a:bodyPr/>
          <a:lstStyle/>
          <a:p>
            <a:pPr algn="ctr"/>
            <a:r>
              <a:rPr lang="uz-Latn-UZ" sz="3600" dirty="0" smtClean="0"/>
              <a:t>BILIB OLING!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819" y="1079785"/>
            <a:ext cx="5902620" cy="3447098"/>
          </a:xfrm>
        </p:spPr>
        <p:txBody>
          <a:bodyPr/>
          <a:lstStyle/>
          <a:p>
            <a:pPr algn="just"/>
            <a:r>
              <a:rPr lang="uz-Latn-UZ" sz="3200" dirty="0"/>
              <a:t>    Ravishlar tub va yasama ravishlarga</a:t>
            </a:r>
            <a:r>
              <a:rPr lang="ru-RU" sz="3200" dirty="0"/>
              <a:t> </a:t>
            </a:r>
            <a:r>
              <a:rPr lang="uz-Latn-UZ" sz="3200" dirty="0"/>
              <a:t>bo‘linadi. Yasama ravishlar qo‘shimchalar qo‘shish, asos qismni juft va takror qo‘llash yoki ikki asosni biriktirish yo‘li bilan hosil qilinadi.</a:t>
            </a:r>
          </a:p>
          <a:p>
            <a:pPr algn="just"/>
            <a:r>
              <a:rPr lang="uz-Latn-UZ" sz="3200" dirty="0"/>
              <a:t>   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10" y="1255477"/>
            <a:ext cx="1709874" cy="218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7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553998"/>
          </a:xfrm>
        </p:spPr>
        <p:txBody>
          <a:bodyPr/>
          <a:lstStyle/>
          <a:p>
            <a:r>
              <a:rPr lang="uz-Latn-UZ" sz="3600" dirty="0" smtClean="0"/>
              <a:t>Ravishlarning tuzilishiga ko‘ra turlari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78320139"/>
              </p:ext>
            </p:extLst>
          </p:nvPr>
        </p:nvGraphicFramePr>
        <p:xfrm>
          <a:off x="0" y="7962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88" y="1150510"/>
            <a:ext cx="2228850" cy="281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03" y="101005"/>
            <a:ext cx="8190071" cy="677108"/>
          </a:xfrm>
        </p:spPr>
        <p:txBody>
          <a:bodyPr/>
          <a:lstStyle/>
          <a:p>
            <a:pPr algn="ctr"/>
            <a:r>
              <a:rPr lang="uz-Latn-UZ" sz="4400" dirty="0"/>
              <a:t>443-mashq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509" y="1014968"/>
            <a:ext cx="8644210" cy="3447098"/>
          </a:xfrm>
        </p:spPr>
        <p:txBody>
          <a:bodyPr/>
          <a:lstStyle/>
          <a:p>
            <a:pPr algn="just"/>
            <a:r>
              <a:rPr lang="uz-Latn-UZ" sz="3200" dirty="0"/>
              <a:t>   </a:t>
            </a:r>
            <a:r>
              <a:rPr lang="uz-Latn-UZ" sz="3200" dirty="0" smtClean="0">
                <a:solidFill>
                  <a:schemeClr val="tx1"/>
                </a:solidFill>
              </a:rPr>
              <a:t>1. </a:t>
            </a:r>
            <a:r>
              <a:rPr lang="en-US" sz="3200" dirty="0" smtClean="0">
                <a:solidFill>
                  <a:schemeClr val="tx1"/>
                </a:solidFill>
              </a:rPr>
              <a:t>Bu </a:t>
            </a:r>
            <a:r>
              <a:rPr lang="en-US" sz="3200" dirty="0" err="1">
                <a:solidFill>
                  <a:schemeClr val="tx1"/>
                </a:solidFill>
              </a:rPr>
              <a:t>voqea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xuddi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</a:t>
            </a:r>
            <a:r>
              <a:rPr lang="uz-Latn-UZ" sz="3200" dirty="0">
                <a:solidFill>
                  <a:schemeClr val="tx1"/>
                </a:solidFill>
              </a:rPr>
              <a:t>c</a:t>
            </a:r>
            <a:r>
              <a:rPr lang="en-US" sz="3200" dirty="0" err="1">
                <a:solidFill>
                  <a:schemeClr val="tx1"/>
                </a:solidFill>
              </a:rPr>
              <a:t>hagina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bo‘lgandek</a:t>
            </a:r>
            <a:r>
              <a:rPr lang="en-US" sz="3200" dirty="0">
                <a:solidFill>
                  <a:schemeClr val="tx1"/>
                </a:solidFill>
              </a:rPr>
              <a:t>,</a:t>
            </a:r>
            <a:r>
              <a:rPr lang="uz-Latn-UZ" sz="3200" dirty="0">
                <a:solidFill>
                  <a:schemeClr val="tx1"/>
                </a:solidFill>
              </a:rPr>
              <a:t> </a:t>
            </a:r>
            <a:r>
              <a:rPr lang="uz-Latn-UZ" sz="3200" dirty="0" smtClean="0">
                <a:solidFill>
                  <a:schemeClr val="tx1"/>
                </a:solidFill>
              </a:rPr>
              <a:t>   </a:t>
            </a:r>
          </a:p>
          <a:p>
            <a:pPr algn="just"/>
            <a:r>
              <a:rPr lang="uz-Latn-UZ" sz="3200" dirty="0">
                <a:solidFill>
                  <a:schemeClr val="tx1"/>
                </a:solidFill>
              </a:rPr>
              <a:t> </a:t>
            </a:r>
            <a:r>
              <a:rPr lang="uz-Latn-UZ" sz="3200" dirty="0" smtClean="0">
                <a:solidFill>
                  <a:schemeClr val="tx1"/>
                </a:solidFill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</a:rPr>
              <a:t>ammo </a:t>
            </a:r>
            <a:r>
              <a:rPr lang="en-US" sz="3200" dirty="0" err="1">
                <a:solidFill>
                  <a:schemeClr val="tx1"/>
                </a:solidFill>
              </a:rPr>
              <a:t>darrov</a:t>
            </a:r>
            <a:r>
              <a:rPr lang="en-US" sz="3200" dirty="0">
                <a:solidFill>
                  <a:schemeClr val="tx1"/>
                </a:solidFill>
              </a:rPr>
              <a:t> u</a:t>
            </a:r>
            <a:r>
              <a:rPr lang="uz-Latn-UZ" sz="3200" dirty="0">
                <a:solidFill>
                  <a:schemeClr val="tx1"/>
                </a:solidFill>
              </a:rPr>
              <a:t>c</a:t>
            </a:r>
            <a:r>
              <a:rPr lang="en-US" sz="3200" dirty="0">
                <a:solidFill>
                  <a:schemeClr val="tx1"/>
                </a:solidFill>
              </a:rPr>
              <a:t>h</a:t>
            </a:r>
            <a:r>
              <a:rPr lang="uz-Latn-UZ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yil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o‘tibdi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uz-Latn-UZ" sz="3200" dirty="0">
              <a:solidFill>
                <a:schemeClr val="tx1"/>
              </a:solidFill>
            </a:endParaRPr>
          </a:p>
          <a:p>
            <a:pPr algn="just"/>
            <a:r>
              <a:rPr lang="uz-Latn-UZ" sz="3200" dirty="0">
                <a:solidFill>
                  <a:schemeClr val="tx1"/>
                </a:solidFill>
              </a:rPr>
              <a:t>   </a:t>
            </a:r>
            <a:r>
              <a:rPr lang="en-US" sz="3200" dirty="0">
                <a:solidFill>
                  <a:schemeClr val="tx1"/>
                </a:solidFill>
              </a:rPr>
              <a:t>2. </a:t>
            </a:r>
            <a:r>
              <a:rPr lang="en-US" sz="3200" dirty="0" err="1">
                <a:solidFill>
                  <a:schemeClr val="tx1"/>
                </a:solidFill>
              </a:rPr>
              <a:t>Vodiylarni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yayov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kezganda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endParaRPr lang="uz-Latn-UZ" sz="3200" dirty="0" smtClean="0">
              <a:solidFill>
                <a:schemeClr val="tx1"/>
              </a:solidFill>
            </a:endParaRPr>
          </a:p>
          <a:p>
            <a:pPr algn="just"/>
            <a:r>
              <a:rPr lang="uz-Latn-UZ" sz="3200" dirty="0" smtClean="0">
                <a:solidFill>
                  <a:schemeClr val="tx1"/>
                </a:solidFill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</a:rPr>
              <a:t>Bir</a:t>
            </a:r>
            <a:r>
              <a:rPr lang="uz-Latn-UZ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ajib</a:t>
            </a:r>
            <a:r>
              <a:rPr lang="en-US" sz="3200" dirty="0">
                <a:solidFill>
                  <a:schemeClr val="tx1"/>
                </a:solidFill>
              </a:rPr>
              <a:t> his </a:t>
            </a:r>
            <a:r>
              <a:rPr lang="en-US" sz="3200" dirty="0" err="1">
                <a:solidFill>
                  <a:schemeClr val="tx1"/>
                </a:solidFill>
              </a:rPr>
              <a:t>bor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edi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menda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uz-Latn-UZ" sz="3200" dirty="0">
              <a:solidFill>
                <a:schemeClr val="tx1"/>
              </a:solidFill>
            </a:endParaRPr>
          </a:p>
          <a:p>
            <a:pPr algn="just"/>
            <a:r>
              <a:rPr lang="uz-Latn-UZ" sz="3200" dirty="0">
                <a:solidFill>
                  <a:schemeClr val="tx1"/>
                </a:solidFill>
              </a:rPr>
              <a:t>   </a:t>
            </a:r>
            <a:r>
              <a:rPr lang="en-US" sz="3200" dirty="0">
                <a:solidFill>
                  <a:schemeClr val="tx1"/>
                </a:solidFill>
              </a:rPr>
              <a:t>3. </a:t>
            </a:r>
            <a:r>
              <a:rPr lang="en-US" sz="3200" dirty="0" err="1">
                <a:solidFill>
                  <a:schemeClr val="tx1"/>
                </a:solidFill>
              </a:rPr>
              <a:t>Qabristondan</a:t>
            </a:r>
            <a:r>
              <a:rPr lang="en-US" sz="3200" dirty="0">
                <a:solidFill>
                  <a:schemeClr val="tx1"/>
                </a:solidFill>
              </a:rPr>
              <a:t> an</a:t>
            </a:r>
            <a:r>
              <a:rPr lang="uz-Latn-UZ" sz="3200" dirty="0">
                <a:solidFill>
                  <a:schemeClr val="tx1"/>
                </a:solidFill>
              </a:rPr>
              <a:t>c</a:t>
            </a:r>
            <a:r>
              <a:rPr lang="en-US" sz="3200" dirty="0">
                <a:solidFill>
                  <a:schemeClr val="tx1"/>
                </a:solidFill>
              </a:rPr>
              <a:t>ha</a:t>
            </a:r>
            <a:r>
              <a:rPr lang="uz-Latn-UZ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uzoqlash</a:t>
            </a:r>
            <a:r>
              <a:rPr lang="uz-Latn-UZ" sz="3200" dirty="0" smtClean="0">
                <a:solidFill>
                  <a:schemeClr val="tx1"/>
                </a:solidFill>
              </a:rPr>
              <a:t>-</a:t>
            </a:r>
          </a:p>
          <a:p>
            <a:pPr algn="just"/>
            <a:r>
              <a:rPr lang="uz-Latn-UZ" sz="3200" dirty="0" smtClean="0">
                <a:solidFill>
                  <a:schemeClr val="tx1"/>
                </a:solidFill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</a:rPr>
              <a:t>gandan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keyin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yana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otlariga</a:t>
            </a:r>
            <a:r>
              <a:rPr lang="uz-Latn-UZ" sz="32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uz-Latn-UZ" sz="3200" dirty="0">
                <a:solidFill>
                  <a:schemeClr val="tx1"/>
                </a:solidFill>
              </a:rPr>
              <a:t> </a:t>
            </a:r>
            <a:r>
              <a:rPr lang="uz-Latn-UZ" sz="3200" dirty="0" smtClean="0">
                <a:solidFill>
                  <a:schemeClr val="tx1"/>
                </a:solidFill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</a:rPr>
              <a:t>minib</a:t>
            </a:r>
            <a:r>
              <a:rPr lang="uz-Latn-UZ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yo‘rtib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ketishibdi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62988" y="1968783"/>
            <a:ext cx="10203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036844" y="2483004"/>
            <a:ext cx="10203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06238" y="3434575"/>
            <a:ext cx="939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6" y="1690790"/>
            <a:ext cx="1415884" cy="207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8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subTitle" idx="4"/>
          </p:nvPr>
        </p:nvSpPr>
        <p:spPr>
          <a:xfrm>
            <a:off x="519406" y="1792559"/>
            <a:ext cx="5268552" cy="262310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</a:t>
            </a:r>
            <a:r>
              <a:rPr lang="uz-Latn-UZ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uz-Latn-UZ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uz-Latn-U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uz-Latn-UZ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hasiga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saharlab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vijdonan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bolalarcha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672" y="2045419"/>
            <a:ext cx="138545" cy="288539"/>
          </a:xfrm>
          <a:prstGeom prst="rect">
            <a:avLst/>
          </a:prstGeom>
          <a:noFill/>
        </p:spPr>
        <p:txBody>
          <a:bodyPr wrap="none" lIns="68505" tIns="34289" rIns="68505" bIns="34289" rtlCol="0">
            <a:spAutoFit/>
          </a:bodyPr>
          <a:lstStyle/>
          <a:p>
            <a:pPr defTabSz="684950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21336" y="2300398"/>
            <a:ext cx="651965" cy="70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75986" y="2307735"/>
            <a:ext cx="958338" cy="70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67872" y="2852096"/>
            <a:ext cx="647733" cy="24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59122" y="2852096"/>
            <a:ext cx="13920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32680" y="3418795"/>
            <a:ext cx="513689" cy="60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77488" y="3390285"/>
            <a:ext cx="466928" cy="60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374532" y="3973421"/>
            <a:ext cx="1229986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443" y="1615414"/>
            <a:ext cx="1229658" cy="22758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8438" y="91058"/>
            <a:ext cx="3204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TOPSHIRIQ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330" y="924305"/>
            <a:ext cx="7593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uz-Latn-UZ" sz="2400" b="1" kern="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Berilgan ravishlarni tarkibiy qismlarga ajrating.</a:t>
            </a:r>
            <a:endParaRPr lang="ru-RU" sz="2400" b="1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5760424"/>
              </p:ext>
            </p:extLst>
          </p:nvPr>
        </p:nvGraphicFramePr>
        <p:xfrm>
          <a:off x="583660" y="1264596"/>
          <a:ext cx="8229600" cy="2827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13234" y="116258"/>
            <a:ext cx="622570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uz-Latn-UZ" sz="41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Ravishlarning  yasalishi</a:t>
            </a:r>
            <a:endParaRPr lang="ru-RU" sz="4100" b="1" kern="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</TotalTime>
  <Words>424</Words>
  <Application>Microsoft Office PowerPoint</Application>
  <PresentationFormat>Экран (16:9)</PresentationFormat>
  <Paragraphs>117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Open Sans Light</vt:lpstr>
      <vt:lpstr>Times New Roman</vt:lpstr>
      <vt:lpstr>1_Office Theme</vt:lpstr>
      <vt:lpstr>2_Office Theme</vt:lpstr>
      <vt:lpstr>5_Office Theme</vt:lpstr>
      <vt:lpstr>1_Тема Office</vt:lpstr>
      <vt:lpstr>3_Office Theme</vt:lpstr>
      <vt:lpstr>Презентация PowerPoint</vt:lpstr>
      <vt:lpstr>  Ravishlarni toping</vt:lpstr>
      <vt:lpstr>Презентация PowerPoint</vt:lpstr>
      <vt:lpstr>TOPSHIRIQ</vt:lpstr>
      <vt:lpstr>BILIB OLING!</vt:lpstr>
      <vt:lpstr>Ravishlarning tuzilishiga ko‘ra turlari</vt:lpstr>
      <vt:lpstr>443-mashq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259</cp:revision>
  <dcterms:created xsi:type="dcterms:W3CDTF">2020-04-11T16:25:36Z</dcterms:created>
  <dcterms:modified xsi:type="dcterms:W3CDTF">2021-03-23T07:13:17Z</dcterms:modified>
</cp:coreProperties>
</file>