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3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4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63" r:id="rId2"/>
    <p:sldMasterId id="2147483770" r:id="rId3"/>
    <p:sldMasterId id="2147483801" r:id="rId4"/>
    <p:sldMasterId id="2147483813" r:id="rId5"/>
  </p:sldMasterIdLst>
  <p:notesMasterIdLst>
    <p:notesMasterId r:id="rId21"/>
  </p:notesMasterIdLst>
  <p:sldIdLst>
    <p:sldId id="312" r:id="rId6"/>
    <p:sldId id="324" r:id="rId7"/>
    <p:sldId id="317" r:id="rId8"/>
    <p:sldId id="320" r:id="rId9"/>
    <p:sldId id="318" r:id="rId10"/>
    <p:sldId id="333" r:id="rId11"/>
    <p:sldId id="321" r:id="rId12"/>
    <p:sldId id="325" r:id="rId13"/>
    <p:sldId id="326" r:id="rId14"/>
    <p:sldId id="327" r:id="rId15"/>
    <p:sldId id="329" r:id="rId16"/>
    <p:sldId id="330" r:id="rId17"/>
    <p:sldId id="331" r:id="rId18"/>
    <p:sldId id="332" r:id="rId19"/>
    <p:sldId id="314" r:id="rId20"/>
  </p:sldIdLst>
  <p:sldSz cx="9144000" cy="5143500" type="screen16x9"/>
  <p:notesSz cx="6858000" cy="9144000"/>
  <p:defaultTextStyle>
    <a:defPPr>
      <a:defRPr lang="en-US"/>
    </a:defPPr>
    <a:lvl1pPr marL="0" algn="l" defTabSz="34243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434" algn="l" defTabSz="34243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4916" algn="l" defTabSz="34243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7374" algn="l" defTabSz="34243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69832" algn="l" defTabSz="34243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2315" algn="l" defTabSz="34243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4747" algn="l" defTabSz="34243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7180" algn="l" defTabSz="34243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39614" algn="l" defTabSz="34243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  <a:srgbClr val="CC3399"/>
    <a:srgbClr val="03A92B"/>
    <a:srgbClr val="FFCCFF"/>
    <a:srgbClr val="33CCFF"/>
    <a:srgbClr val="FFFFFF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7" d="100"/>
          <a:sy n="87" d="100"/>
        </p:scale>
        <p:origin x="632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346D5B-D183-4938-B629-F3096FA90E2F}" type="doc">
      <dgm:prSet loTypeId="urn:microsoft.com/office/officeart/2005/8/layout/matrix3" loCatId="matrix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CBC7C7D-124B-49F0-8C77-B07DA41DE247}">
      <dgm:prSet phldrT="[Текст]" custT="1"/>
      <dgm:spPr>
        <a:solidFill>
          <a:srgbClr val="66FFFF"/>
        </a:solidFill>
      </dgm:spPr>
      <dgm:t>
        <a:bodyPr/>
        <a:lstStyle/>
        <a:p>
          <a:r>
            <a:rPr lang="uz-Latn-UZ" sz="4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Sodda</a:t>
          </a:r>
          <a:endParaRPr lang="ru-RU" sz="4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783EB0-7D84-43AA-B973-BA3681BE2F92}" type="parTrans" cxnId="{E09B24BA-D2DE-46D4-80B0-A5DA090D9B73}">
      <dgm:prSet/>
      <dgm:spPr/>
      <dgm:t>
        <a:bodyPr/>
        <a:lstStyle/>
        <a:p>
          <a:endParaRPr lang="ru-RU"/>
        </a:p>
      </dgm:t>
    </dgm:pt>
    <dgm:pt modelId="{57CBAC77-DE81-4F38-BC5B-9A1E4278AA19}" type="sibTrans" cxnId="{E09B24BA-D2DE-46D4-80B0-A5DA090D9B73}">
      <dgm:prSet/>
      <dgm:spPr/>
      <dgm:t>
        <a:bodyPr/>
        <a:lstStyle/>
        <a:p>
          <a:endParaRPr lang="ru-RU"/>
        </a:p>
      </dgm:t>
    </dgm:pt>
    <dgm:pt modelId="{DB289A91-40E7-400D-AD8D-A18643C71064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uz-Latn-UZ" sz="4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Qo‘shma</a:t>
          </a:r>
          <a:endParaRPr lang="ru-RU" sz="4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A5881C-3874-4239-B8F9-840220BFFB16}" type="parTrans" cxnId="{1C3C6035-49CC-4896-998A-49700F5E6AB0}">
      <dgm:prSet/>
      <dgm:spPr/>
      <dgm:t>
        <a:bodyPr/>
        <a:lstStyle/>
        <a:p>
          <a:endParaRPr lang="ru-RU"/>
        </a:p>
      </dgm:t>
    </dgm:pt>
    <dgm:pt modelId="{78E0C346-CD49-47C5-B917-42F0535FBFD7}" type="sibTrans" cxnId="{1C3C6035-49CC-4896-998A-49700F5E6AB0}">
      <dgm:prSet/>
      <dgm:spPr/>
      <dgm:t>
        <a:bodyPr/>
        <a:lstStyle/>
        <a:p>
          <a:endParaRPr lang="ru-RU"/>
        </a:p>
      </dgm:t>
    </dgm:pt>
    <dgm:pt modelId="{87C59436-2B02-4BFC-8A9D-98A7DEBC3447}">
      <dgm:prSet phldrT="[Текст]" custT="1"/>
      <dgm:spPr>
        <a:solidFill>
          <a:srgbClr val="66FF66"/>
        </a:solidFill>
      </dgm:spPr>
      <dgm:t>
        <a:bodyPr/>
        <a:lstStyle/>
        <a:p>
          <a:r>
            <a:rPr lang="uz-Latn-UZ" sz="4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Juft </a:t>
          </a:r>
          <a:endParaRPr lang="ru-RU" sz="4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DF75C4-12C3-4171-92BF-3D425AFA99E3}" type="parTrans" cxnId="{2CF6FD2D-BD03-400B-991A-2A81A030B036}">
      <dgm:prSet/>
      <dgm:spPr/>
      <dgm:t>
        <a:bodyPr/>
        <a:lstStyle/>
        <a:p>
          <a:endParaRPr lang="ru-RU"/>
        </a:p>
      </dgm:t>
    </dgm:pt>
    <dgm:pt modelId="{CB70610B-2331-48F3-A2E9-6E07E3170B28}" type="sibTrans" cxnId="{2CF6FD2D-BD03-400B-991A-2A81A030B036}">
      <dgm:prSet/>
      <dgm:spPr/>
      <dgm:t>
        <a:bodyPr/>
        <a:lstStyle/>
        <a:p>
          <a:endParaRPr lang="ru-RU"/>
        </a:p>
      </dgm:t>
    </dgm:pt>
    <dgm:pt modelId="{F08534A3-7F2B-4C66-B8A5-F4BB10550995}">
      <dgm:prSet phldrT="[Текст]" custT="1"/>
      <dgm:spPr>
        <a:solidFill>
          <a:srgbClr val="FFCCFF"/>
        </a:solidFill>
      </dgm:spPr>
      <dgm:t>
        <a:bodyPr/>
        <a:lstStyle/>
        <a:p>
          <a:r>
            <a:rPr lang="uz-Latn-UZ" sz="4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Takroriy</a:t>
          </a:r>
          <a:endParaRPr lang="ru-RU" sz="4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1B183C-E63C-43B0-A8EB-24D8A0E9061F}" type="parTrans" cxnId="{45A9211C-E8B4-4376-9D88-BDE85CAAA951}">
      <dgm:prSet/>
      <dgm:spPr/>
      <dgm:t>
        <a:bodyPr/>
        <a:lstStyle/>
        <a:p>
          <a:endParaRPr lang="ru-RU"/>
        </a:p>
      </dgm:t>
    </dgm:pt>
    <dgm:pt modelId="{2DA12C28-26A4-4563-8369-3806BBEF5E70}" type="sibTrans" cxnId="{45A9211C-E8B4-4376-9D88-BDE85CAAA951}">
      <dgm:prSet/>
      <dgm:spPr/>
      <dgm:t>
        <a:bodyPr/>
        <a:lstStyle/>
        <a:p>
          <a:endParaRPr lang="ru-RU"/>
        </a:p>
      </dgm:t>
    </dgm:pt>
    <dgm:pt modelId="{E96937A0-A6A5-4476-941D-2DA6EE8E7ED7}" type="pres">
      <dgm:prSet presAssocID="{6F346D5B-D183-4938-B629-F3096FA90E2F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D53B1DA-8627-42B7-B49C-2E54671648FF}" type="pres">
      <dgm:prSet presAssocID="{6F346D5B-D183-4938-B629-F3096FA90E2F}" presName="diamond" presStyleLbl="bgShp" presStyleIdx="0" presStyleCnt="1"/>
      <dgm:spPr/>
    </dgm:pt>
    <dgm:pt modelId="{439AC705-591E-4BA4-A512-255DD98D11C1}" type="pres">
      <dgm:prSet presAssocID="{6F346D5B-D183-4938-B629-F3096FA90E2F}" presName="quad1" presStyleLbl="node1" presStyleIdx="0" presStyleCnt="4" custScaleX="128705" custLinFactNeighborX="-23921" custLinFactNeighborY="-200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2A8CAE-08E6-4CE4-879C-C8C009BE35AE}" type="pres">
      <dgm:prSet presAssocID="{6F346D5B-D183-4938-B629-F3096FA90E2F}" presName="quad2" presStyleLbl="node1" presStyleIdx="1" presStyleCnt="4" custScaleX="157785" custLinFactNeighborX="28143" custLinFactNeighborY="-330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710406-AD5B-415B-8098-EE0B48F82B18}" type="pres">
      <dgm:prSet presAssocID="{6F346D5B-D183-4938-B629-F3096FA90E2F}" presName="quad3" presStyleLbl="node1" presStyleIdx="2" presStyleCnt="4" custScaleX="135741" custLinFactNeighborX="-23921" custLinFactNeighborY="28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E459C0-5B6E-481A-8D25-35C9CAE1A767}" type="pres">
      <dgm:prSet presAssocID="{6F346D5B-D183-4938-B629-F3096FA90E2F}" presName="quad4" presStyleLbl="node1" presStyleIdx="3" presStyleCnt="4" custScaleX="145434" custLinFactNeighborX="24625" custLinFactNeighborY="28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5A9211C-E8B4-4376-9D88-BDE85CAAA951}" srcId="{6F346D5B-D183-4938-B629-F3096FA90E2F}" destId="{F08534A3-7F2B-4C66-B8A5-F4BB10550995}" srcOrd="3" destOrd="0" parTransId="{C61B183C-E63C-43B0-A8EB-24D8A0E9061F}" sibTransId="{2DA12C28-26A4-4563-8369-3806BBEF5E70}"/>
    <dgm:cxn modelId="{1C3C6035-49CC-4896-998A-49700F5E6AB0}" srcId="{6F346D5B-D183-4938-B629-F3096FA90E2F}" destId="{DB289A91-40E7-400D-AD8D-A18643C71064}" srcOrd="1" destOrd="0" parTransId="{ECA5881C-3874-4239-B8F9-840220BFFB16}" sibTransId="{78E0C346-CD49-47C5-B917-42F0535FBFD7}"/>
    <dgm:cxn modelId="{D1F25468-FE8C-4250-AFB4-61AC7282F43A}" type="presOf" srcId="{F08534A3-7F2B-4C66-B8A5-F4BB10550995}" destId="{D0E459C0-5B6E-481A-8D25-35C9CAE1A767}" srcOrd="0" destOrd="0" presId="urn:microsoft.com/office/officeart/2005/8/layout/matrix3"/>
    <dgm:cxn modelId="{E09B24BA-D2DE-46D4-80B0-A5DA090D9B73}" srcId="{6F346D5B-D183-4938-B629-F3096FA90E2F}" destId="{5CBC7C7D-124B-49F0-8C77-B07DA41DE247}" srcOrd="0" destOrd="0" parTransId="{DA783EB0-7D84-43AA-B973-BA3681BE2F92}" sibTransId="{57CBAC77-DE81-4F38-BC5B-9A1E4278AA19}"/>
    <dgm:cxn modelId="{0B4B4678-AEC4-4FAE-86C4-3B8E993BB8C7}" type="presOf" srcId="{DB289A91-40E7-400D-AD8D-A18643C71064}" destId="{582A8CAE-08E6-4CE4-879C-C8C009BE35AE}" srcOrd="0" destOrd="0" presId="urn:microsoft.com/office/officeart/2005/8/layout/matrix3"/>
    <dgm:cxn modelId="{7516DDEB-F28B-4121-814E-80AC4F60D757}" type="presOf" srcId="{6F346D5B-D183-4938-B629-F3096FA90E2F}" destId="{E96937A0-A6A5-4476-941D-2DA6EE8E7ED7}" srcOrd="0" destOrd="0" presId="urn:microsoft.com/office/officeart/2005/8/layout/matrix3"/>
    <dgm:cxn modelId="{2DCA4975-D320-48BB-AA1C-4B09B708394B}" type="presOf" srcId="{87C59436-2B02-4BFC-8A9D-98A7DEBC3447}" destId="{53710406-AD5B-415B-8098-EE0B48F82B18}" srcOrd="0" destOrd="0" presId="urn:microsoft.com/office/officeart/2005/8/layout/matrix3"/>
    <dgm:cxn modelId="{9EBC6C52-E983-4E34-94F1-976910B9F590}" type="presOf" srcId="{5CBC7C7D-124B-49F0-8C77-B07DA41DE247}" destId="{439AC705-591E-4BA4-A512-255DD98D11C1}" srcOrd="0" destOrd="0" presId="urn:microsoft.com/office/officeart/2005/8/layout/matrix3"/>
    <dgm:cxn modelId="{2CF6FD2D-BD03-400B-991A-2A81A030B036}" srcId="{6F346D5B-D183-4938-B629-F3096FA90E2F}" destId="{87C59436-2B02-4BFC-8A9D-98A7DEBC3447}" srcOrd="2" destOrd="0" parTransId="{27DF75C4-12C3-4171-92BF-3D425AFA99E3}" sibTransId="{CB70610B-2331-48F3-A2E9-6E07E3170B28}"/>
    <dgm:cxn modelId="{3C894983-3981-4220-A8E0-9E3E5CE64971}" type="presParOf" srcId="{E96937A0-A6A5-4476-941D-2DA6EE8E7ED7}" destId="{FD53B1DA-8627-42B7-B49C-2E54671648FF}" srcOrd="0" destOrd="0" presId="urn:microsoft.com/office/officeart/2005/8/layout/matrix3"/>
    <dgm:cxn modelId="{9D324DCD-BB82-46B7-A181-3EB2E0902D4C}" type="presParOf" srcId="{E96937A0-A6A5-4476-941D-2DA6EE8E7ED7}" destId="{439AC705-591E-4BA4-A512-255DD98D11C1}" srcOrd="1" destOrd="0" presId="urn:microsoft.com/office/officeart/2005/8/layout/matrix3"/>
    <dgm:cxn modelId="{2B222A40-AF33-4BC5-B1CC-430C72183400}" type="presParOf" srcId="{E96937A0-A6A5-4476-941D-2DA6EE8E7ED7}" destId="{582A8CAE-08E6-4CE4-879C-C8C009BE35AE}" srcOrd="2" destOrd="0" presId="urn:microsoft.com/office/officeart/2005/8/layout/matrix3"/>
    <dgm:cxn modelId="{B696F65D-6388-46CA-9474-8505233A3A2C}" type="presParOf" srcId="{E96937A0-A6A5-4476-941D-2DA6EE8E7ED7}" destId="{53710406-AD5B-415B-8098-EE0B48F82B18}" srcOrd="3" destOrd="0" presId="urn:microsoft.com/office/officeart/2005/8/layout/matrix3"/>
    <dgm:cxn modelId="{80A63385-DB15-4FFF-8F8B-F62105C90474}" type="presParOf" srcId="{E96937A0-A6A5-4476-941D-2DA6EE8E7ED7}" destId="{D0E459C0-5B6E-481A-8D25-35C9CAE1A767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ECE5E54-C7B9-4203-AC4E-C9964EF427AE}" type="doc">
      <dgm:prSet loTypeId="urn:microsoft.com/office/officeart/2005/8/layout/hierarchy3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B66E6C6D-69E6-405F-B165-BD0A9928BCDF}">
      <dgm:prSet phldrT="[Текст]" custT="1"/>
      <dgm:spPr/>
      <dgm:t>
        <a:bodyPr/>
        <a:lstStyle/>
        <a:p>
          <a:r>
            <a:rPr lang="uz-Latn-UZ" sz="2800" b="1" dirty="0" smtClean="0">
              <a:latin typeface="Arial" panose="020B0604020202020204" pitchFamily="34" charset="0"/>
              <a:cs typeface="Arial" panose="020B0604020202020204" pitchFamily="34" charset="0"/>
            </a:rPr>
            <a:t>Otdan 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E8696B-7D0E-4667-B5B3-08D37B8DACDD}" type="parTrans" cxnId="{D94B2EA6-5FD6-4B45-A97D-1E474C470B2A}">
      <dgm:prSet/>
      <dgm:spPr/>
      <dgm:t>
        <a:bodyPr/>
        <a:lstStyle/>
        <a:p>
          <a:endParaRPr lang="ru-RU"/>
        </a:p>
      </dgm:t>
    </dgm:pt>
    <dgm:pt modelId="{0980FB30-ED11-4B48-8A29-F484D0932932}" type="sibTrans" cxnId="{D94B2EA6-5FD6-4B45-A97D-1E474C470B2A}">
      <dgm:prSet/>
      <dgm:spPr/>
      <dgm:t>
        <a:bodyPr/>
        <a:lstStyle/>
        <a:p>
          <a:endParaRPr lang="ru-RU"/>
        </a:p>
      </dgm:t>
    </dgm:pt>
    <dgm:pt modelId="{0BC01B2B-7DBB-4895-956B-B2FC97DA09AF}">
      <dgm:prSet phldrT="[Текст]" custT="1"/>
      <dgm:spPr/>
      <dgm:t>
        <a:bodyPr/>
        <a:lstStyle/>
        <a:p>
          <a:r>
            <a:rPr lang="uz-Latn-UZ" sz="2800" b="1" dirty="0" smtClean="0">
              <a:latin typeface="Arial" panose="020B0604020202020204" pitchFamily="34" charset="0"/>
              <a:cs typeface="Arial" panose="020B0604020202020204" pitchFamily="34" charset="0"/>
            </a:rPr>
            <a:t>vijdonan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B24177-D4EB-4EA6-B8C2-CCCA2155891C}" type="parTrans" cxnId="{C9255CFE-4697-49A3-BE8C-65E2127428FB}">
      <dgm:prSet/>
      <dgm:spPr/>
      <dgm:t>
        <a:bodyPr/>
        <a:lstStyle/>
        <a:p>
          <a:endParaRPr lang="ru-RU"/>
        </a:p>
      </dgm:t>
    </dgm:pt>
    <dgm:pt modelId="{7A4D0A53-0CE7-4D6E-8C51-BF26D8ACA4AF}" type="sibTrans" cxnId="{C9255CFE-4697-49A3-BE8C-65E2127428FB}">
      <dgm:prSet/>
      <dgm:spPr/>
      <dgm:t>
        <a:bodyPr/>
        <a:lstStyle/>
        <a:p>
          <a:endParaRPr lang="ru-RU"/>
        </a:p>
      </dgm:t>
    </dgm:pt>
    <dgm:pt modelId="{ECF822AA-D561-464C-96B6-71360A0C82EF}">
      <dgm:prSet phldrT="[Текст]" custT="1"/>
      <dgm:spPr/>
      <dgm:t>
        <a:bodyPr/>
        <a:lstStyle/>
        <a:p>
          <a:r>
            <a:rPr lang="uz-Latn-UZ" sz="2800" b="1" dirty="0" smtClean="0">
              <a:latin typeface="Arial" panose="020B0604020202020204" pitchFamily="34" charset="0"/>
              <a:cs typeface="Arial" panose="020B0604020202020204" pitchFamily="34" charset="0"/>
            </a:rPr>
            <a:t>Sifatdan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32B2E2-D6DD-4839-9235-DF550B5622F6}" type="parTrans" cxnId="{11E06B62-3450-4B07-ADC7-B93AE075E36F}">
      <dgm:prSet/>
      <dgm:spPr/>
      <dgm:t>
        <a:bodyPr/>
        <a:lstStyle/>
        <a:p>
          <a:endParaRPr lang="ru-RU"/>
        </a:p>
      </dgm:t>
    </dgm:pt>
    <dgm:pt modelId="{5C0CF7F9-4237-487A-A72C-F1938EC71402}" type="sibTrans" cxnId="{11E06B62-3450-4B07-ADC7-B93AE075E36F}">
      <dgm:prSet/>
      <dgm:spPr/>
      <dgm:t>
        <a:bodyPr/>
        <a:lstStyle/>
        <a:p>
          <a:endParaRPr lang="ru-RU"/>
        </a:p>
      </dgm:t>
    </dgm:pt>
    <dgm:pt modelId="{15DC52D0-896A-451B-9E2E-9C4A1A77FDFA}">
      <dgm:prSet phldrT="[Текст]" custT="1"/>
      <dgm:spPr/>
      <dgm:t>
        <a:bodyPr/>
        <a:lstStyle/>
        <a:p>
          <a:r>
            <a:rPr lang="uz-Latn-UZ" sz="2800" b="1" dirty="0" smtClean="0">
              <a:latin typeface="Arial" panose="020B0604020202020204" pitchFamily="34" charset="0"/>
              <a:cs typeface="Arial" panose="020B0604020202020204" pitchFamily="34" charset="0"/>
            </a:rPr>
            <a:t>eskicha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A17D9EC-695A-405F-81B3-A0B0DE8DF2C5}" type="parTrans" cxnId="{051D891A-71B0-47F7-B08D-8DFA462A2F7D}">
      <dgm:prSet/>
      <dgm:spPr/>
      <dgm:t>
        <a:bodyPr/>
        <a:lstStyle/>
        <a:p>
          <a:endParaRPr lang="ru-RU"/>
        </a:p>
      </dgm:t>
    </dgm:pt>
    <dgm:pt modelId="{7982BB1C-6D97-49BA-BF92-56E46A4DD606}" type="sibTrans" cxnId="{051D891A-71B0-47F7-B08D-8DFA462A2F7D}">
      <dgm:prSet/>
      <dgm:spPr/>
      <dgm:t>
        <a:bodyPr/>
        <a:lstStyle/>
        <a:p>
          <a:endParaRPr lang="ru-RU"/>
        </a:p>
      </dgm:t>
    </dgm:pt>
    <dgm:pt modelId="{0D202B68-7C74-4A4E-9AD7-D0E156F341A0}">
      <dgm:prSet phldrT="[Текст]" custT="1"/>
      <dgm:spPr/>
      <dgm:t>
        <a:bodyPr/>
        <a:lstStyle/>
        <a:p>
          <a:r>
            <a:rPr lang="uz-Latn-UZ" sz="2800" b="1" dirty="0" smtClean="0">
              <a:latin typeface="Arial" panose="020B0604020202020204" pitchFamily="34" charset="0"/>
              <a:cs typeface="Arial" panose="020B0604020202020204" pitchFamily="34" charset="0"/>
            </a:rPr>
            <a:t>yangicha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F24D905-B2F3-4325-928D-F5E80E05B0C6}" type="parTrans" cxnId="{750A2704-77D3-4165-B25D-AF904ADBC80B}">
      <dgm:prSet/>
      <dgm:spPr/>
      <dgm:t>
        <a:bodyPr/>
        <a:lstStyle/>
        <a:p>
          <a:endParaRPr lang="ru-RU"/>
        </a:p>
      </dgm:t>
    </dgm:pt>
    <dgm:pt modelId="{3D4527C6-B189-4976-AD0F-0B6815EF9ADD}" type="sibTrans" cxnId="{750A2704-77D3-4165-B25D-AF904ADBC80B}">
      <dgm:prSet/>
      <dgm:spPr/>
      <dgm:t>
        <a:bodyPr/>
        <a:lstStyle/>
        <a:p>
          <a:endParaRPr lang="ru-RU"/>
        </a:p>
      </dgm:t>
    </dgm:pt>
    <dgm:pt modelId="{722C7507-D196-4D9E-B27E-754572605D4E}">
      <dgm:prSet custT="1"/>
      <dgm:spPr/>
      <dgm:t>
        <a:bodyPr/>
        <a:lstStyle/>
        <a:p>
          <a:endParaRPr lang="ru-RU" sz="32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D02D901-48D6-4EDE-9A9E-E2E41C5C8375}" type="parTrans" cxnId="{973E2AAF-49A4-4291-893E-D2C1F85ADB61}">
      <dgm:prSet/>
      <dgm:spPr/>
      <dgm:t>
        <a:bodyPr/>
        <a:lstStyle/>
        <a:p>
          <a:endParaRPr lang="ru-RU"/>
        </a:p>
      </dgm:t>
    </dgm:pt>
    <dgm:pt modelId="{40A226D2-11B0-4890-9930-594CDBCB23AF}" type="sibTrans" cxnId="{973E2AAF-49A4-4291-893E-D2C1F85ADB61}">
      <dgm:prSet/>
      <dgm:spPr/>
      <dgm:t>
        <a:bodyPr/>
        <a:lstStyle/>
        <a:p>
          <a:endParaRPr lang="ru-RU"/>
        </a:p>
      </dgm:t>
    </dgm:pt>
    <dgm:pt modelId="{F066D74F-A6E3-4DE6-9F86-64A677387C14}">
      <dgm:prSet custT="1"/>
      <dgm:spPr>
        <a:solidFill>
          <a:srgbClr val="D60093"/>
        </a:solidFill>
      </dgm:spPr>
      <dgm:t>
        <a:bodyPr/>
        <a:lstStyle/>
        <a:p>
          <a:pPr algn="l"/>
          <a:r>
            <a:rPr lang="uz-Latn-UZ" sz="2800" b="1" dirty="0" smtClean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rPr>
            <a:t>Olmoshdan</a:t>
          </a:r>
          <a:endParaRPr lang="ru-RU" sz="2800" b="1" dirty="0">
            <a:solidFill>
              <a:schemeClr val="bg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E8A0BF-DE56-4D3F-9C93-30AE52D6CD64}" type="parTrans" cxnId="{0C3AA807-54EA-4C1B-B302-E13CD7EF662F}">
      <dgm:prSet/>
      <dgm:spPr/>
      <dgm:t>
        <a:bodyPr/>
        <a:lstStyle/>
        <a:p>
          <a:endParaRPr lang="ru-RU"/>
        </a:p>
      </dgm:t>
    </dgm:pt>
    <dgm:pt modelId="{90ACFE86-9605-4553-B24D-77951B7890CE}" type="sibTrans" cxnId="{0C3AA807-54EA-4C1B-B302-E13CD7EF662F}">
      <dgm:prSet/>
      <dgm:spPr/>
      <dgm:t>
        <a:bodyPr/>
        <a:lstStyle/>
        <a:p>
          <a:endParaRPr lang="ru-RU"/>
        </a:p>
      </dgm:t>
    </dgm:pt>
    <dgm:pt modelId="{183ABADE-8EC5-4513-B391-DDA7A7F0DFD3}">
      <dgm:prSet custT="1"/>
      <dgm:spPr/>
      <dgm:t>
        <a:bodyPr/>
        <a:lstStyle/>
        <a:p>
          <a:r>
            <a:rPr lang="uz-Latn-UZ" sz="2800" b="1" dirty="0" smtClean="0">
              <a:latin typeface="Arial" panose="020B0604020202020204" pitchFamily="34" charset="0"/>
              <a:cs typeface="Arial" panose="020B0604020202020204" pitchFamily="34" charset="0"/>
            </a:rPr>
            <a:t>o‘zicha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987590-F123-4FEA-916E-C23DE31908CB}" type="parTrans" cxnId="{70526F03-912D-4DFA-89B4-0AE1EE79D293}">
      <dgm:prSet/>
      <dgm:spPr/>
      <dgm:t>
        <a:bodyPr/>
        <a:lstStyle/>
        <a:p>
          <a:endParaRPr lang="ru-RU"/>
        </a:p>
      </dgm:t>
    </dgm:pt>
    <dgm:pt modelId="{D26685FF-B4EA-476D-B406-774314991ACB}" type="sibTrans" cxnId="{70526F03-912D-4DFA-89B4-0AE1EE79D293}">
      <dgm:prSet/>
      <dgm:spPr/>
      <dgm:t>
        <a:bodyPr/>
        <a:lstStyle/>
        <a:p>
          <a:endParaRPr lang="ru-RU"/>
        </a:p>
      </dgm:t>
    </dgm:pt>
    <dgm:pt modelId="{1F1C2ECB-3766-4140-BE75-97263E30EFB8}">
      <dgm:prSet custT="1"/>
      <dgm:spPr/>
      <dgm:t>
        <a:bodyPr/>
        <a:lstStyle/>
        <a:p>
          <a:r>
            <a:rPr lang="uz-Latn-UZ" sz="2800" b="1" dirty="0" smtClean="0">
              <a:latin typeface="Arial" panose="020B0604020202020204" pitchFamily="34" charset="0"/>
              <a:cs typeface="Arial" panose="020B0604020202020204" pitchFamily="34" charset="0"/>
            </a:rPr>
            <a:t>bolalarcha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326C7C-C72B-4CC9-B8E3-D0B96309B4F1}" type="parTrans" cxnId="{A6DF20DE-CF81-4CD8-9E0D-C061546E0C4E}">
      <dgm:prSet/>
      <dgm:spPr/>
      <dgm:t>
        <a:bodyPr/>
        <a:lstStyle/>
        <a:p>
          <a:endParaRPr lang="ru-RU"/>
        </a:p>
      </dgm:t>
    </dgm:pt>
    <dgm:pt modelId="{107EBE84-57CA-4295-9F81-C263363F238B}" type="sibTrans" cxnId="{A6DF20DE-CF81-4CD8-9E0D-C061546E0C4E}">
      <dgm:prSet/>
      <dgm:spPr/>
      <dgm:t>
        <a:bodyPr/>
        <a:lstStyle/>
        <a:p>
          <a:endParaRPr lang="ru-RU"/>
        </a:p>
      </dgm:t>
    </dgm:pt>
    <dgm:pt modelId="{8DA12BA8-B128-46E8-A641-4F254CAD7E17}" type="pres">
      <dgm:prSet presAssocID="{DECE5E54-C7B9-4203-AC4E-C9964EF427AE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46AC033-D2F4-4489-A808-CC5B8923C167}" type="pres">
      <dgm:prSet presAssocID="{B66E6C6D-69E6-405F-B165-BD0A9928BCDF}" presName="root" presStyleCnt="0"/>
      <dgm:spPr/>
    </dgm:pt>
    <dgm:pt modelId="{A4436AFC-A735-465C-8B40-04135ADD318D}" type="pres">
      <dgm:prSet presAssocID="{B66E6C6D-69E6-405F-B165-BD0A9928BCDF}" presName="rootComposite" presStyleCnt="0"/>
      <dgm:spPr/>
    </dgm:pt>
    <dgm:pt modelId="{92E1F074-252D-4B95-A197-D05380384871}" type="pres">
      <dgm:prSet presAssocID="{B66E6C6D-69E6-405F-B165-BD0A9928BCDF}" presName="rootText" presStyleLbl="node1" presStyleIdx="0" presStyleCnt="3" custScaleX="111971" custLinFactNeighborX="-32285" custLinFactNeighborY="1204"/>
      <dgm:spPr/>
      <dgm:t>
        <a:bodyPr/>
        <a:lstStyle/>
        <a:p>
          <a:endParaRPr lang="ru-RU"/>
        </a:p>
      </dgm:t>
    </dgm:pt>
    <dgm:pt modelId="{C9D4AD98-2DAB-4532-A19B-1EA16FA8F9E7}" type="pres">
      <dgm:prSet presAssocID="{B66E6C6D-69E6-405F-B165-BD0A9928BCDF}" presName="rootConnector" presStyleLbl="node1" presStyleIdx="0" presStyleCnt="3"/>
      <dgm:spPr/>
      <dgm:t>
        <a:bodyPr/>
        <a:lstStyle/>
        <a:p>
          <a:endParaRPr lang="ru-RU"/>
        </a:p>
      </dgm:t>
    </dgm:pt>
    <dgm:pt modelId="{BADF7835-234F-4089-A2D0-288E97B24C20}" type="pres">
      <dgm:prSet presAssocID="{B66E6C6D-69E6-405F-B165-BD0A9928BCDF}" presName="childShape" presStyleCnt="0"/>
      <dgm:spPr/>
    </dgm:pt>
    <dgm:pt modelId="{F944B1D0-87DB-401E-8447-9E6B41181861}" type="pres">
      <dgm:prSet presAssocID="{61B24177-D4EB-4EA6-B8C2-CCCA2155891C}" presName="Name13" presStyleLbl="parChTrans1D2" presStyleIdx="0" presStyleCnt="6"/>
      <dgm:spPr/>
      <dgm:t>
        <a:bodyPr/>
        <a:lstStyle/>
        <a:p>
          <a:endParaRPr lang="ru-RU"/>
        </a:p>
      </dgm:t>
    </dgm:pt>
    <dgm:pt modelId="{4D64822B-B58A-493D-B232-519392629FBD}" type="pres">
      <dgm:prSet presAssocID="{0BC01B2B-7DBB-4895-956B-B2FC97DA09AF}" presName="childText" presStyleLbl="bgAcc1" presStyleIdx="0" presStyleCnt="6" custScaleX="155110" custLinFactNeighborX="-496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173A26-5175-47E1-8B38-5B98B0C99EAC}" type="pres">
      <dgm:prSet presAssocID="{7B326C7C-C72B-4CC9-B8E3-D0B96309B4F1}" presName="Name13" presStyleLbl="parChTrans1D2" presStyleIdx="1" presStyleCnt="6"/>
      <dgm:spPr/>
      <dgm:t>
        <a:bodyPr/>
        <a:lstStyle/>
        <a:p>
          <a:endParaRPr lang="ru-RU"/>
        </a:p>
      </dgm:t>
    </dgm:pt>
    <dgm:pt modelId="{D1F8EC30-7D48-455D-9458-32A49BD5521C}" type="pres">
      <dgm:prSet presAssocID="{1F1C2ECB-3766-4140-BE75-97263E30EFB8}" presName="childText" presStyleLbl="bgAcc1" presStyleIdx="1" presStyleCnt="6" custScaleX="162636" custLinFactNeighborX="-52692" custLinFactNeighborY="-84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B6BE7B-D7F6-48A8-B761-D3096B51AECD}" type="pres">
      <dgm:prSet presAssocID="{ECF822AA-D561-464C-96B6-71360A0C82EF}" presName="root" presStyleCnt="0"/>
      <dgm:spPr/>
    </dgm:pt>
    <dgm:pt modelId="{411CCD73-AA89-4595-ADF3-3B2786BA2133}" type="pres">
      <dgm:prSet presAssocID="{ECF822AA-D561-464C-96B6-71360A0C82EF}" presName="rootComposite" presStyleCnt="0"/>
      <dgm:spPr/>
    </dgm:pt>
    <dgm:pt modelId="{011B3080-4920-4844-8348-44E3E5AAE323}" type="pres">
      <dgm:prSet presAssocID="{ECF822AA-D561-464C-96B6-71360A0C82EF}" presName="rootText" presStyleLbl="node1" presStyleIdx="1" presStyleCnt="3" custScaleX="118030" custLinFactNeighborX="-15055"/>
      <dgm:spPr/>
      <dgm:t>
        <a:bodyPr/>
        <a:lstStyle/>
        <a:p>
          <a:endParaRPr lang="ru-RU"/>
        </a:p>
      </dgm:t>
    </dgm:pt>
    <dgm:pt modelId="{FAE32545-786E-4F81-A087-BBA96C7F74AB}" type="pres">
      <dgm:prSet presAssocID="{ECF822AA-D561-464C-96B6-71360A0C82EF}" presName="rootConnector" presStyleLbl="node1" presStyleIdx="1" presStyleCnt="3"/>
      <dgm:spPr/>
      <dgm:t>
        <a:bodyPr/>
        <a:lstStyle/>
        <a:p>
          <a:endParaRPr lang="ru-RU"/>
        </a:p>
      </dgm:t>
    </dgm:pt>
    <dgm:pt modelId="{DC4CF1E7-04A6-4BDB-B5EB-718658F44535}" type="pres">
      <dgm:prSet presAssocID="{ECF822AA-D561-464C-96B6-71360A0C82EF}" presName="childShape" presStyleCnt="0"/>
      <dgm:spPr/>
    </dgm:pt>
    <dgm:pt modelId="{B197D9BF-8F82-4B34-A77D-C856182A9783}" type="pres">
      <dgm:prSet presAssocID="{3A17D9EC-695A-405F-81B3-A0B0DE8DF2C5}" presName="Name13" presStyleLbl="parChTrans1D2" presStyleIdx="2" presStyleCnt="6"/>
      <dgm:spPr/>
      <dgm:t>
        <a:bodyPr/>
        <a:lstStyle/>
        <a:p>
          <a:endParaRPr lang="ru-RU"/>
        </a:p>
      </dgm:t>
    </dgm:pt>
    <dgm:pt modelId="{9E5A3008-2144-48E3-B93E-0EE8F0DFD2F3}" type="pres">
      <dgm:prSet presAssocID="{15DC52D0-896A-451B-9E2E-9C4A1A77FDFA}" presName="childText" presStyleLbl="bgAcc1" presStyleIdx="2" presStyleCnt="6" custScaleX="140921" custLinFactNeighborX="-60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9B523A-FB41-40FF-B20B-B2B74152E803}" type="pres">
      <dgm:prSet presAssocID="{7F24D905-B2F3-4325-928D-F5E80E05B0C6}" presName="Name13" presStyleLbl="parChTrans1D2" presStyleIdx="3" presStyleCnt="6"/>
      <dgm:spPr/>
      <dgm:t>
        <a:bodyPr/>
        <a:lstStyle/>
        <a:p>
          <a:endParaRPr lang="ru-RU"/>
        </a:p>
      </dgm:t>
    </dgm:pt>
    <dgm:pt modelId="{EB50678F-F7FB-4099-AA58-9C3E1867048C}" type="pres">
      <dgm:prSet presAssocID="{0D202B68-7C74-4A4E-9AD7-D0E156F341A0}" presName="childText" presStyleLbl="bgAcc1" presStyleIdx="3" presStyleCnt="6" custScaleX="149601" custLinFactNeighborX="-11291" custLinFactNeighborY="-12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B1B07E-C90D-4197-BCA2-ACADDD0E67B0}" type="pres">
      <dgm:prSet presAssocID="{F066D74F-A6E3-4DE6-9F86-64A677387C14}" presName="root" presStyleCnt="0"/>
      <dgm:spPr/>
    </dgm:pt>
    <dgm:pt modelId="{9CF01BFB-FB5F-4777-A04C-A81B12C62D6B}" type="pres">
      <dgm:prSet presAssocID="{F066D74F-A6E3-4DE6-9F86-64A677387C14}" presName="rootComposite" presStyleCnt="0"/>
      <dgm:spPr/>
    </dgm:pt>
    <dgm:pt modelId="{6CADF23E-06C4-49FA-9B0A-B75354036339}" type="pres">
      <dgm:prSet presAssocID="{F066D74F-A6E3-4DE6-9F86-64A677387C14}" presName="rootText" presStyleLbl="node1" presStyleIdx="2" presStyleCnt="3" custScaleX="133022"/>
      <dgm:spPr/>
      <dgm:t>
        <a:bodyPr/>
        <a:lstStyle/>
        <a:p>
          <a:endParaRPr lang="ru-RU"/>
        </a:p>
      </dgm:t>
    </dgm:pt>
    <dgm:pt modelId="{01917BA7-1F43-46D9-B265-E83B2F7AC62B}" type="pres">
      <dgm:prSet presAssocID="{F066D74F-A6E3-4DE6-9F86-64A677387C14}" presName="rootConnector" presStyleLbl="node1" presStyleIdx="2" presStyleCnt="3"/>
      <dgm:spPr/>
      <dgm:t>
        <a:bodyPr/>
        <a:lstStyle/>
        <a:p>
          <a:endParaRPr lang="ru-RU"/>
        </a:p>
      </dgm:t>
    </dgm:pt>
    <dgm:pt modelId="{237782DC-B5F7-4E45-B8AC-BCCF0B7A5D69}" type="pres">
      <dgm:prSet presAssocID="{F066D74F-A6E3-4DE6-9F86-64A677387C14}" presName="childShape" presStyleCnt="0"/>
      <dgm:spPr/>
    </dgm:pt>
    <dgm:pt modelId="{D4FAAF15-B677-4C37-889E-C8AB79C0FFAE}" type="pres">
      <dgm:prSet presAssocID="{F1987590-F123-4FEA-916E-C23DE31908CB}" presName="Name13" presStyleLbl="parChTrans1D2" presStyleIdx="4" presStyleCnt="6"/>
      <dgm:spPr/>
      <dgm:t>
        <a:bodyPr/>
        <a:lstStyle/>
        <a:p>
          <a:endParaRPr lang="ru-RU"/>
        </a:p>
      </dgm:t>
    </dgm:pt>
    <dgm:pt modelId="{D89CAD9C-DD87-42AA-9699-EA0009A2D047}" type="pres">
      <dgm:prSet presAssocID="{183ABADE-8EC5-4513-B391-DDA7A7F0DFD3}" presName="childText" presStyleLbl="bgAcc1" presStyleIdx="4" presStyleCnt="6" custScaleX="1296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208DCE-3DC6-4007-98CC-9231357D689E}" type="pres">
      <dgm:prSet presAssocID="{8D02D901-48D6-4EDE-9A9E-E2E41C5C8375}" presName="Name13" presStyleLbl="parChTrans1D2" presStyleIdx="5" presStyleCnt="6"/>
      <dgm:spPr/>
      <dgm:t>
        <a:bodyPr/>
        <a:lstStyle/>
        <a:p>
          <a:endParaRPr lang="ru-RU"/>
        </a:p>
      </dgm:t>
    </dgm:pt>
    <dgm:pt modelId="{F122472A-A3D9-4DA5-BAB1-B17BADC9AC48}" type="pres">
      <dgm:prSet presAssocID="{722C7507-D196-4D9E-B27E-754572605D4E}" presName="childText" presStyleLbl="bgAcc1" presStyleIdx="5" presStyleCnt="6" custScaleX="1336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EF2CB57-DC68-4B37-B70D-52D9B422CF8D}" type="presOf" srcId="{ECF822AA-D561-464C-96B6-71360A0C82EF}" destId="{FAE32545-786E-4F81-A087-BBA96C7F74AB}" srcOrd="1" destOrd="0" presId="urn:microsoft.com/office/officeart/2005/8/layout/hierarchy3"/>
    <dgm:cxn modelId="{C9255CFE-4697-49A3-BE8C-65E2127428FB}" srcId="{B66E6C6D-69E6-405F-B165-BD0A9928BCDF}" destId="{0BC01B2B-7DBB-4895-956B-B2FC97DA09AF}" srcOrd="0" destOrd="0" parTransId="{61B24177-D4EB-4EA6-B8C2-CCCA2155891C}" sibTransId="{7A4D0A53-0CE7-4D6E-8C51-BF26D8ACA4AF}"/>
    <dgm:cxn modelId="{6D5FAA05-2ECC-40C1-8458-EDB14375B12F}" type="presOf" srcId="{183ABADE-8EC5-4513-B391-DDA7A7F0DFD3}" destId="{D89CAD9C-DD87-42AA-9699-EA0009A2D047}" srcOrd="0" destOrd="0" presId="urn:microsoft.com/office/officeart/2005/8/layout/hierarchy3"/>
    <dgm:cxn modelId="{0C3AA807-54EA-4C1B-B302-E13CD7EF662F}" srcId="{DECE5E54-C7B9-4203-AC4E-C9964EF427AE}" destId="{F066D74F-A6E3-4DE6-9F86-64A677387C14}" srcOrd="2" destOrd="0" parTransId="{84E8A0BF-DE56-4D3F-9C93-30AE52D6CD64}" sibTransId="{90ACFE86-9605-4553-B24D-77951B7890CE}"/>
    <dgm:cxn modelId="{E87AEE15-957E-4A3A-A22F-11695A07DC23}" type="presOf" srcId="{B66E6C6D-69E6-405F-B165-BD0A9928BCDF}" destId="{92E1F074-252D-4B95-A197-D05380384871}" srcOrd="0" destOrd="0" presId="urn:microsoft.com/office/officeart/2005/8/layout/hierarchy3"/>
    <dgm:cxn modelId="{162520E6-03E5-442C-8021-C8C9A5B0D601}" type="presOf" srcId="{722C7507-D196-4D9E-B27E-754572605D4E}" destId="{F122472A-A3D9-4DA5-BAB1-B17BADC9AC48}" srcOrd="0" destOrd="0" presId="urn:microsoft.com/office/officeart/2005/8/layout/hierarchy3"/>
    <dgm:cxn modelId="{ED641DC5-BAA9-4484-ADFD-BF0C0E7CACCA}" type="presOf" srcId="{F066D74F-A6E3-4DE6-9F86-64A677387C14}" destId="{6CADF23E-06C4-49FA-9B0A-B75354036339}" srcOrd="0" destOrd="0" presId="urn:microsoft.com/office/officeart/2005/8/layout/hierarchy3"/>
    <dgm:cxn modelId="{476589D0-D3D6-4ED3-88CC-616CBFC452D8}" type="presOf" srcId="{0BC01B2B-7DBB-4895-956B-B2FC97DA09AF}" destId="{4D64822B-B58A-493D-B232-519392629FBD}" srcOrd="0" destOrd="0" presId="urn:microsoft.com/office/officeart/2005/8/layout/hierarchy3"/>
    <dgm:cxn modelId="{70526F03-912D-4DFA-89B4-0AE1EE79D293}" srcId="{F066D74F-A6E3-4DE6-9F86-64A677387C14}" destId="{183ABADE-8EC5-4513-B391-DDA7A7F0DFD3}" srcOrd="0" destOrd="0" parTransId="{F1987590-F123-4FEA-916E-C23DE31908CB}" sibTransId="{D26685FF-B4EA-476D-B406-774314991ACB}"/>
    <dgm:cxn modelId="{7C70CE22-632D-4F83-811F-8BE6BEBAFA18}" type="presOf" srcId="{61B24177-D4EB-4EA6-B8C2-CCCA2155891C}" destId="{F944B1D0-87DB-401E-8447-9E6B41181861}" srcOrd="0" destOrd="0" presId="urn:microsoft.com/office/officeart/2005/8/layout/hierarchy3"/>
    <dgm:cxn modelId="{5E567AD5-5BD3-4EE9-B6CD-E48E8D7B586E}" type="presOf" srcId="{8D02D901-48D6-4EDE-9A9E-E2E41C5C8375}" destId="{A5208DCE-3DC6-4007-98CC-9231357D689E}" srcOrd="0" destOrd="0" presId="urn:microsoft.com/office/officeart/2005/8/layout/hierarchy3"/>
    <dgm:cxn modelId="{124A561E-ADFC-49F2-8CC1-4108AC917512}" type="presOf" srcId="{0D202B68-7C74-4A4E-9AD7-D0E156F341A0}" destId="{EB50678F-F7FB-4099-AA58-9C3E1867048C}" srcOrd="0" destOrd="0" presId="urn:microsoft.com/office/officeart/2005/8/layout/hierarchy3"/>
    <dgm:cxn modelId="{4F1906DE-C185-4F71-83EC-5DD3D4AF07D9}" type="presOf" srcId="{F1987590-F123-4FEA-916E-C23DE31908CB}" destId="{D4FAAF15-B677-4C37-889E-C8AB79C0FFAE}" srcOrd="0" destOrd="0" presId="urn:microsoft.com/office/officeart/2005/8/layout/hierarchy3"/>
    <dgm:cxn modelId="{517CD35D-B0AB-4889-954A-08E2173CCD8A}" type="presOf" srcId="{15DC52D0-896A-451B-9E2E-9C4A1A77FDFA}" destId="{9E5A3008-2144-48E3-B93E-0EE8F0DFD2F3}" srcOrd="0" destOrd="0" presId="urn:microsoft.com/office/officeart/2005/8/layout/hierarchy3"/>
    <dgm:cxn modelId="{A6DF20DE-CF81-4CD8-9E0D-C061546E0C4E}" srcId="{B66E6C6D-69E6-405F-B165-BD0A9928BCDF}" destId="{1F1C2ECB-3766-4140-BE75-97263E30EFB8}" srcOrd="1" destOrd="0" parTransId="{7B326C7C-C72B-4CC9-B8E3-D0B96309B4F1}" sibTransId="{107EBE84-57CA-4295-9F81-C263363F238B}"/>
    <dgm:cxn modelId="{11E06B62-3450-4B07-ADC7-B93AE075E36F}" srcId="{DECE5E54-C7B9-4203-AC4E-C9964EF427AE}" destId="{ECF822AA-D561-464C-96B6-71360A0C82EF}" srcOrd="1" destOrd="0" parTransId="{F532B2E2-D6DD-4839-9235-DF550B5622F6}" sibTransId="{5C0CF7F9-4237-487A-A72C-F1938EC71402}"/>
    <dgm:cxn modelId="{BBF901BE-EA86-4F71-A499-70EC2E93D0B8}" type="presOf" srcId="{1F1C2ECB-3766-4140-BE75-97263E30EFB8}" destId="{D1F8EC30-7D48-455D-9458-32A49BD5521C}" srcOrd="0" destOrd="0" presId="urn:microsoft.com/office/officeart/2005/8/layout/hierarchy3"/>
    <dgm:cxn modelId="{165C24D2-C117-4A90-A035-6439859D950A}" type="presOf" srcId="{DECE5E54-C7B9-4203-AC4E-C9964EF427AE}" destId="{8DA12BA8-B128-46E8-A641-4F254CAD7E17}" srcOrd="0" destOrd="0" presId="urn:microsoft.com/office/officeart/2005/8/layout/hierarchy3"/>
    <dgm:cxn modelId="{D94B2EA6-5FD6-4B45-A97D-1E474C470B2A}" srcId="{DECE5E54-C7B9-4203-AC4E-C9964EF427AE}" destId="{B66E6C6D-69E6-405F-B165-BD0A9928BCDF}" srcOrd="0" destOrd="0" parTransId="{8EE8696B-7D0E-4667-B5B3-08D37B8DACDD}" sibTransId="{0980FB30-ED11-4B48-8A29-F484D0932932}"/>
    <dgm:cxn modelId="{018468A0-EC92-448C-B894-A4D8A83CC5F5}" type="presOf" srcId="{7B326C7C-C72B-4CC9-B8E3-D0B96309B4F1}" destId="{61173A26-5175-47E1-8B38-5B98B0C99EAC}" srcOrd="0" destOrd="0" presId="urn:microsoft.com/office/officeart/2005/8/layout/hierarchy3"/>
    <dgm:cxn modelId="{051D891A-71B0-47F7-B08D-8DFA462A2F7D}" srcId="{ECF822AA-D561-464C-96B6-71360A0C82EF}" destId="{15DC52D0-896A-451B-9E2E-9C4A1A77FDFA}" srcOrd="0" destOrd="0" parTransId="{3A17D9EC-695A-405F-81B3-A0B0DE8DF2C5}" sibTransId="{7982BB1C-6D97-49BA-BF92-56E46A4DD606}"/>
    <dgm:cxn modelId="{750A2704-77D3-4165-B25D-AF904ADBC80B}" srcId="{ECF822AA-D561-464C-96B6-71360A0C82EF}" destId="{0D202B68-7C74-4A4E-9AD7-D0E156F341A0}" srcOrd="1" destOrd="0" parTransId="{7F24D905-B2F3-4325-928D-F5E80E05B0C6}" sibTransId="{3D4527C6-B189-4976-AD0F-0B6815EF9ADD}"/>
    <dgm:cxn modelId="{C56B23DD-712A-40AA-9EB4-D9400342DF5C}" type="presOf" srcId="{3A17D9EC-695A-405F-81B3-A0B0DE8DF2C5}" destId="{B197D9BF-8F82-4B34-A77D-C856182A9783}" srcOrd="0" destOrd="0" presId="urn:microsoft.com/office/officeart/2005/8/layout/hierarchy3"/>
    <dgm:cxn modelId="{B6180598-C536-431C-85E6-8798801E4332}" type="presOf" srcId="{ECF822AA-D561-464C-96B6-71360A0C82EF}" destId="{011B3080-4920-4844-8348-44E3E5AAE323}" srcOrd="0" destOrd="0" presId="urn:microsoft.com/office/officeart/2005/8/layout/hierarchy3"/>
    <dgm:cxn modelId="{E7FB9987-B5B1-493C-A068-5A50B56AABA8}" type="presOf" srcId="{B66E6C6D-69E6-405F-B165-BD0A9928BCDF}" destId="{C9D4AD98-2DAB-4532-A19B-1EA16FA8F9E7}" srcOrd="1" destOrd="0" presId="urn:microsoft.com/office/officeart/2005/8/layout/hierarchy3"/>
    <dgm:cxn modelId="{973E2AAF-49A4-4291-893E-D2C1F85ADB61}" srcId="{F066D74F-A6E3-4DE6-9F86-64A677387C14}" destId="{722C7507-D196-4D9E-B27E-754572605D4E}" srcOrd="1" destOrd="0" parTransId="{8D02D901-48D6-4EDE-9A9E-E2E41C5C8375}" sibTransId="{40A226D2-11B0-4890-9930-594CDBCB23AF}"/>
    <dgm:cxn modelId="{6FBC4A66-DBD2-4C28-A7B2-7C3B4F70101C}" type="presOf" srcId="{F066D74F-A6E3-4DE6-9F86-64A677387C14}" destId="{01917BA7-1F43-46D9-B265-E83B2F7AC62B}" srcOrd="1" destOrd="0" presId="urn:microsoft.com/office/officeart/2005/8/layout/hierarchy3"/>
    <dgm:cxn modelId="{6018CA0E-0660-485C-B57E-66BF9B262869}" type="presOf" srcId="{7F24D905-B2F3-4325-928D-F5E80E05B0C6}" destId="{329B523A-FB41-40FF-B20B-B2B74152E803}" srcOrd="0" destOrd="0" presId="urn:microsoft.com/office/officeart/2005/8/layout/hierarchy3"/>
    <dgm:cxn modelId="{6CF71E29-F975-4FF2-87E5-0D96815CCE15}" type="presParOf" srcId="{8DA12BA8-B128-46E8-A641-4F254CAD7E17}" destId="{746AC033-D2F4-4489-A808-CC5B8923C167}" srcOrd="0" destOrd="0" presId="urn:microsoft.com/office/officeart/2005/8/layout/hierarchy3"/>
    <dgm:cxn modelId="{A5AD7A8E-4A73-4FF6-8740-CC6DDC35D488}" type="presParOf" srcId="{746AC033-D2F4-4489-A808-CC5B8923C167}" destId="{A4436AFC-A735-465C-8B40-04135ADD318D}" srcOrd="0" destOrd="0" presId="urn:microsoft.com/office/officeart/2005/8/layout/hierarchy3"/>
    <dgm:cxn modelId="{7B888553-93C8-485B-A0F6-2670873A4EE9}" type="presParOf" srcId="{A4436AFC-A735-465C-8B40-04135ADD318D}" destId="{92E1F074-252D-4B95-A197-D05380384871}" srcOrd="0" destOrd="0" presId="urn:microsoft.com/office/officeart/2005/8/layout/hierarchy3"/>
    <dgm:cxn modelId="{52CB1627-FCB2-4775-B2BD-2C4FB5CA6FBF}" type="presParOf" srcId="{A4436AFC-A735-465C-8B40-04135ADD318D}" destId="{C9D4AD98-2DAB-4532-A19B-1EA16FA8F9E7}" srcOrd="1" destOrd="0" presId="urn:microsoft.com/office/officeart/2005/8/layout/hierarchy3"/>
    <dgm:cxn modelId="{76511674-628B-422C-8193-CCA5BECC4B09}" type="presParOf" srcId="{746AC033-D2F4-4489-A808-CC5B8923C167}" destId="{BADF7835-234F-4089-A2D0-288E97B24C20}" srcOrd="1" destOrd="0" presId="urn:microsoft.com/office/officeart/2005/8/layout/hierarchy3"/>
    <dgm:cxn modelId="{7A1D3552-69AC-4930-9B31-6868FE05D118}" type="presParOf" srcId="{BADF7835-234F-4089-A2D0-288E97B24C20}" destId="{F944B1D0-87DB-401E-8447-9E6B41181861}" srcOrd="0" destOrd="0" presId="urn:microsoft.com/office/officeart/2005/8/layout/hierarchy3"/>
    <dgm:cxn modelId="{C39ECF27-EE6D-425E-AD6C-5E7E84AE6B8E}" type="presParOf" srcId="{BADF7835-234F-4089-A2D0-288E97B24C20}" destId="{4D64822B-B58A-493D-B232-519392629FBD}" srcOrd="1" destOrd="0" presId="urn:microsoft.com/office/officeart/2005/8/layout/hierarchy3"/>
    <dgm:cxn modelId="{ED990E04-F526-4B24-8E6B-F9FD5AFB76A5}" type="presParOf" srcId="{BADF7835-234F-4089-A2D0-288E97B24C20}" destId="{61173A26-5175-47E1-8B38-5B98B0C99EAC}" srcOrd="2" destOrd="0" presId="urn:microsoft.com/office/officeart/2005/8/layout/hierarchy3"/>
    <dgm:cxn modelId="{56D2A885-B764-497F-B7A5-E6D97FD1907F}" type="presParOf" srcId="{BADF7835-234F-4089-A2D0-288E97B24C20}" destId="{D1F8EC30-7D48-455D-9458-32A49BD5521C}" srcOrd="3" destOrd="0" presId="urn:microsoft.com/office/officeart/2005/8/layout/hierarchy3"/>
    <dgm:cxn modelId="{533EC1F9-C465-49E2-B611-3B7DB2C0B2B0}" type="presParOf" srcId="{8DA12BA8-B128-46E8-A641-4F254CAD7E17}" destId="{35B6BE7B-D7F6-48A8-B761-D3096B51AECD}" srcOrd="1" destOrd="0" presId="urn:microsoft.com/office/officeart/2005/8/layout/hierarchy3"/>
    <dgm:cxn modelId="{18D1F309-8EA9-4F34-9C69-5A82C373FE0A}" type="presParOf" srcId="{35B6BE7B-D7F6-48A8-B761-D3096B51AECD}" destId="{411CCD73-AA89-4595-ADF3-3B2786BA2133}" srcOrd="0" destOrd="0" presId="urn:microsoft.com/office/officeart/2005/8/layout/hierarchy3"/>
    <dgm:cxn modelId="{40118B6E-4C13-45DF-8733-43B8AB564504}" type="presParOf" srcId="{411CCD73-AA89-4595-ADF3-3B2786BA2133}" destId="{011B3080-4920-4844-8348-44E3E5AAE323}" srcOrd="0" destOrd="0" presId="urn:microsoft.com/office/officeart/2005/8/layout/hierarchy3"/>
    <dgm:cxn modelId="{0347EE7C-2C8B-4C1B-84C5-E99FF6931108}" type="presParOf" srcId="{411CCD73-AA89-4595-ADF3-3B2786BA2133}" destId="{FAE32545-786E-4F81-A087-BBA96C7F74AB}" srcOrd="1" destOrd="0" presId="urn:microsoft.com/office/officeart/2005/8/layout/hierarchy3"/>
    <dgm:cxn modelId="{0EF65173-26CD-44DA-BB82-93D29FF6FA5D}" type="presParOf" srcId="{35B6BE7B-D7F6-48A8-B761-D3096B51AECD}" destId="{DC4CF1E7-04A6-4BDB-B5EB-718658F44535}" srcOrd="1" destOrd="0" presId="urn:microsoft.com/office/officeart/2005/8/layout/hierarchy3"/>
    <dgm:cxn modelId="{9CF0007E-1857-4072-B235-436EE1821E13}" type="presParOf" srcId="{DC4CF1E7-04A6-4BDB-B5EB-718658F44535}" destId="{B197D9BF-8F82-4B34-A77D-C856182A9783}" srcOrd="0" destOrd="0" presId="urn:microsoft.com/office/officeart/2005/8/layout/hierarchy3"/>
    <dgm:cxn modelId="{A53B2BBE-6611-4950-B010-6406E6198D17}" type="presParOf" srcId="{DC4CF1E7-04A6-4BDB-B5EB-718658F44535}" destId="{9E5A3008-2144-48E3-B93E-0EE8F0DFD2F3}" srcOrd="1" destOrd="0" presId="urn:microsoft.com/office/officeart/2005/8/layout/hierarchy3"/>
    <dgm:cxn modelId="{08EE1454-7946-4F33-963A-EE40C89D0898}" type="presParOf" srcId="{DC4CF1E7-04A6-4BDB-B5EB-718658F44535}" destId="{329B523A-FB41-40FF-B20B-B2B74152E803}" srcOrd="2" destOrd="0" presId="urn:microsoft.com/office/officeart/2005/8/layout/hierarchy3"/>
    <dgm:cxn modelId="{10911CFA-CA5C-49C9-A29D-7C5726816D8B}" type="presParOf" srcId="{DC4CF1E7-04A6-4BDB-B5EB-718658F44535}" destId="{EB50678F-F7FB-4099-AA58-9C3E1867048C}" srcOrd="3" destOrd="0" presId="urn:microsoft.com/office/officeart/2005/8/layout/hierarchy3"/>
    <dgm:cxn modelId="{92A5D415-1024-437A-B2D1-AD9232055BB0}" type="presParOf" srcId="{8DA12BA8-B128-46E8-A641-4F254CAD7E17}" destId="{C1B1B07E-C90D-4197-BCA2-ACADDD0E67B0}" srcOrd="2" destOrd="0" presId="urn:microsoft.com/office/officeart/2005/8/layout/hierarchy3"/>
    <dgm:cxn modelId="{B96A4D61-4BEA-429A-898B-225841A8D019}" type="presParOf" srcId="{C1B1B07E-C90D-4197-BCA2-ACADDD0E67B0}" destId="{9CF01BFB-FB5F-4777-A04C-A81B12C62D6B}" srcOrd="0" destOrd="0" presId="urn:microsoft.com/office/officeart/2005/8/layout/hierarchy3"/>
    <dgm:cxn modelId="{BD7BDE80-378B-45E5-AD6A-04B344BA1BEF}" type="presParOf" srcId="{9CF01BFB-FB5F-4777-A04C-A81B12C62D6B}" destId="{6CADF23E-06C4-49FA-9B0A-B75354036339}" srcOrd="0" destOrd="0" presId="urn:microsoft.com/office/officeart/2005/8/layout/hierarchy3"/>
    <dgm:cxn modelId="{A6001497-E4ED-4344-946D-9F1E54D11E4C}" type="presParOf" srcId="{9CF01BFB-FB5F-4777-A04C-A81B12C62D6B}" destId="{01917BA7-1F43-46D9-B265-E83B2F7AC62B}" srcOrd="1" destOrd="0" presId="urn:microsoft.com/office/officeart/2005/8/layout/hierarchy3"/>
    <dgm:cxn modelId="{BC77BBFF-FC3C-43FB-9038-8AB8A00F4B5F}" type="presParOf" srcId="{C1B1B07E-C90D-4197-BCA2-ACADDD0E67B0}" destId="{237782DC-B5F7-4E45-B8AC-BCCF0B7A5D69}" srcOrd="1" destOrd="0" presId="urn:microsoft.com/office/officeart/2005/8/layout/hierarchy3"/>
    <dgm:cxn modelId="{71454259-0010-4F32-830A-5542FC1702F2}" type="presParOf" srcId="{237782DC-B5F7-4E45-B8AC-BCCF0B7A5D69}" destId="{D4FAAF15-B677-4C37-889E-C8AB79C0FFAE}" srcOrd="0" destOrd="0" presId="urn:microsoft.com/office/officeart/2005/8/layout/hierarchy3"/>
    <dgm:cxn modelId="{288E81EC-94F4-4C2C-A9A5-4E22578044EC}" type="presParOf" srcId="{237782DC-B5F7-4E45-B8AC-BCCF0B7A5D69}" destId="{D89CAD9C-DD87-42AA-9699-EA0009A2D047}" srcOrd="1" destOrd="0" presId="urn:microsoft.com/office/officeart/2005/8/layout/hierarchy3"/>
    <dgm:cxn modelId="{CB12989E-7476-41E6-8105-935E2A81A083}" type="presParOf" srcId="{237782DC-B5F7-4E45-B8AC-BCCF0B7A5D69}" destId="{A5208DCE-3DC6-4007-98CC-9231357D689E}" srcOrd="2" destOrd="0" presId="urn:microsoft.com/office/officeart/2005/8/layout/hierarchy3"/>
    <dgm:cxn modelId="{0A18700B-950D-4477-8ACD-ED6BB12FAE8E}" type="presParOf" srcId="{237782DC-B5F7-4E45-B8AC-BCCF0B7A5D69}" destId="{F122472A-A3D9-4DA5-BAB1-B17BADC9AC48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53B1DA-8627-42B7-B49C-2E54671648FF}">
      <dsp:nvSpPr>
        <dsp:cNvPr id="0" name=""/>
        <dsp:cNvSpPr/>
      </dsp:nvSpPr>
      <dsp:spPr>
        <a:xfrm>
          <a:off x="980072" y="0"/>
          <a:ext cx="4064000" cy="4064000"/>
        </a:xfrm>
        <a:prstGeom prst="diamond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9AC705-591E-4BA4-A512-255DD98D11C1}">
      <dsp:nvSpPr>
        <dsp:cNvPr id="0" name=""/>
        <dsp:cNvSpPr/>
      </dsp:nvSpPr>
      <dsp:spPr>
        <a:xfrm>
          <a:off x="759533" y="354285"/>
          <a:ext cx="2039922" cy="1584960"/>
        </a:xfrm>
        <a:prstGeom prst="roundRect">
          <a:avLst/>
        </a:prstGeom>
        <a:solidFill>
          <a:srgbClr val="66FF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4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Sodda</a:t>
          </a:r>
          <a:endParaRPr lang="ru-RU" sz="4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36904" y="431656"/>
        <a:ext cx="1885180" cy="1430218"/>
      </dsp:txXfrm>
    </dsp:sp>
    <dsp:sp modelId="{582A8CAE-08E6-4CE4-879C-C8C009BE35AE}">
      <dsp:nvSpPr>
        <dsp:cNvPr id="0" name=""/>
        <dsp:cNvSpPr/>
      </dsp:nvSpPr>
      <dsp:spPr>
        <a:xfrm>
          <a:off x="3061153" y="333728"/>
          <a:ext cx="2500829" cy="1584960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4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Qo‘shma</a:t>
          </a:r>
          <a:endParaRPr lang="ru-RU" sz="4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38524" y="411099"/>
        <a:ext cx="2346087" cy="1430218"/>
      </dsp:txXfrm>
    </dsp:sp>
    <dsp:sp modelId="{53710406-AD5B-415B-8098-EE0B48F82B18}">
      <dsp:nvSpPr>
        <dsp:cNvPr id="0" name=""/>
        <dsp:cNvSpPr/>
      </dsp:nvSpPr>
      <dsp:spPr>
        <a:xfrm>
          <a:off x="703774" y="2137529"/>
          <a:ext cx="2151440" cy="1584960"/>
        </a:xfrm>
        <a:prstGeom prst="roundRect">
          <a:avLst/>
        </a:prstGeom>
        <a:solidFill>
          <a:srgbClr val="66FF6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4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Juft </a:t>
          </a:r>
          <a:endParaRPr lang="ru-RU" sz="4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81145" y="2214900"/>
        <a:ext cx="1996698" cy="1430218"/>
      </dsp:txXfrm>
    </dsp:sp>
    <dsp:sp modelId="{D0E459C0-5B6E-481A-8D25-35C9CAE1A767}">
      <dsp:nvSpPr>
        <dsp:cNvPr id="0" name=""/>
        <dsp:cNvSpPr/>
      </dsp:nvSpPr>
      <dsp:spPr>
        <a:xfrm>
          <a:off x="3103273" y="2137529"/>
          <a:ext cx="2305070" cy="1584960"/>
        </a:xfrm>
        <a:prstGeom prst="roundRect">
          <a:avLst/>
        </a:prstGeom>
        <a:solidFill>
          <a:srgbClr val="FFCC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4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Takroriy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80644" y="2214900"/>
        <a:ext cx="2150328" cy="143021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E1F074-252D-4B95-A197-D05380384871}">
      <dsp:nvSpPr>
        <dsp:cNvPr id="0" name=""/>
        <dsp:cNvSpPr/>
      </dsp:nvSpPr>
      <dsp:spPr>
        <a:xfrm>
          <a:off x="116728" y="9952"/>
          <a:ext cx="1808757" cy="80769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Otdan 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0384" y="33608"/>
        <a:ext cx="1761445" cy="760378"/>
      </dsp:txXfrm>
    </dsp:sp>
    <dsp:sp modelId="{F944B1D0-87DB-401E-8447-9E6B41181861}">
      <dsp:nvSpPr>
        <dsp:cNvPr id="0" name=""/>
        <dsp:cNvSpPr/>
      </dsp:nvSpPr>
      <dsp:spPr>
        <a:xfrm>
          <a:off x="251884" y="817642"/>
          <a:ext cx="91440" cy="59604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96043"/>
              </a:lnTo>
              <a:lnTo>
                <a:pt x="106091" y="59604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64822B-B58A-493D-B232-519392629FBD}">
      <dsp:nvSpPr>
        <dsp:cNvPr id="0" name=""/>
        <dsp:cNvSpPr/>
      </dsp:nvSpPr>
      <dsp:spPr>
        <a:xfrm>
          <a:off x="357975" y="1009840"/>
          <a:ext cx="2004493" cy="8076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vijdonan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1631" y="1033496"/>
        <a:ext cx="1957181" cy="760378"/>
      </dsp:txXfrm>
    </dsp:sp>
    <dsp:sp modelId="{61173A26-5175-47E1-8B38-5B98B0C99EAC}">
      <dsp:nvSpPr>
        <dsp:cNvPr id="0" name=""/>
        <dsp:cNvSpPr/>
      </dsp:nvSpPr>
      <dsp:spPr>
        <a:xfrm>
          <a:off x="251884" y="817642"/>
          <a:ext cx="91440" cy="153755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537559"/>
              </a:lnTo>
              <a:lnTo>
                <a:pt x="67180" y="1537559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F8EC30-7D48-455D-9458-32A49BD5521C}">
      <dsp:nvSpPr>
        <dsp:cNvPr id="0" name=""/>
        <dsp:cNvSpPr/>
      </dsp:nvSpPr>
      <dsp:spPr>
        <a:xfrm>
          <a:off x="319064" y="1951356"/>
          <a:ext cx="2101752" cy="8076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892954"/>
              <a:satOff val="5380"/>
              <a:lumOff val="43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bolalarcha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2720" y="1975012"/>
        <a:ext cx="2054440" cy="760378"/>
      </dsp:txXfrm>
    </dsp:sp>
    <dsp:sp modelId="{011B3080-4920-4844-8348-44E3E5AAE323}">
      <dsp:nvSpPr>
        <dsp:cNvPr id="0" name=""/>
        <dsp:cNvSpPr/>
      </dsp:nvSpPr>
      <dsp:spPr>
        <a:xfrm>
          <a:off x="2881080" y="227"/>
          <a:ext cx="1906633" cy="807690"/>
        </a:xfrm>
        <a:prstGeom prst="roundRect">
          <a:avLst>
            <a:gd name="adj" fmla="val 1000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Sifatdan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04736" y="23883"/>
        <a:ext cx="1859321" cy="760378"/>
      </dsp:txXfrm>
    </dsp:sp>
    <dsp:sp modelId="{B197D9BF-8F82-4B34-A77D-C856182A9783}">
      <dsp:nvSpPr>
        <dsp:cNvPr id="0" name=""/>
        <dsp:cNvSpPr/>
      </dsp:nvSpPr>
      <dsp:spPr>
        <a:xfrm>
          <a:off x="3071743" y="807917"/>
          <a:ext cx="356036" cy="6057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05767"/>
              </a:lnTo>
              <a:lnTo>
                <a:pt x="356036" y="605767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5A3008-2144-48E3-B93E-0EE8F0DFD2F3}">
      <dsp:nvSpPr>
        <dsp:cNvPr id="0" name=""/>
        <dsp:cNvSpPr/>
      </dsp:nvSpPr>
      <dsp:spPr>
        <a:xfrm>
          <a:off x="3427780" y="1009840"/>
          <a:ext cx="1821128" cy="8076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1785908"/>
              <a:satOff val="10760"/>
              <a:lumOff val="86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eskicha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51436" y="1033496"/>
        <a:ext cx="1773816" cy="760378"/>
      </dsp:txXfrm>
    </dsp:sp>
    <dsp:sp modelId="{329B523A-FB41-40FF-B20B-B2B74152E803}">
      <dsp:nvSpPr>
        <dsp:cNvPr id="0" name=""/>
        <dsp:cNvSpPr/>
      </dsp:nvSpPr>
      <dsp:spPr>
        <a:xfrm>
          <a:off x="3071743" y="807917"/>
          <a:ext cx="287944" cy="16056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05655"/>
              </a:lnTo>
              <a:lnTo>
                <a:pt x="287944" y="1605655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50678F-F7FB-4099-AA58-9C3E1867048C}">
      <dsp:nvSpPr>
        <dsp:cNvPr id="0" name=""/>
        <dsp:cNvSpPr/>
      </dsp:nvSpPr>
      <dsp:spPr>
        <a:xfrm>
          <a:off x="3359688" y="2009728"/>
          <a:ext cx="1933300" cy="8076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2678862"/>
              <a:satOff val="16139"/>
              <a:lumOff val="129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yangicha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83344" y="2033384"/>
        <a:ext cx="1885988" cy="760378"/>
      </dsp:txXfrm>
    </dsp:sp>
    <dsp:sp modelId="{6CADF23E-06C4-49FA-9B0A-B75354036339}">
      <dsp:nvSpPr>
        <dsp:cNvPr id="0" name=""/>
        <dsp:cNvSpPr/>
      </dsp:nvSpPr>
      <dsp:spPr>
        <a:xfrm>
          <a:off x="5434754" y="227"/>
          <a:ext cx="2148811" cy="807690"/>
        </a:xfrm>
        <a:prstGeom prst="roundRect">
          <a:avLst>
            <a:gd name="adj" fmla="val 10000"/>
          </a:avLst>
        </a:prstGeom>
        <a:solidFill>
          <a:srgbClr val="D6009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800" b="1" kern="1200" dirty="0" smtClean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rPr>
            <a:t>Olmoshdan</a:t>
          </a:r>
          <a:endParaRPr lang="ru-RU" sz="2800" b="1" kern="1200" dirty="0">
            <a:solidFill>
              <a:schemeClr val="bg2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458410" y="23883"/>
        <a:ext cx="2101499" cy="760378"/>
      </dsp:txXfrm>
    </dsp:sp>
    <dsp:sp modelId="{D4FAAF15-B677-4C37-889E-C8AB79C0FFAE}">
      <dsp:nvSpPr>
        <dsp:cNvPr id="0" name=""/>
        <dsp:cNvSpPr/>
      </dsp:nvSpPr>
      <dsp:spPr>
        <a:xfrm>
          <a:off x="5649635" y="807917"/>
          <a:ext cx="214881" cy="6057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05767"/>
              </a:lnTo>
              <a:lnTo>
                <a:pt x="214881" y="605767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9CAD9C-DD87-42AA-9699-EA0009A2D047}">
      <dsp:nvSpPr>
        <dsp:cNvPr id="0" name=""/>
        <dsp:cNvSpPr/>
      </dsp:nvSpPr>
      <dsp:spPr>
        <a:xfrm>
          <a:off x="5864517" y="1009840"/>
          <a:ext cx="1674981" cy="8076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3571816"/>
              <a:satOff val="21519"/>
              <a:lumOff val="172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o‘zicha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888173" y="1033496"/>
        <a:ext cx="1627669" cy="760378"/>
      </dsp:txXfrm>
    </dsp:sp>
    <dsp:sp modelId="{A5208DCE-3DC6-4007-98CC-9231357D689E}">
      <dsp:nvSpPr>
        <dsp:cNvPr id="0" name=""/>
        <dsp:cNvSpPr/>
      </dsp:nvSpPr>
      <dsp:spPr>
        <a:xfrm>
          <a:off x="5649635" y="807917"/>
          <a:ext cx="214881" cy="16153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15380"/>
              </a:lnTo>
              <a:lnTo>
                <a:pt x="214881" y="161538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22472A-A3D9-4DA5-BAB1-B17BADC9AC48}">
      <dsp:nvSpPr>
        <dsp:cNvPr id="0" name=""/>
        <dsp:cNvSpPr/>
      </dsp:nvSpPr>
      <dsp:spPr>
        <a:xfrm>
          <a:off x="5864517" y="2019453"/>
          <a:ext cx="1726828" cy="8076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888173" y="2043109"/>
        <a:ext cx="1679516" cy="7603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0489AD-FFB9-4E92-B19E-06FFDB035A27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855633-3039-46D4-84A1-3FB6D92EEB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84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2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578" algn="l" defTabSz="9132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230" algn="l" defTabSz="9132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9832" algn="l" defTabSz="9132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6459" algn="l" defTabSz="9132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3036" algn="l" defTabSz="9132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9614" algn="l" defTabSz="9132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6240" algn="l" defTabSz="9132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2854" algn="l" defTabSz="91323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E4410-A141-4C90-8109-3AF024799680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404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E4410-A141-4C90-8109-3AF024799680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602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38" y="1597875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703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5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1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1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27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92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57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23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38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647" tIns="91336" rIns="182647" bIns="913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647" tIns="91336" rIns="182647" bIns="913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647" tIns="91336" rIns="182647" bIns="913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647" tIns="91336" rIns="182647" bIns="913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647" tIns="91336" rIns="182647" bIns="913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647" tIns="91336" rIns="182647" bIns="913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647" tIns="91336" rIns="182647" bIns="913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647" tIns="91336" rIns="182647" bIns="913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5"/>
            <a:ext cx="1831086" cy="1721357"/>
          </a:xfrm>
        </p:spPr>
        <p:txBody>
          <a:bodyPr lIns="182647" tIns="91336" rIns="182647" bIns="91336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55"/>
            <a:ext cx="1831086" cy="1721357"/>
          </a:xfrm>
        </p:spPr>
        <p:txBody>
          <a:bodyPr lIns="182647" tIns="91336" rIns="182647" bIns="913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55"/>
            <a:ext cx="1831086" cy="1721357"/>
          </a:xfrm>
        </p:spPr>
        <p:txBody>
          <a:bodyPr lIns="182647" tIns="91336" rIns="182647" bIns="913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55"/>
            <a:ext cx="1831086" cy="1721357"/>
          </a:xfrm>
        </p:spPr>
        <p:txBody>
          <a:bodyPr lIns="182647" tIns="91336" rIns="182647" bIns="913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55"/>
            <a:ext cx="1831086" cy="1721357"/>
          </a:xfrm>
        </p:spPr>
        <p:txBody>
          <a:bodyPr lIns="182647" tIns="91336" rIns="182647" bIns="913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9"/>
            <a:ext cx="1831086" cy="1721357"/>
          </a:xfrm>
        </p:spPr>
        <p:txBody>
          <a:bodyPr lIns="182647" tIns="91336" rIns="182647" bIns="91336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9"/>
            <a:ext cx="1831086" cy="1721357"/>
          </a:xfrm>
        </p:spPr>
        <p:txBody>
          <a:bodyPr lIns="182647" tIns="91336" rIns="182647" bIns="913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9"/>
            <a:ext cx="1831086" cy="1721357"/>
          </a:xfrm>
        </p:spPr>
        <p:txBody>
          <a:bodyPr lIns="182647" tIns="91336" rIns="182647" bIns="913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89"/>
            <a:ext cx="1831086" cy="1721357"/>
          </a:xfrm>
        </p:spPr>
        <p:txBody>
          <a:bodyPr lIns="182647" tIns="91336" rIns="182647" bIns="913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9"/>
            <a:ext cx="1831086" cy="1721357"/>
          </a:xfrm>
        </p:spPr>
        <p:txBody>
          <a:bodyPr lIns="182647" tIns="91336" rIns="182647" bIns="913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98"/>
            <a:ext cx="1831086" cy="1721357"/>
          </a:xfrm>
        </p:spPr>
        <p:txBody>
          <a:bodyPr lIns="182647" tIns="91336" rIns="182647" bIns="913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98"/>
            <a:ext cx="1831086" cy="1721357"/>
          </a:xfrm>
        </p:spPr>
        <p:txBody>
          <a:bodyPr lIns="182647" tIns="91336" rIns="182647" bIns="913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98"/>
            <a:ext cx="1831086" cy="1721357"/>
          </a:xfrm>
        </p:spPr>
        <p:txBody>
          <a:bodyPr lIns="182647" tIns="91336" rIns="182647" bIns="913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98"/>
            <a:ext cx="1831086" cy="1721357"/>
          </a:xfrm>
        </p:spPr>
        <p:txBody>
          <a:bodyPr lIns="182647" tIns="91336" rIns="182647" bIns="913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98"/>
            <a:ext cx="1831086" cy="1721357"/>
          </a:xfrm>
        </p:spPr>
        <p:txBody>
          <a:bodyPr lIns="182647" tIns="91336" rIns="182647" bIns="913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2" y="0"/>
            <a:ext cx="1536193" cy="1296162"/>
          </a:xfrm>
        </p:spPr>
        <p:txBody>
          <a:bodyPr lIns="182647" tIns="91336" rIns="182647" bIns="913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613" y="0"/>
            <a:ext cx="1536193" cy="1296162"/>
          </a:xfrm>
        </p:spPr>
        <p:txBody>
          <a:bodyPr lIns="182647" tIns="91336" rIns="182647" bIns="913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76" y="0"/>
            <a:ext cx="1536193" cy="1296162"/>
          </a:xfrm>
        </p:spPr>
        <p:txBody>
          <a:bodyPr lIns="182647" tIns="91336" rIns="182647" bIns="913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700" y="0"/>
            <a:ext cx="1536193" cy="1296162"/>
          </a:xfrm>
        </p:spPr>
        <p:txBody>
          <a:bodyPr lIns="182647" tIns="91336" rIns="182647" bIns="913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60" y="0"/>
            <a:ext cx="1536193" cy="1296162"/>
          </a:xfrm>
        </p:spPr>
        <p:txBody>
          <a:bodyPr lIns="182647" tIns="91336" rIns="182647" bIns="913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99" y="0"/>
            <a:ext cx="1536193" cy="1296162"/>
          </a:xfrm>
        </p:spPr>
        <p:txBody>
          <a:bodyPr lIns="182647" tIns="91336" rIns="182647" bIns="913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52" y="1282446"/>
            <a:ext cx="1536193" cy="1296162"/>
          </a:xfrm>
        </p:spPr>
        <p:txBody>
          <a:bodyPr lIns="182647" tIns="91336" rIns="182647" bIns="913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613" y="1282446"/>
            <a:ext cx="1536193" cy="1296162"/>
          </a:xfrm>
        </p:spPr>
        <p:txBody>
          <a:bodyPr lIns="182647" tIns="91336" rIns="182647" bIns="913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76" y="1282446"/>
            <a:ext cx="1536193" cy="1296162"/>
          </a:xfrm>
        </p:spPr>
        <p:txBody>
          <a:bodyPr lIns="182647" tIns="91336" rIns="182647" bIns="913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700" y="1282446"/>
            <a:ext cx="1536193" cy="1296162"/>
          </a:xfrm>
        </p:spPr>
        <p:txBody>
          <a:bodyPr lIns="182647" tIns="91336" rIns="182647" bIns="913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60" y="1282446"/>
            <a:ext cx="1536193" cy="1296162"/>
          </a:xfrm>
        </p:spPr>
        <p:txBody>
          <a:bodyPr lIns="182647" tIns="91336" rIns="182647" bIns="913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99" y="1282446"/>
            <a:ext cx="1536193" cy="1296162"/>
          </a:xfrm>
        </p:spPr>
        <p:txBody>
          <a:bodyPr lIns="182647" tIns="91336" rIns="182647" bIns="913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52" y="2564892"/>
            <a:ext cx="1536193" cy="1296162"/>
          </a:xfrm>
        </p:spPr>
        <p:txBody>
          <a:bodyPr lIns="182647" tIns="91336" rIns="182647" bIns="913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613" y="2564892"/>
            <a:ext cx="1536193" cy="1296162"/>
          </a:xfrm>
        </p:spPr>
        <p:txBody>
          <a:bodyPr lIns="182647" tIns="91336" rIns="182647" bIns="913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76" y="2564892"/>
            <a:ext cx="1536193" cy="1296162"/>
          </a:xfrm>
        </p:spPr>
        <p:txBody>
          <a:bodyPr lIns="182647" tIns="91336" rIns="182647" bIns="913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700" y="2564892"/>
            <a:ext cx="1536193" cy="1296162"/>
          </a:xfrm>
        </p:spPr>
        <p:txBody>
          <a:bodyPr lIns="182647" tIns="91336" rIns="182647" bIns="913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60" y="2564892"/>
            <a:ext cx="1536193" cy="1296162"/>
          </a:xfrm>
        </p:spPr>
        <p:txBody>
          <a:bodyPr lIns="182647" tIns="91336" rIns="182647" bIns="913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99" y="2564892"/>
            <a:ext cx="1536193" cy="1296162"/>
          </a:xfrm>
        </p:spPr>
        <p:txBody>
          <a:bodyPr lIns="182647" tIns="91336" rIns="182647" bIns="913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52" y="3847338"/>
            <a:ext cx="1536193" cy="1296162"/>
          </a:xfrm>
        </p:spPr>
        <p:txBody>
          <a:bodyPr lIns="182647" tIns="91336" rIns="182647" bIns="913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613" y="3847338"/>
            <a:ext cx="1536193" cy="1296162"/>
          </a:xfrm>
        </p:spPr>
        <p:txBody>
          <a:bodyPr lIns="182647" tIns="91336" rIns="182647" bIns="913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76" y="3847338"/>
            <a:ext cx="1536193" cy="1296162"/>
          </a:xfrm>
        </p:spPr>
        <p:txBody>
          <a:bodyPr lIns="182647" tIns="91336" rIns="182647" bIns="913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700" y="3847338"/>
            <a:ext cx="1536193" cy="1296162"/>
          </a:xfrm>
        </p:spPr>
        <p:txBody>
          <a:bodyPr lIns="182647" tIns="91336" rIns="182647" bIns="913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60" y="3847338"/>
            <a:ext cx="1536193" cy="1296162"/>
          </a:xfrm>
        </p:spPr>
        <p:txBody>
          <a:bodyPr lIns="182647" tIns="91336" rIns="182647" bIns="913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99" y="3847338"/>
            <a:ext cx="1536193" cy="1296162"/>
          </a:xfrm>
        </p:spPr>
        <p:txBody>
          <a:bodyPr lIns="182647" tIns="91336" rIns="182647" bIns="91336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1002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803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803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803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803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28" indent="-114128">
              <a:buFont typeface="Arial" panose="020B0604020202020204" pitchFamily="34" charset="0"/>
              <a:buChar char="•"/>
              <a:defRPr sz="1100"/>
            </a:lvl2pPr>
            <a:lvl3pPr marL="228257" indent="-114128">
              <a:defRPr sz="1100"/>
            </a:lvl3pPr>
            <a:lvl4pPr marL="399473" indent="-171217">
              <a:defRPr sz="1100"/>
            </a:lvl4pPr>
            <a:lvl5pPr marL="570690" indent="-17121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28" indent="-114128">
              <a:buFont typeface="Arial" panose="020B0604020202020204" pitchFamily="34" charset="0"/>
              <a:buChar char="•"/>
              <a:defRPr sz="1100"/>
            </a:lvl2pPr>
            <a:lvl3pPr marL="228257" indent="-114128">
              <a:defRPr sz="1100"/>
            </a:lvl3pPr>
            <a:lvl4pPr marL="399473" indent="-171217">
              <a:defRPr sz="1100"/>
            </a:lvl4pPr>
            <a:lvl5pPr marL="570690" indent="-17121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28" indent="-114128">
              <a:buFont typeface="Arial" panose="020B0604020202020204" pitchFamily="34" charset="0"/>
              <a:buChar char="•"/>
              <a:defRPr sz="1100"/>
            </a:lvl2pPr>
            <a:lvl3pPr marL="228257" indent="-114128">
              <a:defRPr sz="1100"/>
            </a:lvl3pPr>
            <a:lvl4pPr marL="399473" indent="-171217">
              <a:defRPr sz="1100"/>
            </a:lvl4pPr>
            <a:lvl5pPr marL="570690" indent="-17121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28" indent="-114128">
              <a:buFont typeface="Arial" panose="020B0604020202020204" pitchFamily="34" charset="0"/>
              <a:buChar char="•"/>
              <a:defRPr sz="1100"/>
            </a:lvl2pPr>
            <a:lvl3pPr marL="228257" indent="-114128">
              <a:defRPr sz="1100"/>
            </a:lvl3pPr>
            <a:lvl4pPr marL="399473" indent="-171217">
              <a:defRPr sz="1100"/>
            </a:lvl4pPr>
            <a:lvl5pPr marL="570690" indent="-17121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1002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803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803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803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803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28" indent="-114128">
              <a:buFont typeface="Arial" panose="020B0604020202020204" pitchFamily="34" charset="0"/>
              <a:buChar char="•"/>
              <a:defRPr sz="1100"/>
            </a:lvl2pPr>
            <a:lvl3pPr marL="228257" indent="-114128">
              <a:defRPr sz="1100"/>
            </a:lvl3pPr>
            <a:lvl4pPr marL="399473" indent="-171217">
              <a:defRPr sz="1100"/>
            </a:lvl4pPr>
            <a:lvl5pPr marL="570690" indent="-17121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28" indent="-114128">
              <a:buFont typeface="Arial" panose="020B0604020202020204" pitchFamily="34" charset="0"/>
              <a:buChar char="•"/>
              <a:defRPr sz="1100"/>
            </a:lvl2pPr>
            <a:lvl3pPr marL="228257" indent="-114128">
              <a:defRPr sz="1100"/>
            </a:lvl3pPr>
            <a:lvl4pPr marL="399473" indent="-171217">
              <a:defRPr sz="1100"/>
            </a:lvl4pPr>
            <a:lvl5pPr marL="570690" indent="-17121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28" indent="-114128">
              <a:buFont typeface="Arial" panose="020B0604020202020204" pitchFamily="34" charset="0"/>
              <a:buChar char="•"/>
              <a:defRPr sz="1100"/>
            </a:lvl2pPr>
            <a:lvl3pPr marL="228257" indent="-114128">
              <a:defRPr sz="1100"/>
            </a:lvl3pPr>
            <a:lvl4pPr marL="399473" indent="-171217">
              <a:defRPr sz="1100"/>
            </a:lvl4pPr>
            <a:lvl5pPr marL="570690" indent="-17121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28" indent="-114128">
              <a:buFont typeface="Arial" panose="020B0604020202020204" pitchFamily="34" charset="0"/>
              <a:buChar char="•"/>
              <a:defRPr sz="1100"/>
            </a:lvl2pPr>
            <a:lvl3pPr marL="228257" indent="-114128">
              <a:defRPr sz="1100"/>
            </a:lvl3pPr>
            <a:lvl4pPr marL="399473" indent="-171217">
              <a:defRPr sz="1100"/>
            </a:lvl4pPr>
            <a:lvl5pPr marL="570690" indent="-17121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8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1002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803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803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803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28" indent="-114128">
              <a:buFont typeface="Arial" panose="020B0604020202020204" pitchFamily="34" charset="0"/>
              <a:buChar char="•"/>
              <a:defRPr sz="1100"/>
            </a:lvl2pPr>
            <a:lvl3pPr marL="228257" indent="-114128">
              <a:defRPr sz="1100"/>
            </a:lvl3pPr>
            <a:lvl4pPr marL="399473" indent="-171217">
              <a:defRPr sz="1100"/>
            </a:lvl4pPr>
            <a:lvl5pPr marL="570690" indent="-17121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28" indent="-114128">
              <a:buFont typeface="Arial" panose="020B0604020202020204" pitchFamily="34" charset="0"/>
              <a:buChar char="•"/>
              <a:defRPr sz="1100"/>
            </a:lvl2pPr>
            <a:lvl3pPr marL="228257" indent="-114128">
              <a:defRPr sz="1100"/>
            </a:lvl3pPr>
            <a:lvl4pPr marL="399473" indent="-171217">
              <a:defRPr sz="1100"/>
            </a:lvl4pPr>
            <a:lvl5pPr marL="570690" indent="-17121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28" indent="-114128">
              <a:buFont typeface="Arial" panose="020B0604020202020204" pitchFamily="34" charset="0"/>
              <a:buChar char="•"/>
              <a:defRPr sz="1100"/>
            </a:lvl2pPr>
            <a:lvl3pPr marL="228257" indent="-114128">
              <a:defRPr sz="1100"/>
            </a:lvl3pPr>
            <a:lvl4pPr marL="399473" indent="-171217">
              <a:defRPr sz="1100"/>
            </a:lvl4pPr>
            <a:lvl5pPr marL="570690" indent="-17121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1002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803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803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803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28" indent="-114128">
              <a:buFont typeface="Arial" panose="020B0604020202020204" pitchFamily="34" charset="0"/>
              <a:buChar char="•"/>
              <a:defRPr sz="1100"/>
            </a:lvl2pPr>
            <a:lvl3pPr marL="228257" indent="-114128">
              <a:defRPr sz="1100"/>
            </a:lvl3pPr>
            <a:lvl4pPr marL="399473" indent="-171217">
              <a:defRPr sz="1100"/>
            </a:lvl4pPr>
            <a:lvl5pPr marL="570690" indent="-17121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28" indent="-114128">
              <a:buFont typeface="Arial" panose="020B0604020202020204" pitchFamily="34" charset="0"/>
              <a:buChar char="•"/>
              <a:defRPr sz="1100"/>
            </a:lvl2pPr>
            <a:lvl3pPr marL="228257" indent="-114128">
              <a:defRPr sz="1100"/>
            </a:lvl3pPr>
            <a:lvl4pPr marL="399473" indent="-171217">
              <a:defRPr sz="1100"/>
            </a:lvl4pPr>
            <a:lvl5pPr marL="570690" indent="-17121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28" indent="-114128">
              <a:buFont typeface="Arial" panose="020B0604020202020204" pitchFamily="34" charset="0"/>
              <a:buChar char="•"/>
              <a:defRPr sz="1100"/>
            </a:lvl2pPr>
            <a:lvl3pPr marL="228257" indent="-114128">
              <a:defRPr sz="1100"/>
            </a:lvl3pPr>
            <a:lvl4pPr marL="399473" indent="-171217">
              <a:defRPr sz="1100"/>
            </a:lvl4pPr>
            <a:lvl5pPr marL="570690" indent="-17121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8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1002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803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803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28" indent="-114128">
              <a:buFont typeface="Arial" panose="020B0604020202020204" pitchFamily="34" charset="0"/>
              <a:buChar char="•"/>
              <a:defRPr sz="1100"/>
            </a:lvl2pPr>
            <a:lvl3pPr marL="228257" indent="-114128">
              <a:defRPr sz="1100"/>
            </a:lvl3pPr>
            <a:lvl4pPr marL="399473" indent="-171217">
              <a:defRPr sz="1100"/>
            </a:lvl4pPr>
            <a:lvl5pPr marL="570690" indent="-17121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28" indent="-114128">
              <a:buFont typeface="Arial" panose="020B0604020202020204" pitchFamily="34" charset="0"/>
              <a:buChar char="•"/>
              <a:defRPr sz="1100"/>
            </a:lvl2pPr>
            <a:lvl3pPr marL="228257" indent="-114128">
              <a:defRPr sz="1100"/>
            </a:lvl3pPr>
            <a:lvl4pPr marL="399473" indent="-171217">
              <a:defRPr sz="1100"/>
            </a:lvl4pPr>
            <a:lvl5pPr marL="570690" indent="-17121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1002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803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803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28" indent="-114128">
              <a:buFont typeface="Arial" panose="020B0604020202020204" pitchFamily="34" charset="0"/>
              <a:buChar char="•"/>
              <a:defRPr sz="1100"/>
            </a:lvl2pPr>
            <a:lvl3pPr marL="228257" indent="-114128">
              <a:defRPr sz="1100"/>
            </a:lvl3pPr>
            <a:lvl4pPr marL="399473" indent="-171217">
              <a:defRPr sz="1100"/>
            </a:lvl4pPr>
            <a:lvl5pPr marL="570690" indent="-17121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28" indent="-114128">
              <a:buFont typeface="Arial" panose="020B0604020202020204" pitchFamily="34" charset="0"/>
              <a:buChar char="•"/>
              <a:defRPr sz="1100"/>
            </a:lvl2pPr>
            <a:lvl3pPr marL="228257" indent="-114128">
              <a:defRPr sz="1100"/>
            </a:lvl3pPr>
            <a:lvl4pPr marL="399473" indent="-171217">
              <a:defRPr sz="1100"/>
            </a:lvl4pPr>
            <a:lvl5pPr marL="570690" indent="-171217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8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1002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802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802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802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802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417" indent="-128417">
              <a:buFont typeface="Arial" panose="020B0604020202020204" pitchFamily="34" charset="0"/>
              <a:buChar char="•"/>
              <a:defRPr sz="1100"/>
            </a:lvl2pPr>
            <a:lvl3pPr marL="256832" indent="-128417">
              <a:defRPr sz="1100"/>
            </a:lvl3pPr>
            <a:lvl4pPr marL="385247" indent="-128417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417" indent="-128417">
              <a:buFont typeface="Arial" panose="020B0604020202020204" pitchFamily="34" charset="0"/>
              <a:buChar char="•"/>
              <a:defRPr sz="1100"/>
            </a:lvl2pPr>
            <a:lvl3pPr marL="256832" indent="-128417">
              <a:defRPr sz="1100"/>
            </a:lvl3pPr>
            <a:lvl4pPr marL="385247" indent="-128417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417" indent="-128417">
              <a:buFont typeface="Arial" panose="020B0604020202020204" pitchFamily="34" charset="0"/>
              <a:buChar char="•"/>
              <a:defRPr sz="1100"/>
            </a:lvl2pPr>
            <a:lvl3pPr marL="256832" indent="-128417">
              <a:defRPr sz="1100"/>
            </a:lvl3pPr>
            <a:lvl4pPr marL="385247" indent="-128417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417" indent="-128417">
              <a:buFont typeface="Arial" panose="020B0604020202020204" pitchFamily="34" charset="0"/>
              <a:buChar char="•"/>
              <a:defRPr sz="1100"/>
            </a:lvl2pPr>
            <a:lvl3pPr marL="256832" indent="-128417">
              <a:defRPr sz="1100"/>
            </a:lvl3pPr>
            <a:lvl4pPr marL="385247" indent="-128417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1002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802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802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802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802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417" indent="-128417">
              <a:buFont typeface="Arial" panose="020B0604020202020204" pitchFamily="34" charset="0"/>
              <a:buChar char="•"/>
              <a:defRPr sz="1100"/>
            </a:lvl2pPr>
            <a:lvl3pPr marL="256832" indent="-128417">
              <a:defRPr sz="1100"/>
            </a:lvl3pPr>
            <a:lvl4pPr marL="385247" indent="-128417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417" indent="-128417">
              <a:buFont typeface="Arial" panose="020B0604020202020204" pitchFamily="34" charset="0"/>
              <a:buChar char="•"/>
              <a:defRPr sz="1100"/>
            </a:lvl2pPr>
            <a:lvl3pPr marL="256832" indent="-128417">
              <a:defRPr sz="1100"/>
            </a:lvl3pPr>
            <a:lvl4pPr marL="385247" indent="-128417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417" indent="-128417">
              <a:buFont typeface="Arial" panose="020B0604020202020204" pitchFamily="34" charset="0"/>
              <a:buChar char="•"/>
              <a:defRPr sz="1100"/>
            </a:lvl2pPr>
            <a:lvl3pPr marL="256832" indent="-128417">
              <a:defRPr sz="1100"/>
            </a:lvl3pPr>
            <a:lvl4pPr marL="385247" indent="-128417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417" indent="-128417">
              <a:buFont typeface="Arial" panose="020B0604020202020204" pitchFamily="34" charset="0"/>
              <a:buChar char="•"/>
              <a:defRPr sz="1100"/>
            </a:lvl2pPr>
            <a:lvl3pPr marL="256832" indent="-128417">
              <a:defRPr sz="1100"/>
            </a:lvl3pPr>
            <a:lvl4pPr marL="385247" indent="-128417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38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1002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417" indent="-128417">
              <a:buFont typeface="Arial" panose="020B0604020202020204" pitchFamily="34" charset="0"/>
              <a:buChar char="•"/>
              <a:defRPr sz="1100"/>
            </a:lvl2pPr>
            <a:lvl3pPr marL="256832" indent="-128417">
              <a:defRPr sz="1100"/>
            </a:lvl3pPr>
            <a:lvl4pPr marL="385247" indent="-128417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417" indent="-128417">
              <a:buFont typeface="Arial" panose="020B0604020202020204" pitchFamily="34" charset="0"/>
              <a:buChar char="•"/>
              <a:defRPr sz="1100"/>
            </a:lvl2pPr>
            <a:lvl3pPr marL="256832" indent="-128417">
              <a:defRPr sz="1100"/>
            </a:lvl3pPr>
            <a:lvl4pPr marL="385247" indent="-128417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417" indent="-128417">
              <a:buFont typeface="Arial" panose="020B0604020202020204" pitchFamily="34" charset="0"/>
              <a:buChar char="•"/>
              <a:defRPr sz="1100"/>
            </a:lvl2pPr>
            <a:lvl3pPr marL="256832" indent="-128417">
              <a:defRPr sz="1100"/>
            </a:lvl3pPr>
            <a:lvl4pPr marL="385247" indent="-128417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1002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417" indent="-128417">
              <a:buFont typeface="Arial" panose="020B0604020202020204" pitchFamily="34" charset="0"/>
              <a:buChar char="•"/>
              <a:defRPr sz="1100"/>
            </a:lvl2pPr>
            <a:lvl3pPr marL="256832" indent="-128417">
              <a:defRPr sz="1100"/>
            </a:lvl3pPr>
            <a:lvl4pPr marL="385247" indent="-128417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417" indent="-128417">
              <a:buFont typeface="Arial" panose="020B0604020202020204" pitchFamily="34" charset="0"/>
              <a:buChar char="•"/>
              <a:defRPr sz="1100"/>
            </a:lvl2pPr>
            <a:lvl3pPr marL="256832" indent="-128417">
              <a:defRPr sz="1100"/>
            </a:lvl3pPr>
            <a:lvl4pPr marL="385247" indent="-128417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417" indent="-128417">
              <a:buFont typeface="Arial" panose="020B0604020202020204" pitchFamily="34" charset="0"/>
              <a:buChar char="•"/>
              <a:defRPr sz="1100"/>
            </a:lvl2pPr>
            <a:lvl3pPr marL="256832" indent="-128417">
              <a:defRPr sz="1100"/>
            </a:lvl3pPr>
            <a:lvl4pPr marL="385247" indent="-128417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38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1002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32" y="2291463"/>
            <a:ext cx="3813049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417" indent="-128417">
              <a:buFont typeface="Arial" panose="020B0604020202020204" pitchFamily="34" charset="0"/>
              <a:buChar char="•"/>
              <a:defRPr sz="1100"/>
            </a:lvl2pPr>
            <a:lvl3pPr marL="256832" indent="-128417">
              <a:defRPr sz="1100"/>
            </a:lvl3pPr>
            <a:lvl4pPr marL="385247" indent="-128417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206" y="2291463"/>
            <a:ext cx="3813049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417" indent="-128417">
              <a:buFont typeface="Arial" panose="020B0604020202020204" pitchFamily="34" charset="0"/>
              <a:buChar char="•"/>
              <a:defRPr sz="1100"/>
            </a:lvl2pPr>
            <a:lvl3pPr marL="256832" indent="-128417">
              <a:defRPr sz="1100"/>
            </a:lvl3pPr>
            <a:lvl4pPr marL="385247" indent="-128417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1002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32" y="2291463"/>
            <a:ext cx="3813049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417" indent="-128417">
              <a:buFont typeface="Arial" panose="020B0604020202020204" pitchFamily="34" charset="0"/>
              <a:buChar char="•"/>
              <a:defRPr sz="1100"/>
            </a:lvl2pPr>
            <a:lvl3pPr marL="256832" indent="-128417">
              <a:defRPr sz="1100"/>
            </a:lvl3pPr>
            <a:lvl4pPr marL="385247" indent="-128417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206" y="2291463"/>
            <a:ext cx="3813049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417" indent="-128417">
              <a:buFont typeface="Arial" panose="020B0604020202020204" pitchFamily="34" charset="0"/>
              <a:buChar char="•"/>
              <a:defRPr sz="1100"/>
            </a:lvl2pPr>
            <a:lvl3pPr marL="256832" indent="-128417">
              <a:defRPr sz="1100"/>
            </a:lvl3pPr>
            <a:lvl4pPr marL="385247" indent="-128417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38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1002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802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802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802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802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807"/>
            <a:ext cx="1831086" cy="994955"/>
          </a:xfrm>
        </p:spPr>
        <p:txBody>
          <a:bodyPr/>
          <a:lstStyle>
            <a:lvl1pPr marL="0" indent="0">
              <a:buNone/>
              <a:defRPr sz="1100"/>
            </a:lvl1pPr>
            <a:lvl2pPr marL="128417" indent="-128417">
              <a:buFont typeface="Arial" panose="020B0604020202020204" pitchFamily="34" charset="0"/>
              <a:buChar char="•"/>
              <a:defRPr sz="1100"/>
            </a:lvl2pPr>
            <a:lvl3pPr marL="256832" indent="-128417">
              <a:defRPr sz="1100"/>
            </a:lvl3pPr>
            <a:lvl4pPr marL="385247" indent="-128417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807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17" indent="-128417">
              <a:buFont typeface="Arial" panose="020B0604020202020204" pitchFamily="34" charset="0"/>
              <a:buChar char="•"/>
              <a:defRPr sz="1100"/>
            </a:lvl2pPr>
            <a:lvl3pPr marL="256832" indent="-128417">
              <a:defRPr sz="1100"/>
            </a:lvl3pPr>
            <a:lvl4pPr marL="385247" indent="-128417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807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17" indent="-128417">
              <a:buFont typeface="Arial" panose="020B0604020202020204" pitchFamily="34" charset="0"/>
              <a:buChar char="•"/>
              <a:defRPr sz="1100"/>
            </a:lvl2pPr>
            <a:lvl3pPr marL="256832" indent="-128417">
              <a:defRPr sz="1100"/>
            </a:lvl3pPr>
            <a:lvl4pPr marL="385247" indent="-128417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807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17" indent="-128417">
              <a:buFont typeface="Arial" panose="020B0604020202020204" pitchFamily="34" charset="0"/>
              <a:buChar char="•"/>
              <a:defRPr sz="1100"/>
            </a:lvl2pPr>
            <a:lvl3pPr marL="256832" indent="-128417">
              <a:defRPr sz="1100"/>
            </a:lvl3pPr>
            <a:lvl4pPr marL="385247" indent="-128417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62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62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62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62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1002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802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802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802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802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807"/>
            <a:ext cx="1831086" cy="994955"/>
          </a:xfrm>
        </p:spPr>
        <p:txBody>
          <a:bodyPr/>
          <a:lstStyle>
            <a:lvl1pPr marL="0" indent="0">
              <a:buNone/>
              <a:defRPr sz="1100"/>
            </a:lvl1pPr>
            <a:lvl2pPr marL="128417" indent="-128417">
              <a:buFont typeface="Arial" panose="020B0604020202020204" pitchFamily="34" charset="0"/>
              <a:buChar char="•"/>
              <a:defRPr sz="1100"/>
            </a:lvl2pPr>
            <a:lvl3pPr marL="256832" indent="-128417">
              <a:defRPr sz="1100"/>
            </a:lvl3pPr>
            <a:lvl4pPr marL="385247" indent="-128417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807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17" indent="-128417">
              <a:buFont typeface="Arial" panose="020B0604020202020204" pitchFamily="34" charset="0"/>
              <a:buChar char="•"/>
              <a:defRPr sz="1100"/>
            </a:lvl2pPr>
            <a:lvl3pPr marL="256832" indent="-128417">
              <a:defRPr sz="1100"/>
            </a:lvl3pPr>
            <a:lvl4pPr marL="385247" indent="-128417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807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17" indent="-128417">
              <a:buFont typeface="Arial" panose="020B0604020202020204" pitchFamily="34" charset="0"/>
              <a:buChar char="•"/>
              <a:defRPr sz="1100"/>
            </a:lvl2pPr>
            <a:lvl3pPr marL="256832" indent="-128417">
              <a:defRPr sz="1100"/>
            </a:lvl3pPr>
            <a:lvl4pPr marL="385247" indent="-128417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807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17" indent="-128417">
              <a:buFont typeface="Arial" panose="020B0604020202020204" pitchFamily="34" charset="0"/>
              <a:buChar char="•"/>
              <a:defRPr sz="1100"/>
            </a:lvl2pPr>
            <a:lvl3pPr marL="256832" indent="-128417">
              <a:defRPr sz="1100"/>
            </a:lvl3pPr>
            <a:lvl4pPr marL="385247" indent="-128417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62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62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62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62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38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38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38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1002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17" indent="-128417">
              <a:buFont typeface="Arial" panose="020B0604020202020204" pitchFamily="34" charset="0"/>
              <a:buChar char="•"/>
              <a:defRPr sz="1100"/>
            </a:lvl2pPr>
            <a:lvl3pPr marL="256832" indent="-128417">
              <a:defRPr sz="1100"/>
            </a:lvl3pPr>
            <a:lvl4pPr marL="385247" indent="-128417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17" indent="-128417">
              <a:buFont typeface="Arial" panose="020B0604020202020204" pitchFamily="34" charset="0"/>
              <a:buChar char="•"/>
              <a:defRPr sz="1100"/>
            </a:lvl2pPr>
            <a:lvl3pPr marL="256832" indent="-128417">
              <a:defRPr sz="1100"/>
            </a:lvl3pPr>
            <a:lvl4pPr marL="385247" indent="-128417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17" indent="-128417">
              <a:buFont typeface="Arial" panose="020B0604020202020204" pitchFamily="34" charset="0"/>
              <a:buChar char="•"/>
              <a:defRPr sz="1100"/>
            </a:lvl2pPr>
            <a:lvl3pPr marL="256832" indent="-128417">
              <a:defRPr sz="1100"/>
            </a:lvl3pPr>
            <a:lvl4pPr marL="385247" indent="-128417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1002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17" indent="-128417">
              <a:buFont typeface="Arial" panose="020B0604020202020204" pitchFamily="34" charset="0"/>
              <a:buChar char="•"/>
              <a:defRPr sz="1100"/>
            </a:lvl2pPr>
            <a:lvl3pPr marL="256832" indent="-128417">
              <a:defRPr sz="1100"/>
            </a:lvl3pPr>
            <a:lvl4pPr marL="385247" indent="-128417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17" indent="-128417">
              <a:buFont typeface="Arial" panose="020B0604020202020204" pitchFamily="34" charset="0"/>
              <a:buChar char="•"/>
              <a:defRPr sz="1100"/>
            </a:lvl2pPr>
            <a:lvl3pPr marL="256832" indent="-128417">
              <a:defRPr sz="1100"/>
            </a:lvl3pPr>
            <a:lvl4pPr marL="385247" indent="-128417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17" indent="-128417">
              <a:buFont typeface="Arial" panose="020B0604020202020204" pitchFamily="34" charset="0"/>
              <a:buChar char="•"/>
              <a:defRPr sz="1100"/>
            </a:lvl2pPr>
            <a:lvl3pPr marL="256832" indent="-128417">
              <a:defRPr sz="1100"/>
            </a:lvl3pPr>
            <a:lvl4pPr marL="385247" indent="-128417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38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1002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32" y="352835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17" indent="-128417">
              <a:buFont typeface="Arial" panose="020B0604020202020204" pitchFamily="34" charset="0"/>
              <a:buChar char="•"/>
              <a:defRPr sz="1100"/>
            </a:lvl2pPr>
            <a:lvl3pPr marL="256832" indent="-128417">
              <a:defRPr sz="1100"/>
            </a:lvl3pPr>
            <a:lvl4pPr marL="385247" indent="-128417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206" y="352835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17" indent="-128417">
              <a:buFont typeface="Arial" panose="020B0604020202020204" pitchFamily="34" charset="0"/>
              <a:buChar char="•"/>
              <a:defRPr sz="1100"/>
            </a:lvl2pPr>
            <a:lvl3pPr marL="256832" indent="-128417">
              <a:defRPr sz="1100"/>
            </a:lvl3pPr>
            <a:lvl4pPr marL="385247" indent="-128417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1002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32" y="352835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17" indent="-128417">
              <a:buFont typeface="Arial" panose="020B0604020202020204" pitchFamily="34" charset="0"/>
              <a:buChar char="•"/>
              <a:defRPr sz="1100"/>
            </a:lvl2pPr>
            <a:lvl3pPr marL="256832" indent="-128417">
              <a:defRPr sz="1100"/>
            </a:lvl3pPr>
            <a:lvl4pPr marL="385247" indent="-128417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206" y="352835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17" indent="-128417">
              <a:buFont typeface="Arial" panose="020B0604020202020204" pitchFamily="34" charset="0"/>
              <a:buChar char="•"/>
              <a:defRPr sz="1100"/>
            </a:lvl2pPr>
            <a:lvl3pPr marL="256832" indent="-128417">
              <a:defRPr sz="1100"/>
            </a:lvl3pPr>
            <a:lvl4pPr marL="385247" indent="-128417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38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1002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397877"/>
            <a:ext cx="1831086" cy="849459"/>
          </a:xfrm>
          <a:solidFill>
            <a:schemeClr val="accent1">
              <a:alpha val="80000"/>
            </a:schemeClr>
          </a:solidFill>
        </p:spPr>
        <p:txBody>
          <a:bodyPr lIns="182647" tIns="91336" rIns="182647" bIns="9133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32" indent="-128417">
              <a:defRPr sz="1100">
                <a:solidFill>
                  <a:srgbClr val="FFFFFF"/>
                </a:solidFill>
              </a:defRPr>
            </a:lvl3pPr>
            <a:lvl4pPr marL="385247" indent="-128417">
              <a:defRPr sz="1100">
                <a:solidFill>
                  <a:srgbClr val="FFFFFF"/>
                </a:solidFill>
              </a:defRPr>
            </a:lvl4pPr>
            <a:lvl5pPr marL="556419" indent="-17122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397877"/>
            <a:ext cx="1831086" cy="849459"/>
          </a:xfrm>
          <a:solidFill>
            <a:schemeClr val="accent3">
              <a:alpha val="80000"/>
            </a:schemeClr>
          </a:solidFill>
        </p:spPr>
        <p:txBody>
          <a:bodyPr lIns="182647" tIns="91336" rIns="182647" bIns="9133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32" indent="-128417">
              <a:defRPr sz="1100">
                <a:solidFill>
                  <a:srgbClr val="FFFFFF"/>
                </a:solidFill>
              </a:defRPr>
            </a:lvl3pPr>
            <a:lvl4pPr marL="385247" indent="-128417">
              <a:defRPr sz="1100">
                <a:solidFill>
                  <a:srgbClr val="FFFFFF"/>
                </a:solidFill>
              </a:defRPr>
            </a:lvl4pPr>
            <a:lvl5pPr marL="556419" indent="-17122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397877"/>
            <a:ext cx="1831086" cy="849459"/>
          </a:xfrm>
          <a:solidFill>
            <a:schemeClr val="accent5">
              <a:alpha val="80000"/>
            </a:schemeClr>
          </a:solidFill>
        </p:spPr>
        <p:txBody>
          <a:bodyPr lIns="182647" tIns="91336" rIns="182647" bIns="9133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32" indent="-128417">
              <a:defRPr sz="1100">
                <a:solidFill>
                  <a:srgbClr val="FFFFFF"/>
                </a:solidFill>
              </a:defRPr>
            </a:lvl3pPr>
            <a:lvl4pPr marL="385247" indent="-128417">
              <a:defRPr sz="1100">
                <a:solidFill>
                  <a:srgbClr val="FFFFFF"/>
                </a:solidFill>
              </a:defRPr>
            </a:lvl4pPr>
            <a:lvl5pPr marL="556419" indent="-17122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397877"/>
            <a:ext cx="1831086" cy="849459"/>
          </a:xfrm>
          <a:solidFill>
            <a:schemeClr val="bg2">
              <a:alpha val="80000"/>
            </a:schemeClr>
          </a:solidFill>
        </p:spPr>
        <p:txBody>
          <a:bodyPr lIns="182647" tIns="91336" rIns="182647" bIns="9133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32" indent="-128417">
              <a:defRPr sz="1100">
                <a:solidFill>
                  <a:srgbClr val="FFFFFF"/>
                </a:solidFill>
              </a:defRPr>
            </a:lvl3pPr>
            <a:lvl4pPr marL="385247" indent="-128417">
              <a:defRPr sz="1100">
                <a:solidFill>
                  <a:srgbClr val="FFFFFF"/>
                </a:solidFill>
              </a:defRPr>
            </a:lvl4pPr>
            <a:lvl5pPr marL="556419" indent="-17122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1002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397877"/>
            <a:ext cx="1831086" cy="849459"/>
          </a:xfrm>
          <a:solidFill>
            <a:schemeClr val="accent1">
              <a:alpha val="80000"/>
            </a:schemeClr>
          </a:solidFill>
        </p:spPr>
        <p:txBody>
          <a:bodyPr lIns="182647" tIns="91336" rIns="182647" bIns="9133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32" indent="-128417">
              <a:defRPr sz="1100">
                <a:solidFill>
                  <a:srgbClr val="FFFFFF"/>
                </a:solidFill>
              </a:defRPr>
            </a:lvl3pPr>
            <a:lvl4pPr marL="385247" indent="-128417">
              <a:defRPr sz="1100">
                <a:solidFill>
                  <a:srgbClr val="FFFFFF"/>
                </a:solidFill>
              </a:defRPr>
            </a:lvl4pPr>
            <a:lvl5pPr marL="556419" indent="-17122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397877"/>
            <a:ext cx="1831086" cy="849459"/>
          </a:xfrm>
          <a:solidFill>
            <a:schemeClr val="accent3">
              <a:alpha val="80000"/>
            </a:schemeClr>
          </a:solidFill>
        </p:spPr>
        <p:txBody>
          <a:bodyPr lIns="182647" tIns="91336" rIns="182647" bIns="9133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32" indent="-128417">
              <a:defRPr sz="1100">
                <a:solidFill>
                  <a:srgbClr val="FFFFFF"/>
                </a:solidFill>
              </a:defRPr>
            </a:lvl3pPr>
            <a:lvl4pPr marL="385247" indent="-128417">
              <a:defRPr sz="1100">
                <a:solidFill>
                  <a:srgbClr val="FFFFFF"/>
                </a:solidFill>
              </a:defRPr>
            </a:lvl4pPr>
            <a:lvl5pPr marL="556419" indent="-17122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397877"/>
            <a:ext cx="1831086" cy="849459"/>
          </a:xfrm>
          <a:solidFill>
            <a:schemeClr val="accent5">
              <a:alpha val="80000"/>
            </a:schemeClr>
          </a:solidFill>
        </p:spPr>
        <p:txBody>
          <a:bodyPr lIns="182647" tIns="91336" rIns="182647" bIns="9133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32" indent="-128417">
              <a:defRPr sz="1100">
                <a:solidFill>
                  <a:srgbClr val="FFFFFF"/>
                </a:solidFill>
              </a:defRPr>
            </a:lvl3pPr>
            <a:lvl4pPr marL="385247" indent="-128417">
              <a:defRPr sz="1100">
                <a:solidFill>
                  <a:srgbClr val="FFFFFF"/>
                </a:solidFill>
              </a:defRPr>
            </a:lvl4pPr>
            <a:lvl5pPr marL="556419" indent="-17122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397877"/>
            <a:ext cx="1831086" cy="849459"/>
          </a:xfrm>
          <a:solidFill>
            <a:schemeClr val="bg2">
              <a:alpha val="80000"/>
            </a:schemeClr>
          </a:solidFill>
        </p:spPr>
        <p:txBody>
          <a:bodyPr lIns="182647" tIns="91336" rIns="182647" bIns="9133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32" indent="-128417">
              <a:defRPr sz="1100">
                <a:solidFill>
                  <a:srgbClr val="FFFFFF"/>
                </a:solidFill>
              </a:defRPr>
            </a:lvl3pPr>
            <a:lvl4pPr marL="385247" indent="-128417">
              <a:defRPr sz="1100">
                <a:solidFill>
                  <a:srgbClr val="FFFFFF"/>
                </a:solidFill>
              </a:defRPr>
            </a:lvl4pPr>
            <a:lvl5pPr marL="556419" indent="-17122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8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1002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397877"/>
            <a:ext cx="2496312" cy="849459"/>
          </a:xfrm>
          <a:solidFill>
            <a:schemeClr val="accent1">
              <a:alpha val="80000"/>
            </a:schemeClr>
          </a:solidFill>
        </p:spPr>
        <p:txBody>
          <a:bodyPr lIns="182647" tIns="91336" rIns="182647" bIns="9133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32" indent="-128417">
              <a:defRPr sz="1100">
                <a:solidFill>
                  <a:srgbClr val="FFFFFF"/>
                </a:solidFill>
              </a:defRPr>
            </a:lvl3pPr>
            <a:lvl4pPr marL="385247" indent="-128417">
              <a:defRPr sz="1100">
                <a:solidFill>
                  <a:srgbClr val="FFFFFF"/>
                </a:solidFill>
              </a:defRPr>
            </a:lvl4pPr>
            <a:lvl5pPr marL="556419" indent="-17122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397877"/>
            <a:ext cx="2496312" cy="849459"/>
          </a:xfrm>
          <a:solidFill>
            <a:schemeClr val="accent4">
              <a:alpha val="80000"/>
            </a:schemeClr>
          </a:solidFill>
        </p:spPr>
        <p:txBody>
          <a:bodyPr lIns="182647" tIns="91336" rIns="182647" bIns="9133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32" indent="-128417">
              <a:defRPr sz="1100">
                <a:solidFill>
                  <a:srgbClr val="FFFFFF"/>
                </a:solidFill>
              </a:defRPr>
            </a:lvl3pPr>
            <a:lvl4pPr marL="385247" indent="-128417">
              <a:defRPr sz="1100">
                <a:solidFill>
                  <a:srgbClr val="FFFFFF"/>
                </a:solidFill>
              </a:defRPr>
            </a:lvl4pPr>
            <a:lvl5pPr marL="556419" indent="-17122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397877"/>
            <a:ext cx="2496312" cy="849459"/>
          </a:xfrm>
          <a:solidFill>
            <a:schemeClr val="bg2">
              <a:alpha val="80000"/>
            </a:schemeClr>
          </a:solidFill>
        </p:spPr>
        <p:txBody>
          <a:bodyPr lIns="182647" tIns="91336" rIns="182647" bIns="9133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32" indent="-128417">
              <a:defRPr sz="1100">
                <a:solidFill>
                  <a:srgbClr val="FFFFFF"/>
                </a:solidFill>
              </a:defRPr>
            </a:lvl3pPr>
            <a:lvl4pPr marL="385247" indent="-128417">
              <a:defRPr sz="1100">
                <a:solidFill>
                  <a:srgbClr val="FFFFFF"/>
                </a:solidFill>
              </a:defRPr>
            </a:lvl4pPr>
            <a:lvl5pPr marL="556419" indent="-17122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1002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397877"/>
            <a:ext cx="2496312" cy="849459"/>
          </a:xfrm>
          <a:solidFill>
            <a:schemeClr val="accent1">
              <a:alpha val="80000"/>
            </a:schemeClr>
          </a:solidFill>
        </p:spPr>
        <p:txBody>
          <a:bodyPr lIns="182647" tIns="91336" rIns="182647" bIns="9133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32" indent="-128417">
              <a:defRPr sz="1100">
                <a:solidFill>
                  <a:srgbClr val="FFFFFF"/>
                </a:solidFill>
              </a:defRPr>
            </a:lvl3pPr>
            <a:lvl4pPr marL="385247" indent="-128417">
              <a:defRPr sz="1100">
                <a:solidFill>
                  <a:srgbClr val="FFFFFF"/>
                </a:solidFill>
              </a:defRPr>
            </a:lvl4pPr>
            <a:lvl5pPr marL="556419" indent="-17122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397877"/>
            <a:ext cx="2496312" cy="849459"/>
          </a:xfrm>
          <a:solidFill>
            <a:schemeClr val="accent4">
              <a:alpha val="80000"/>
            </a:schemeClr>
          </a:solidFill>
        </p:spPr>
        <p:txBody>
          <a:bodyPr lIns="182647" tIns="91336" rIns="182647" bIns="9133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32" indent="-128417">
              <a:defRPr sz="1100">
                <a:solidFill>
                  <a:srgbClr val="FFFFFF"/>
                </a:solidFill>
              </a:defRPr>
            </a:lvl3pPr>
            <a:lvl4pPr marL="385247" indent="-128417">
              <a:defRPr sz="1100">
                <a:solidFill>
                  <a:srgbClr val="FFFFFF"/>
                </a:solidFill>
              </a:defRPr>
            </a:lvl4pPr>
            <a:lvl5pPr marL="556419" indent="-17122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397877"/>
            <a:ext cx="2496312" cy="849459"/>
          </a:xfrm>
          <a:solidFill>
            <a:schemeClr val="bg2">
              <a:alpha val="80000"/>
            </a:schemeClr>
          </a:solidFill>
        </p:spPr>
        <p:txBody>
          <a:bodyPr lIns="182647" tIns="91336" rIns="182647" bIns="9133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32" indent="-128417">
              <a:defRPr sz="1100">
                <a:solidFill>
                  <a:srgbClr val="FFFFFF"/>
                </a:solidFill>
              </a:defRPr>
            </a:lvl3pPr>
            <a:lvl4pPr marL="385247" indent="-128417">
              <a:defRPr sz="1100">
                <a:solidFill>
                  <a:srgbClr val="FFFFFF"/>
                </a:solidFill>
              </a:defRPr>
            </a:lvl4pPr>
            <a:lvl5pPr marL="556419" indent="-17122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8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1002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32" y="3628709"/>
            <a:ext cx="3813049" cy="618627"/>
          </a:xfrm>
          <a:solidFill>
            <a:schemeClr val="accent1">
              <a:alpha val="80000"/>
            </a:schemeClr>
          </a:solidFill>
        </p:spPr>
        <p:txBody>
          <a:bodyPr lIns="182647" tIns="91336" rIns="182647" bIns="9133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32" indent="-128417">
              <a:defRPr sz="1100">
                <a:solidFill>
                  <a:srgbClr val="FFFFFF"/>
                </a:solidFill>
              </a:defRPr>
            </a:lvl3pPr>
            <a:lvl4pPr marL="385247" indent="-128417">
              <a:defRPr sz="1100">
                <a:solidFill>
                  <a:srgbClr val="FFFFFF"/>
                </a:solidFill>
              </a:defRPr>
            </a:lvl4pPr>
            <a:lvl5pPr marL="556419" indent="-17122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206" y="3628709"/>
            <a:ext cx="3813049" cy="618627"/>
          </a:xfrm>
          <a:solidFill>
            <a:schemeClr val="accent4">
              <a:alpha val="80000"/>
            </a:schemeClr>
          </a:solidFill>
        </p:spPr>
        <p:txBody>
          <a:bodyPr lIns="182647" tIns="91336" rIns="182647" bIns="9133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32" indent="-128417">
              <a:defRPr sz="1100">
                <a:solidFill>
                  <a:srgbClr val="FFFFFF"/>
                </a:solidFill>
              </a:defRPr>
            </a:lvl3pPr>
            <a:lvl4pPr marL="385247" indent="-128417">
              <a:defRPr sz="1100">
                <a:solidFill>
                  <a:srgbClr val="FFFFFF"/>
                </a:solidFill>
              </a:defRPr>
            </a:lvl4pPr>
            <a:lvl5pPr marL="556419" indent="-17122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8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1002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32" y="3628709"/>
            <a:ext cx="3813049" cy="618627"/>
          </a:xfrm>
          <a:solidFill>
            <a:schemeClr val="accent1">
              <a:alpha val="80000"/>
            </a:schemeClr>
          </a:solidFill>
        </p:spPr>
        <p:txBody>
          <a:bodyPr lIns="182647" tIns="91336" rIns="182647" bIns="9133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32" indent="-128417">
              <a:defRPr sz="1100">
                <a:solidFill>
                  <a:srgbClr val="FFFFFF"/>
                </a:solidFill>
              </a:defRPr>
            </a:lvl3pPr>
            <a:lvl4pPr marL="385247" indent="-128417">
              <a:defRPr sz="1100">
                <a:solidFill>
                  <a:srgbClr val="FFFFFF"/>
                </a:solidFill>
              </a:defRPr>
            </a:lvl4pPr>
            <a:lvl5pPr marL="556419" indent="-17122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206" y="3628709"/>
            <a:ext cx="3813049" cy="618627"/>
          </a:xfrm>
          <a:solidFill>
            <a:schemeClr val="accent4">
              <a:alpha val="80000"/>
            </a:schemeClr>
          </a:solidFill>
        </p:spPr>
        <p:txBody>
          <a:bodyPr lIns="182647" tIns="91336" rIns="182647" bIns="9133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32" indent="-128417">
              <a:defRPr sz="1100">
                <a:solidFill>
                  <a:srgbClr val="FFFFFF"/>
                </a:solidFill>
              </a:defRPr>
            </a:lvl3pPr>
            <a:lvl4pPr marL="385247" indent="-128417">
              <a:defRPr sz="1100">
                <a:solidFill>
                  <a:srgbClr val="FFFFFF"/>
                </a:solidFill>
              </a:defRPr>
            </a:lvl4pPr>
            <a:lvl5pPr marL="556419" indent="-17122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7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217" indent="-171217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6669" indent="-18547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3653" indent="-171217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4819" indent="-1712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1002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81344"/>
            <a:ext cx="1831086" cy="849459"/>
          </a:xfrm>
          <a:solidFill>
            <a:schemeClr val="accent1">
              <a:alpha val="80000"/>
            </a:schemeClr>
          </a:solidFill>
        </p:spPr>
        <p:txBody>
          <a:bodyPr lIns="182647" tIns="91336" rIns="182647" bIns="9133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32" indent="-128417">
              <a:defRPr sz="1100">
                <a:solidFill>
                  <a:srgbClr val="FFFFFF"/>
                </a:solidFill>
              </a:defRPr>
            </a:lvl3pPr>
            <a:lvl4pPr marL="385247" indent="-128417">
              <a:defRPr sz="1100">
                <a:solidFill>
                  <a:srgbClr val="FFFFFF"/>
                </a:solidFill>
              </a:defRPr>
            </a:lvl4pPr>
            <a:lvl5pPr marL="556419" indent="-17122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81344"/>
            <a:ext cx="1831086" cy="849459"/>
          </a:xfrm>
          <a:solidFill>
            <a:schemeClr val="accent3">
              <a:alpha val="80000"/>
            </a:schemeClr>
          </a:solidFill>
        </p:spPr>
        <p:txBody>
          <a:bodyPr lIns="182647" tIns="91336" rIns="182647" bIns="9133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32" indent="-128417">
              <a:defRPr sz="1100">
                <a:solidFill>
                  <a:srgbClr val="FFFFFF"/>
                </a:solidFill>
              </a:defRPr>
            </a:lvl3pPr>
            <a:lvl4pPr marL="385247" indent="-128417">
              <a:defRPr sz="1100">
                <a:solidFill>
                  <a:srgbClr val="FFFFFF"/>
                </a:solidFill>
              </a:defRPr>
            </a:lvl4pPr>
            <a:lvl5pPr marL="556419" indent="-17122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81344"/>
            <a:ext cx="1831086" cy="849459"/>
          </a:xfrm>
          <a:solidFill>
            <a:schemeClr val="accent5">
              <a:alpha val="80000"/>
            </a:schemeClr>
          </a:solidFill>
        </p:spPr>
        <p:txBody>
          <a:bodyPr lIns="182647" tIns="91336" rIns="182647" bIns="9133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32" indent="-128417">
              <a:defRPr sz="1100">
                <a:solidFill>
                  <a:srgbClr val="FFFFFF"/>
                </a:solidFill>
              </a:defRPr>
            </a:lvl3pPr>
            <a:lvl4pPr marL="385247" indent="-128417">
              <a:defRPr sz="1100">
                <a:solidFill>
                  <a:srgbClr val="FFFFFF"/>
                </a:solidFill>
              </a:defRPr>
            </a:lvl4pPr>
            <a:lvl5pPr marL="556419" indent="-17122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81344"/>
            <a:ext cx="1831086" cy="849459"/>
          </a:xfrm>
          <a:solidFill>
            <a:schemeClr val="bg2">
              <a:alpha val="80000"/>
            </a:schemeClr>
          </a:solidFill>
        </p:spPr>
        <p:txBody>
          <a:bodyPr lIns="182647" tIns="91336" rIns="182647" bIns="9133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32" indent="-128417">
              <a:defRPr sz="1100">
                <a:solidFill>
                  <a:srgbClr val="FFFFFF"/>
                </a:solidFill>
              </a:defRPr>
            </a:lvl3pPr>
            <a:lvl4pPr marL="385247" indent="-128417">
              <a:defRPr sz="1100">
                <a:solidFill>
                  <a:srgbClr val="FFFFFF"/>
                </a:solidFill>
              </a:defRPr>
            </a:lvl4pPr>
            <a:lvl5pPr marL="556419" indent="-17122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81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17" indent="-128417">
              <a:buFont typeface="Arial" panose="020B0604020202020204" pitchFamily="34" charset="0"/>
              <a:buChar char="•"/>
              <a:defRPr sz="1100"/>
            </a:lvl2pPr>
            <a:lvl3pPr marL="256832" indent="-128417">
              <a:defRPr sz="1100"/>
            </a:lvl3pPr>
            <a:lvl4pPr marL="385247" indent="-128417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81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17" indent="-128417">
              <a:buFont typeface="Arial" panose="020B0604020202020204" pitchFamily="34" charset="0"/>
              <a:buChar char="•"/>
              <a:defRPr sz="1100"/>
            </a:lvl2pPr>
            <a:lvl3pPr marL="256832" indent="-128417">
              <a:defRPr sz="1100"/>
            </a:lvl3pPr>
            <a:lvl4pPr marL="385247" indent="-128417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81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17" indent="-128417">
              <a:buFont typeface="Arial" panose="020B0604020202020204" pitchFamily="34" charset="0"/>
              <a:buChar char="•"/>
              <a:defRPr sz="1100"/>
            </a:lvl2pPr>
            <a:lvl3pPr marL="256832" indent="-128417">
              <a:defRPr sz="1100"/>
            </a:lvl3pPr>
            <a:lvl4pPr marL="385247" indent="-128417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81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17" indent="-128417">
              <a:buFont typeface="Arial" panose="020B0604020202020204" pitchFamily="34" charset="0"/>
              <a:buChar char="•"/>
              <a:defRPr sz="1100"/>
            </a:lvl2pPr>
            <a:lvl3pPr marL="256832" indent="-128417">
              <a:defRPr sz="1100"/>
            </a:lvl3pPr>
            <a:lvl4pPr marL="385247" indent="-128417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1002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81344"/>
            <a:ext cx="1831086" cy="849459"/>
          </a:xfrm>
          <a:solidFill>
            <a:schemeClr val="accent1">
              <a:alpha val="80000"/>
            </a:schemeClr>
          </a:solidFill>
        </p:spPr>
        <p:txBody>
          <a:bodyPr lIns="182647" tIns="91336" rIns="182647" bIns="9133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32" indent="-128417">
              <a:defRPr sz="1100">
                <a:solidFill>
                  <a:srgbClr val="FFFFFF"/>
                </a:solidFill>
              </a:defRPr>
            </a:lvl3pPr>
            <a:lvl4pPr marL="385247" indent="-128417">
              <a:defRPr sz="1100">
                <a:solidFill>
                  <a:srgbClr val="FFFFFF"/>
                </a:solidFill>
              </a:defRPr>
            </a:lvl4pPr>
            <a:lvl5pPr marL="556419" indent="-17122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81344"/>
            <a:ext cx="1831086" cy="849459"/>
          </a:xfrm>
          <a:solidFill>
            <a:schemeClr val="accent3">
              <a:alpha val="80000"/>
            </a:schemeClr>
          </a:solidFill>
        </p:spPr>
        <p:txBody>
          <a:bodyPr lIns="182647" tIns="91336" rIns="182647" bIns="9133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32" indent="-128417">
              <a:defRPr sz="1100">
                <a:solidFill>
                  <a:srgbClr val="FFFFFF"/>
                </a:solidFill>
              </a:defRPr>
            </a:lvl3pPr>
            <a:lvl4pPr marL="385247" indent="-128417">
              <a:defRPr sz="1100">
                <a:solidFill>
                  <a:srgbClr val="FFFFFF"/>
                </a:solidFill>
              </a:defRPr>
            </a:lvl4pPr>
            <a:lvl5pPr marL="556419" indent="-17122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81344"/>
            <a:ext cx="1831086" cy="849459"/>
          </a:xfrm>
          <a:solidFill>
            <a:schemeClr val="accent5">
              <a:alpha val="80000"/>
            </a:schemeClr>
          </a:solidFill>
        </p:spPr>
        <p:txBody>
          <a:bodyPr lIns="182647" tIns="91336" rIns="182647" bIns="9133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32" indent="-128417">
              <a:defRPr sz="1100">
                <a:solidFill>
                  <a:srgbClr val="FFFFFF"/>
                </a:solidFill>
              </a:defRPr>
            </a:lvl3pPr>
            <a:lvl4pPr marL="385247" indent="-128417">
              <a:defRPr sz="1100">
                <a:solidFill>
                  <a:srgbClr val="FFFFFF"/>
                </a:solidFill>
              </a:defRPr>
            </a:lvl4pPr>
            <a:lvl5pPr marL="556419" indent="-17122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81344"/>
            <a:ext cx="1831086" cy="849459"/>
          </a:xfrm>
          <a:solidFill>
            <a:schemeClr val="bg2">
              <a:alpha val="80000"/>
            </a:schemeClr>
          </a:solidFill>
        </p:spPr>
        <p:txBody>
          <a:bodyPr lIns="182647" tIns="91336" rIns="182647" bIns="9133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32" indent="-128417">
              <a:defRPr sz="1100">
                <a:solidFill>
                  <a:srgbClr val="FFFFFF"/>
                </a:solidFill>
              </a:defRPr>
            </a:lvl3pPr>
            <a:lvl4pPr marL="385247" indent="-128417">
              <a:defRPr sz="1100">
                <a:solidFill>
                  <a:srgbClr val="FFFFFF"/>
                </a:solidFill>
              </a:defRPr>
            </a:lvl4pPr>
            <a:lvl5pPr marL="556419" indent="-17122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81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17" indent="-128417">
              <a:buFont typeface="Arial" panose="020B0604020202020204" pitchFamily="34" charset="0"/>
              <a:buChar char="•"/>
              <a:defRPr sz="1100"/>
            </a:lvl2pPr>
            <a:lvl3pPr marL="256832" indent="-128417">
              <a:defRPr sz="1100"/>
            </a:lvl3pPr>
            <a:lvl4pPr marL="385247" indent="-128417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81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17" indent="-128417">
              <a:buFont typeface="Arial" panose="020B0604020202020204" pitchFamily="34" charset="0"/>
              <a:buChar char="•"/>
              <a:defRPr sz="1100"/>
            </a:lvl2pPr>
            <a:lvl3pPr marL="256832" indent="-128417">
              <a:defRPr sz="1100"/>
            </a:lvl3pPr>
            <a:lvl4pPr marL="385247" indent="-128417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81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17" indent="-128417">
              <a:buFont typeface="Arial" panose="020B0604020202020204" pitchFamily="34" charset="0"/>
              <a:buChar char="•"/>
              <a:defRPr sz="1100"/>
            </a:lvl2pPr>
            <a:lvl3pPr marL="256832" indent="-128417">
              <a:defRPr sz="1100"/>
            </a:lvl3pPr>
            <a:lvl4pPr marL="385247" indent="-128417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81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17" indent="-128417">
              <a:buFont typeface="Arial" panose="020B0604020202020204" pitchFamily="34" charset="0"/>
              <a:buChar char="•"/>
              <a:defRPr sz="1100"/>
            </a:lvl2pPr>
            <a:lvl3pPr marL="256832" indent="-128417">
              <a:defRPr sz="1100"/>
            </a:lvl3pPr>
            <a:lvl4pPr marL="385247" indent="-128417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38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1002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81344"/>
            <a:ext cx="2496312" cy="849459"/>
          </a:xfrm>
          <a:solidFill>
            <a:schemeClr val="accent1">
              <a:alpha val="80000"/>
            </a:schemeClr>
          </a:solidFill>
        </p:spPr>
        <p:txBody>
          <a:bodyPr lIns="182647" tIns="91336" rIns="182647" bIns="9133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32" indent="-128417">
              <a:defRPr sz="1100">
                <a:solidFill>
                  <a:srgbClr val="FFFFFF"/>
                </a:solidFill>
              </a:defRPr>
            </a:lvl3pPr>
            <a:lvl4pPr marL="385247" indent="-128417">
              <a:defRPr sz="1100">
                <a:solidFill>
                  <a:srgbClr val="FFFFFF"/>
                </a:solidFill>
              </a:defRPr>
            </a:lvl4pPr>
            <a:lvl5pPr marL="556419" indent="-17122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81344"/>
            <a:ext cx="2496312" cy="849459"/>
          </a:xfrm>
          <a:solidFill>
            <a:schemeClr val="accent4">
              <a:alpha val="80000"/>
            </a:schemeClr>
          </a:solidFill>
        </p:spPr>
        <p:txBody>
          <a:bodyPr lIns="182647" tIns="91336" rIns="182647" bIns="9133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32" indent="-128417">
              <a:defRPr sz="1100">
                <a:solidFill>
                  <a:srgbClr val="FFFFFF"/>
                </a:solidFill>
              </a:defRPr>
            </a:lvl3pPr>
            <a:lvl4pPr marL="385247" indent="-128417">
              <a:defRPr sz="1100">
                <a:solidFill>
                  <a:srgbClr val="FFFFFF"/>
                </a:solidFill>
              </a:defRPr>
            </a:lvl4pPr>
            <a:lvl5pPr marL="556419" indent="-17122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81344"/>
            <a:ext cx="2496312" cy="849459"/>
          </a:xfrm>
          <a:solidFill>
            <a:schemeClr val="bg2">
              <a:alpha val="80000"/>
            </a:schemeClr>
          </a:solidFill>
        </p:spPr>
        <p:txBody>
          <a:bodyPr lIns="182647" tIns="91336" rIns="182647" bIns="9133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32" indent="-128417">
              <a:defRPr sz="1100">
                <a:solidFill>
                  <a:srgbClr val="FFFFFF"/>
                </a:solidFill>
              </a:defRPr>
            </a:lvl3pPr>
            <a:lvl4pPr marL="385247" indent="-128417">
              <a:defRPr sz="1100">
                <a:solidFill>
                  <a:srgbClr val="FFFFFF"/>
                </a:solidFill>
              </a:defRPr>
            </a:lvl4pPr>
            <a:lvl5pPr marL="556419" indent="-17122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17" indent="-128417">
              <a:buFont typeface="Arial" panose="020B0604020202020204" pitchFamily="34" charset="0"/>
              <a:buChar char="•"/>
              <a:defRPr sz="1100"/>
            </a:lvl2pPr>
            <a:lvl3pPr marL="256832" indent="-128417">
              <a:defRPr sz="1100"/>
            </a:lvl3pPr>
            <a:lvl4pPr marL="385247" indent="-128417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17" indent="-128417">
              <a:buFont typeface="Arial" panose="020B0604020202020204" pitchFamily="34" charset="0"/>
              <a:buChar char="•"/>
              <a:defRPr sz="1100"/>
            </a:lvl2pPr>
            <a:lvl3pPr marL="256832" indent="-128417">
              <a:defRPr sz="1100"/>
            </a:lvl3pPr>
            <a:lvl4pPr marL="385247" indent="-128417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17" indent="-128417">
              <a:buFont typeface="Arial" panose="020B0604020202020204" pitchFamily="34" charset="0"/>
              <a:buChar char="•"/>
              <a:defRPr sz="1100"/>
            </a:lvl2pPr>
            <a:lvl3pPr marL="256832" indent="-128417">
              <a:defRPr sz="1100"/>
            </a:lvl3pPr>
            <a:lvl4pPr marL="385247" indent="-128417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38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1002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81344"/>
            <a:ext cx="2496312" cy="849459"/>
          </a:xfrm>
          <a:solidFill>
            <a:schemeClr val="accent1">
              <a:alpha val="80000"/>
            </a:schemeClr>
          </a:solidFill>
        </p:spPr>
        <p:txBody>
          <a:bodyPr lIns="182647" tIns="91336" rIns="182647" bIns="9133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32" indent="-128417">
              <a:defRPr sz="1100">
                <a:solidFill>
                  <a:srgbClr val="FFFFFF"/>
                </a:solidFill>
              </a:defRPr>
            </a:lvl3pPr>
            <a:lvl4pPr marL="385247" indent="-128417">
              <a:defRPr sz="1100">
                <a:solidFill>
                  <a:srgbClr val="FFFFFF"/>
                </a:solidFill>
              </a:defRPr>
            </a:lvl4pPr>
            <a:lvl5pPr marL="556419" indent="-17122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81344"/>
            <a:ext cx="2496312" cy="849459"/>
          </a:xfrm>
          <a:solidFill>
            <a:schemeClr val="accent4">
              <a:alpha val="80000"/>
            </a:schemeClr>
          </a:solidFill>
        </p:spPr>
        <p:txBody>
          <a:bodyPr lIns="182647" tIns="91336" rIns="182647" bIns="9133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32" indent="-128417">
              <a:defRPr sz="1100">
                <a:solidFill>
                  <a:srgbClr val="FFFFFF"/>
                </a:solidFill>
              </a:defRPr>
            </a:lvl3pPr>
            <a:lvl4pPr marL="385247" indent="-128417">
              <a:defRPr sz="1100">
                <a:solidFill>
                  <a:srgbClr val="FFFFFF"/>
                </a:solidFill>
              </a:defRPr>
            </a:lvl4pPr>
            <a:lvl5pPr marL="556419" indent="-17122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81344"/>
            <a:ext cx="2496312" cy="849459"/>
          </a:xfrm>
          <a:solidFill>
            <a:schemeClr val="bg2">
              <a:alpha val="80000"/>
            </a:schemeClr>
          </a:solidFill>
        </p:spPr>
        <p:txBody>
          <a:bodyPr lIns="182647" tIns="91336" rIns="182647" bIns="9133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32" indent="-128417">
              <a:defRPr sz="1100">
                <a:solidFill>
                  <a:srgbClr val="FFFFFF"/>
                </a:solidFill>
              </a:defRPr>
            </a:lvl3pPr>
            <a:lvl4pPr marL="385247" indent="-128417">
              <a:defRPr sz="1100">
                <a:solidFill>
                  <a:srgbClr val="FFFFFF"/>
                </a:solidFill>
              </a:defRPr>
            </a:lvl4pPr>
            <a:lvl5pPr marL="556419" indent="-17122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17" indent="-128417">
              <a:buFont typeface="Arial" panose="020B0604020202020204" pitchFamily="34" charset="0"/>
              <a:buChar char="•"/>
              <a:defRPr sz="1100"/>
            </a:lvl2pPr>
            <a:lvl3pPr marL="256832" indent="-128417">
              <a:defRPr sz="1100"/>
            </a:lvl3pPr>
            <a:lvl4pPr marL="385247" indent="-128417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17" indent="-128417">
              <a:buFont typeface="Arial" panose="020B0604020202020204" pitchFamily="34" charset="0"/>
              <a:buChar char="•"/>
              <a:defRPr sz="1100"/>
            </a:lvl2pPr>
            <a:lvl3pPr marL="256832" indent="-128417">
              <a:defRPr sz="1100"/>
            </a:lvl3pPr>
            <a:lvl4pPr marL="385247" indent="-128417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17" indent="-128417">
              <a:buFont typeface="Arial" panose="020B0604020202020204" pitchFamily="34" charset="0"/>
              <a:buChar char="•"/>
              <a:defRPr sz="1100"/>
            </a:lvl2pPr>
            <a:lvl3pPr marL="256832" indent="-128417">
              <a:defRPr sz="1100"/>
            </a:lvl3pPr>
            <a:lvl4pPr marL="385247" indent="-128417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1002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32" y="2412178"/>
            <a:ext cx="3813049" cy="618627"/>
          </a:xfrm>
          <a:solidFill>
            <a:schemeClr val="accent1">
              <a:alpha val="80000"/>
            </a:schemeClr>
          </a:solidFill>
        </p:spPr>
        <p:txBody>
          <a:bodyPr lIns="182647" tIns="91336" rIns="182647" bIns="9133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32" indent="-128417">
              <a:defRPr sz="1100">
                <a:solidFill>
                  <a:srgbClr val="FFFFFF"/>
                </a:solidFill>
              </a:defRPr>
            </a:lvl3pPr>
            <a:lvl4pPr marL="385247" indent="-128417">
              <a:defRPr sz="1100">
                <a:solidFill>
                  <a:srgbClr val="FFFFFF"/>
                </a:solidFill>
              </a:defRPr>
            </a:lvl4pPr>
            <a:lvl5pPr marL="556419" indent="-17122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206" y="2412178"/>
            <a:ext cx="3813049" cy="618627"/>
          </a:xfrm>
          <a:solidFill>
            <a:schemeClr val="accent4">
              <a:alpha val="80000"/>
            </a:schemeClr>
          </a:solidFill>
        </p:spPr>
        <p:txBody>
          <a:bodyPr lIns="182647" tIns="91336" rIns="182647" bIns="9133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32" indent="-128417">
              <a:defRPr sz="1100">
                <a:solidFill>
                  <a:srgbClr val="FFFFFF"/>
                </a:solidFill>
              </a:defRPr>
            </a:lvl3pPr>
            <a:lvl4pPr marL="385247" indent="-128417">
              <a:defRPr sz="1100">
                <a:solidFill>
                  <a:srgbClr val="FFFFFF"/>
                </a:solidFill>
              </a:defRPr>
            </a:lvl4pPr>
            <a:lvl5pPr marL="556419" indent="-17122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32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17" indent="-128417">
              <a:buFont typeface="Arial" panose="020B0604020202020204" pitchFamily="34" charset="0"/>
              <a:buChar char="•"/>
              <a:defRPr sz="1100"/>
            </a:lvl2pPr>
            <a:lvl3pPr marL="256832" indent="-128417">
              <a:defRPr sz="1100"/>
            </a:lvl3pPr>
            <a:lvl4pPr marL="385247" indent="-128417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206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17" indent="-128417">
              <a:buFont typeface="Arial" panose="020B0604020202020204" pitchFamily="34" charset="0"/>
              <a:buChar char="•"/>
              <a:defRPr sz="1100"/>
            </a:lvl2pPr>
            <a:lvl3pPr marL="256832" indent="-128417">
              <a:defRPr sz="1100"/>
            </a:lvl3pPr>
            <a:lvl4pPr marL="385247" indent="-128417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1002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32" y="2412178"/>
            <a:ext cx="3813049" cy="618627"/>
          </a:xfrm>
          <a:solidFill>
            <a:schemeClr val="accent1">
              <a:alpha val="80000"/>
            </a:schemeClr>
          </a:solidFill>
        </p:spPr>
        <p:txBody>
          <a:bodyPr lIns="182647" tIns="91336" rIns="182647" bIns="9133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32" indent="-128417">
              <a:defRPr sz="1100">
                <a:solidFill>
                  <a:srgbClr val="FFFFFF"/>
                </a:solidFill>
              </a:defRPr>
            </a:lvl3pPr>
            <a:lvl4pPr marL="385247" indent="-128417">
              <a:defRPr sz="1100">
                <a:solidFill>
                  <a:srgbClr val="FFFFFF"/>
                </a:solidFill>
              </a:defRPr>
            </a:lvl4pPr>
            <a:lvl5pPr marL="556419" indent="-17122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206" y="2412178"/>
            <a:ext cx="3813049" cy="618627"/>
          </a:xfrm>
          <a:solidFill>
            <a:schemeClr val="accent4">
              <a:alpha val="80000"/>
            </a:schemeClr>
          </a:solidFill>
        </p:spPr>
        <p:txBody>
          <a:bodyPr lIns="182647" tIns="91336" rIns="182647" bIns="91336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32" indent="-128417">
              <a:defRPr sz="1100">
                <a:solidFill>
                  <a:srgbClr val="FFFFFF"/>
                </a:solidFill>
              </a:defRPr>
            </a:lvl3pPr>
            <a:lvl4pPr marL="385247" indent="-128417">
              <a:defRPr sz="1100">
                <a:solidFill>
                  <a:srgbClr val="FFFFFF"/>
                </a:solidFill>
              </a:defRPr>
            </a:lvl4pPr>
            <a:lvl5pPr marL="556419" indent="-17122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32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17" indent="-128417">
              <a:buFont typeface="Arial" panose="020B0604020202020204" pitchFamily="34" charset="0"/>
              <a:buChar char="•"/>
              <a:defRPr sz="1100"/>
            </a:lvl2pPr>
            <a:lvl3pPr marL="256832" indent="-128417">
              <a:defRPr sz="1100"/>
            </a:lvl3pPr>
            <a:lvl4pPr marL="385247" indent="-128417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206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17" indent="-128417">
              <a:buFont typeface="Arial" panose="020B0604020202020204" pitchFamily="34" charset="0"/>
              <a:buChar char="•"/>
              <a:defRPr sz="1100"/>
            </a:lvl2pPr>
            <a:lvl3pPr marL="256832" indent="-128417">
              <a:defRPr sz="1100"/>
            </a:lvl3pPr>
            <a:lvl4pPr marL="385247" indent="-128417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38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1002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94" y="122984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837" y="122984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59" y="122984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321" y="122984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94" y="236517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837" y="236517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59" y="236517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321" y="236517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94" y="35005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53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837" y="35005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53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59" y="35005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53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321" y="35005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53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1002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94" y="122984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837" y="122984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59" y="122984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321" y="122984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9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94" y="236517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837" y="236517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59" y="236517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321" y="236517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94" y="35005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53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837" y="35005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53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59" y="35005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53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321" y="35005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53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8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1002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94" y="122984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92" y="1229896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98" y="122984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91" y="1229896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9001" y="122984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66" y="1229896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94" y="236517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92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98" y="236517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91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9001" y="236517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66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94" y="35005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92" y="3500532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98" y="35005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91" y="3500532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9001" y="350053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66" y="3500532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8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1002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94" y="122984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92" y="1229896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98" y="122984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91" y="1229896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9001" y="122984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66" y="1229896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94" y="236517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92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98" y="236517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91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9001" y="236517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66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94" y="35005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92" y="3500532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98" y="35005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91" y="3500532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9001" y="350053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66" y="3500532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38" y="1089314"/>
            <a:ext cx="7772401" cy="3470673"/>
          </a:xfrm>
        </p:spPr>
        <p:txBody>
          <a:bodyPr numCol="2" spcCol="274007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217" indent="-171217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383" indent="-1712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3653" indent="-171217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4819" indent="-1712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38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1002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94" y="122984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92" y="1229896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98" y="122984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91" y="1229896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9001" y="122984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66" y="1229896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94" y="291498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92" y="2914986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98" y="291498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91" y="2914986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9001" y="291498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66" y="2914986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8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1002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94" y="122984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92" y="1229896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98" y="122984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91" y="1229896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9001" y="122984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66" y="1229896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94" y="291498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92" y="2914986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98" y="291498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91" y="2914986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9001" y="291498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66" y="2914986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1002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8" y="122989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4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731" y="122989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8" y="291498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4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731" y="291498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8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1002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8" y="122989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4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731" y="122989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8" y="291498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4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731" y="291498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1002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96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30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900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8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1002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96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30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900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1002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38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1002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47" indent="-128417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539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7"/>
            <a:ext cx="2926080" cy="21929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7"/>
            <a:ext cx="2103120" cy="21929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7"/>
            <a:ext cx="2103120" cy="21929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46613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7003" y="162365"/>
            <a:ext cx="8190071" cy="357319"/>
          </a:xfrm>
        </p:spPr>
        <p:txBody>
          <a:bodyPr lIns="0" tIns="0" rIns="0" bIns="0"/>
          <a:lstStyle>
            <a:lvl1pPr>
              <a:defRPr sz="2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5" y="1717496"/>
            <a:ext cx="7826817" cy="219291"/>
          </a:xfrm>
        </p:spPr>
        <p:txBody>
          <a:bodyPr lIns="0" tIns="0" rIns="0" bIns="0"/>
          <a:lstStyle>
            <a:lvl1pPr>
              <a:defRPr sz="14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7"/>
            <a:ext cx="2926080" cy="21929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7"/>
            <a:ext cx="2103120" cy="21929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7"/>
            <a:ext cx="2103120" cy="21929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661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38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7003" y="162365"/>
            <a:ext cx="8190071" cy="357319"/>
          </a:xfrm>
        </p:spPr>
        <p:txBody>
          <a:bodyPr lIns="0" tIns="0" rIns="0" bIns="0"/>
          <a:lstStyle>
            <a:lvl1pPr>
              <a:defRPr sz="2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2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7"/>
            <a:ext cx="2926080" cy="21929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200" y="4783457"/>
            <a:ext cx="2103120" cy="21929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0" y="4783457"/>
            <a:ext cx="2103120" cy="21929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98437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7003" y="162365"/>
            <a:ext cx="8190071" cy="357319"/>
          </a:xfrm>
        </p:spPr>
        <p:txBody>
          <a:bodyPr lIns="0" tIns="0" rIns="0" bIns="0"/>
          <a:lstStyle>
            <a:lvl1pPr>
              <a:defRPr sz="2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7"/>
            <a:ext cx="2926080" cy="21929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200" y="4783457"/>
            <a:ext cx="2103120" cy="21929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4783457"/>
            <a:ext cx="2103120" cy="21929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26963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7"/>
            <a:ext cx="2926080" cy="21929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0" y="4783457"/>
            <a:ext cx="2103120" cy="21929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4783457"/>
            <a:ext cx="2103120" cy="21929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00519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8" y="210026"/>
            <a:ext cx="77724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80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80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80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38" indent="-81538">
              <a:buFont typeface="Arial" panose="020B0604020202020204" pitchFamily="34" charset="0"/>
              <a:buChar char="•"/>
              <a:defRPr sz="800"/>
            </a:lvl2pPr>
            <a:lvl3pPr marL="163077" indent="-81538">
              <a:defRPr sz="800"/>
            </a:lvl3pPr>
            <a:lvl4pPr marL="285384" indent="-122307">
              <a:defRPr sz="800"/>
            </a:lvl4pPr>
            <a:lvl5pPr marL="407691" indent="-12230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38" indent="-81538">
              <a:buFont typeface="Arial" panose="020B0604020202020204" pitchFamily="34" charset="0"/>
              <a:buChar char="•"/>
              <a:defRPr sz="800"/>
            </a:lvl2pPr>
            <a:lvl3pPr marL="163077" indent="-81538">
              <a:defRPr sz="800"/>
            </a:lvl3pPr>
            <a:lvl4pPr marL="285384" indent="-122307">
              <a:defRPr sz="800"/>
            </a:lvl4pPr>
            <a:lvl5pPr marL="407691" indent="-12230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38" indent="-81538">
              <a:buFont typeface="Arial" panose="020B0604020202020204" pitchFamily="34" charset="0"/>
              <a:buChar char="•"/>
              <a:defRPr sz="800"/>
            </a:lvl2pPr>
            <a:lvl3pPr marL="163077" indent="-81538">
              <a:defRPr sz="800"/>
            </a:lvl3pPr>
            <a:lvl4pPr marL="285384" indent="-122307">
              <a:defRPr sz="800"/>
            </a:lvl4pPr>
            <a:lvl5pPr marL="407691" indent="-12230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38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91689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38" y="1594559"/>
            <a:ext cx="7772401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38" y="2880441"/>
            <a:ext cx="6400801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>
          <a:xfrm>
            <a:off x="3109584" y="4783937"/>
            <a:ext cx="2924909" cy="219291"/>
          </a:xfrm>
        </p:spPr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>
          <a:xfrm>
            <a:off x="458684" y="4783937"/>
            <a:ext cx="2101363" cy="219291"/>
          </a:xfrm>
        </p:spPr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C1BDBE1-9FF8-4100-A080-31AE94E09E02}" type="datetimeFigureOut">
              <a:rPr lang="en-US"/>
              <a:pPr>
                <a:defRPr/>
              </a:pPr>
              <a:t>3/23/2021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>
          <a:xfrm>
            <a:off x="6584038" y="4783937"/>
            <a:ext cx="2101363" cy="219291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9C7F27-9E43-4D14-AA39-3DAFF593CD5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7003153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7003" y="162378"/>
            <a:ext cx="8190071" cy="402412"/>
          </a:xfrm>
        </p:spPr>
        <p:txBody>
          <a:bodyPr/>
          <a:lstStyle>
            <a:lvl1pPr>
              <a:defRPr sz="2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629" y="1717515"/>
            <a:ext cx="7826819" cy="235558"/>
          </a:xfrm>
        </p:spPr>
        <p:txBody>
          <a:bodyPr/>
          <a:lstStyle>
            <a:lvl1pPr>
              <a:defRPr sz="15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>
          <a:xfrm>
            <a:off x="3109584" y="4783937"/>
            <a:ext cx="2924909" cy="219291"/>
          </a:xfrm>
        </p:spPr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>
          <a:xfrm>
            <a:off x="458684" y="4783937"/>
            <a:ext cx="2101363" cy="219291"/>
          </a:xfrm>
        </p:spPr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C8E686AD-44DA-4B16-A21D-1136C21BC74F}" type="datetimeFigureOut">
              <a:rPr lang="en-US"/>
              <a:pPr>
                <a:defRPr/>
              </a:pPr>
              <a:t>3/23/2021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>
          <a:xfrm>
            <a:off x="6584038" y="4783937"/>
            <a:ext cx="2101363" cy="219291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F84A04-BA5F-453A-8738-7FF05446E9F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0246247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7003" y="162378"/>
            <a:ext cx="8190071" cy="402412"/>
          </a:xfrm>
        </p:spPr>
        <p:txBody>
          <a:bodyPr/>
          <a:lstStyle>
            <a:lvl1pPr>
              <a:defRPr sz="2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18" y="1183089"/>
            <a:ext cx="3977639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231" y="1183089"/>
            <a:ext cx="3977639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10"/>
          </p:nvPr>
        </p:nvSpPr>
        <p:spPr>
          <a:xfrm>
            <a:off x="3109584" y="4783937"/>
            <a:ext cx="2924909" cy="219291"/>
          </a:xfrm>
        </p:spPr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11"/>
          </p:nvPr>
        </p:nvSpPr>
        <p:spPr>
          <a:xfrm>
            <a:off x="458684" y="4783937"/>
            <a:ext cx="2101363" cy="219291"/>
          </a:xfrm>
        </p:spPr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A5853CA7-F64C-41F3-840C-7CD11921F163}" type="datetimeFigureOut">
              <a:rPr lang="en-US"/>
              <a:pPr>
                <a:defRPr/>
              </a:pPr>
              <a:t>3/23/2021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12"/>
          </p:nvPr>
        </p:nvSpPr>
        <p:spPr>
          <a:xfrm>
            <a:off x="6584038" y="4783937"/>
            <a:ext cx="2101363" cy="219291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92DA98-196D-4524-9DD5-F38A7B8CDF6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9142189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7003" y="162378"/>
            <a:ext cx="8190071" cy="402412"/>
          </a:xfrm>
        </p:spPr>
        <p:txBody>
          <a:bodyPr/>
          <a:lstStyle>
            <a:lvl1pPr>
              <a:defRPr sz="2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10"/>
          </p:nvPr>
        </p:nvSpPr>
        <p:spPr>
          <a:xfrm>
            <a:off x="3109584" y="4783937"/>
            <a:ext cx="2924909" cy="219291"/>
          </a:xfrm>
        </p:spPr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11"/>
          </p:nvPr>
        </p:nvSpPr>
        <p:spPr>
          <a:xfrm>
            <a:off x="458684" y="4783937"/>
            <a:ext cx="2101363" cy="219291"/>
          </a:xfrm>
        </p:spPr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B49E033D-3898-4A8C-8386-23D91E1316AE}" type="datetimeFigureOut">
              <a:rPr lang="en-US"/>
              <a:pPr>
                <a:defRPr/>
              </a:pPr>
              <a:t>3/23/2021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12"/>
          </p:nvPr>
        </p:nvSpPr>
        <p:spPr>
          <a:xfrm>
            <a:off x="6584038" y="4783937"/>
            <a:ext cx="2101363" cy="219291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69CC57-FB82-4AD7-A216-4C9D40FCB7D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6690195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10"/>
          </p:nvPr>
        </p:nvSpPr>
        <p:spPr>
          <a:xfrm>
            <a:off x="3109584" y="4783937"/>
            <a:ext cx="2924909" cy="219291"/>
          </a:xfrm>
        </p:spPr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11"/>
          </p:nvPr>
        </p:nvSpPr>
        <p:spPr>
          <a:xfrm>
            <a:off x="458684" y="4783937"/>
            <a:ext cx="2101363" cy="219291"/>
          </a:xfrm>
        </p:spPr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D65283EA-1369-4940-B2C0-C52E1ACC2912}" type="datetimeFigureOut">
              <a:rPr lang="en-US"/>
              <a:pPr>
                <a:defRPr/>
              </a:pPr>
              <a:t>3/23/2021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12"/>
          </p:nvPr>
        </p:nvSpPr>
        <p:spPr>
          <a:xfrm>
            <a:off x="6584038" y="4783937"/>
            <a:ext cx="2101363" cy="219291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C858EE-B612-4E10-9B58-53697D68ADD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4183084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2" y="210045"/>
            <a:ext cx="7772403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73" y="2256839"/>
            <a:ext cx="2496311" cy="13740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9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83" y="2256839"/>
            <a:ext cx="2496311" cy="13740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9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62" y="2256839"/>
            <a:ext cx="2496311" cy="13740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9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73" y="3735454"/>
            <a:ext cx="2496311" cy="719138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  <a:lvl2pPr marL="87914" indent="-87914">
              <a:buFont typeface="Arial" panose="020B0604020202020204" pitchFamily="34" charset="0"/>
              <a:buChar char="•"/>
              <a:defRPr sz="900"/>
            </a:lvl2pPr>
            <a:lvl3pPr marL="175798" indent="-87914">
              <a:defRPr sz="900"/>
            </a:lvl3pPr>
            <a:lvl4pPr marL="307668" indent="-131873">
              <a:defRPr sz="900"/>
            </a:lvl4pPr>
            <a:lvl5pPr marL="439511" indent="-131873"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83" y="3735454"/>
            <a:ext cx="2496311" cy="719138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  <a:lvl2pPr marL="87914" indent="-87914">
              <a:buFont typeface="Arial" panose="020B0604020202020204" pitchFamily="34" charset="0"/>
              <a:buChar char="•"/>
              <a:defRPr sz="900"/>
            </a:lvl2pPr>
            <a:lvl3pPr marL="175798" indent="-87914">
              <a:defRPr sz="900"/>
            </a:lvl3pPr>
            <a:lvl4pPr marL="307668" indent="-131873">
              <a:defRPr sz="900"/>
            </a:lvl4pPr>
            <a:lvl5pPr marL="439511" indent="-131873"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962" y="3735454"/>
            <a:ext cx="2496311" cy="719138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  <a:lvl2pPr marL="87914" indent="-87914">
              <a:buFont typeface="Arial" panose="020B0604020202020204" pitchFamily="34" charset="0"/>
              <a:buChar char="•"/>
              <a:defRPr sz="900"/>
            </a:lvl2pPr>
            <a:lvl3pPr marL="175798" indent="-87914">
              <a:defRPr sz="900"/>
            </a:lvl3pPr>
            <a:lvl4pPr marL="307668" indent="-131873">
              <a:defRPr sz="900"/>
            </a:lvl4pPr>
            <a:lvl5pPr marL="439511" indent="-131873"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32" y="700123"/>
            <a:ext cx="7772403" cy="132344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7759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443" indent="0" algn="ctr">
              <a:buNone/>
              <a:defRPr sz="1500"/>
            </a:lvl2pPr>
            <a:lvl3pPr marL="684933" indent="0" algn="ctr">
              <a:buNone/>
              <a:defRPr sz="1400"/>
            </a:lvl3pPr>
            <a:lvl4pPr marL="1027400" indent="0" algn="ctr">
              <a:buNone/>
              <a:defRPr sz="1200"/>
            </a:lvl4pPr>
            <a:lvl5pPr marL="1369866" indent="0" algn="ctr">
              <a:buNone/>
              <a:defRPr sz="1200"/>
            </a:lvl5pPr>
            <a:lvl6pPr marL="1712357" indent="0" algn="ctr">
              <a:buNone/>
              <a:defRPr sz="1200"/>
            </a:lvl6pPr>
            <a:lvl7pPr marL="2054798" indent="0" algn="ctr">
              <a:buNone/>
              <a:defRPr sz="1200"/>
            </a:lvl7pPr>
            <a:lvl8pPr marL="2397240" indent="0" algn="ctr">
              <a:buNone/>
              <a:defRPr sz="1200"/>
            </a:lvl8pPr>
            <a:lvl9pPr marL="2739683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848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57802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55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44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49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698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23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47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397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396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170101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00106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443" indent="0">
              <a:buNone/>
              <a:defRPr sz="1500" b="1"/>
            </a:lvl2pPr>
            <a:lvl3pPr marL="684933" indent="0">
              <a:buNone/>
              <a:defRPr sz="1400" b="1"/>
            </a:lvl3pPr>
            <a:lvl4pPr marL="1027400" indent="0">
              <a:buNone/>
              <a:defRPr sz="1200" b="1"/>
            </a:lvl4pPr>
            <a:lvl5pPr marL="1369866" indent="0">
              <a:buNone/>
              <a:defRPr sz="1200" b="1"/>
            </a:lvl5pPr>
            <a:lvl6pPr marL="1712357" indent="0">
              <a:buNone/>
              <a:defRPr sz="1200" b="1"/>
            </a:lvl6pPr>
            <a:lvl7pPr marL="2054798" indent="0">
              <a:buNone/>
              <a:defRPr sz="1200" b="1"/>
            </a:lvl7pPr>
            <a:lvl8pPr marL="2397240" indent="0">
              <a:buNone/>
              <a:defRPr sz="1200" b="1"/>
            </a:lvl8pPr>
            <a:lvl9pPr marL="2739683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2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443" indent="0">
              <a:buNone/>
              <a:defRPr sz="1500" b="1"/>
            </a:lvl2pPr>
            <a:lvl3pPr marL="684933" indent="0">
              <a:buNone/>
              <a:defRPr sz="1400" b="1"/>
            </a:lvl3pPr>
            <a:lvl4pPr marL="1027400" indent="0">
              <a:buNone/>
              <a:defRPr sz="1200" b="1"/>
            </a:lvl4pPr>
            <a:lvl5pPr marL="1369866" indent="0">
              <a:buNone/>
              <a:defRPr sz="1200" b="1"/>
            </a:lvl5pPr>
            <a:lvl6pPr marL="1712357" indent="0">
              <a:buNone/>
              <a:defRPr sz="1200" b="1"/>
            </a:lvl6pPr>
            <a:lvl7pPr marL="2054798" indent="0">
              <a:buNone/>
              <a:defRPr sz="1200" b="1"/>
            </a:lvl7pPr>
            <a:lvl8pPr marL="2397240" indent="0">
              <a:buNone/>
              <a:defRPr sz="1200" b="1"/>
            </a:lvl8pPr>
            <a:lvl9pPr marL="2739683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2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76784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50212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844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62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443" indent="0">
              <a:buNone/>
              <a:defRPr sz="1100"/>
            </a:lvl2pPr>
            <a:lvl3pPr marL="684933" indent="0">
              <a:buNone/>
              <a:defRPr sz="900"/>
            </a:lvl3pPr>
            <a:lvl4pPr marL="1027400" indent="0">
              <a:buNone/>
              <a:defRPr sz="800"/>
            </a:lvl4pPr>
            <a:lvl5pPr marL="1369866" indent="0">
              <a:buNone/>
              <a:defRPr sz="800"/>
            </a:lvl5pPr>
            <a:lvl6pPr marL="1712357" indent="0">
              <a:buNone/>
              <a:defRPr sz="800"/>
            </a:lvl6pPr>
            <a:lvl7pPr marL="2054798" indent="0">
              <a:buNone/>
              <a:defRPr sz="800"/>
            </a:lvl7pPr>
            <a:lvl8pPr marL="2397240" indent="0">
              <a:buNone/>
              <a:defRPr sz="800"/>
            </a:lvl8pPr>
            <a:lvl9pPr marL="2739683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71281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620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443" indent="0">
              <a:buNone/>
              <a:defRPr sz="2100"/>
            </a:lvl2pPr>
            <a:lvl3pPr marL="684933" indent="0">
              <a:buNone/>
              <a:defRPr sz="1800"/>
            </a:lvl3pPr>
            <a:lvl4pPr marL="1027400" indent="0">
              <a:buNone/>
              <a:defRPr sz="1500"/>
            </a:lvl4pPr>
            <a:lvl5pPr marL="1369866" indent="0">
              <a:buNone/>
              <a:defRPr sz="1500"/>
            </a:lvl5pPr>
            <a:lvl6pPr marL="1712357" indent="0">
              <a:buNone/>
              <a:defRPr sz="1500"/>
            </a:lvl6pPr>
            <a:lvl7pPr marL="2054798" indent="0">
              <a:buNone/>
              <a:defRPr sz="1500"/>
            </a:lvl7pPr>
            <a:lvl8pPr marL="2397240" indent="0">
              <a:buNone/>
              <a:defRPr sz="1500"/>
            </a:lvl8pPr>
            <a:lvl9pPr marL="2739683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443" indent="0">
              <a:buNone/>
              <a:defRPr sz="1100"/>
            </a:lvl2pPr>
            <a:lvl3pPr marL="684933" indent="0">
              <a:buNone/>
              <a:defRPr sz="900"/>
            </a:lvl3pPr>
            <a:lvl4pPr marL="1027400" indent="0">
              <a:buNone/>
              <a:defRPr sz="800"/>
            </a:lvl4pPr>
            <a:lvl5pPr marL="1369866" indent="0">
              <a:buNone/>
              <a:defRPr sz="800"/>
            </a:lvl5pPr>
            <a:lvl6pPr marL="1712357" indent="0">
              <a:buNone/>
              <a:defRPr sz="800"/>
            </a:lvl6pPr>
            <a:lvl7pPr marL="2054798" indent="0">
              <a:buNone/>
              <a:defRPr sz="800"/>
            </a:lvl7pPr>
            <a:lvl8pPr marL="2397240" indent="0">
              <a:buNone/>
              <a:defRPr sz="800"/>
            </a:lvl8pPr>
            <a:lvl9pPr marL="2739683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07886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6512" indent="0">
              <a:buNone/>
              <a:defRPr sz="2000" b="1"/>
            </a:lvl2pPr>
            <a:lvl3pPr marL="913100" indent="0">
              <a:buNone/>
              <a:defRPr sz="1800" b="1"/>
            </a:lvl3pPr>
            <a:lvl4pPr marL="1369635" indent="0">
              <a:buNone/>
              <a:defRPr sz="1600" b="1"/>
            </a:lvl4pPr>
            <a:lvl5pPr marL="1826198" indent="0">
              <a:buNone/>
              <a:defRPr sz="1600" b="1"/>
            </a:lvl5pPr>
            <a:lvl6pPr marL="2282708" indent="0">
              <a:buNone/>
              <a:defRPr sz="1600" b="1"/>
            </a:lvl6pPr>
            <a:lvl7pPr marL="2739221" indent="0">
              <a:buNone/>
              <a:defRPr sz="1600" b="1"/>
            </a:lvl7pPr>
            <a:lvl8pPr marL="3195782" indent="0">
              <a:buNone/>
              <a:defRPr sz="1600" b="1"/>
            </a:lvl8pPr>
            <a:lvl9pPr marL="3652334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6512" indent="0">
              <a:buNone/>
              <a:defRPr sz="2000" b="1"/>
            </a:lvl2pPr>
            <a:lvl3pPr marL="913100" indent="0">
              <a:buNone/>
              <a:defRPr sz="1800" b="1"/>
            </a:lvl3pPr>
            <a:lvl4pPr marL="1369635" indent="0">
              <a:buNone/>
              <a:defRPr sz="1600" b="1"/>
            </a:lvl4pPr>
            <a:lvl5pPr marL="1826198" indent="0">
              <a:buNone/>
              <a:defRPr sz="1600" b="1"/>
            </a:lvl5pPr>
            <a:lvl6pPr marL="2282708" indent="0">
              <a:buNone/>
              <a:defRPr sz="1600" b="1"/>
            </a:lvl6pPr>
            <a:lvl7pPr marL="2739221" indent="0">
              <a:buNone/>
              <a:defRPr sz="1600" b="1"/>
            </a:lvl7pPr>
            <a:lvl8pPr marL="3195782" indent="0">
              <a:buNone/>
              <a:defRPr sz="1600" b="1"/>
            </a:lvl8pPr>
            <a:lvl9pPr marL="3652334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6" y="273895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2" y="273895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95057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7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6771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5"/>
            <a:ext cx="7826817" cy="209124"/>
          </a:xfrm>
        </p:spPr>
        <p:txBody>
          <a:bodyPr lIns="0" tIns="0" rIns="0" bIns="0"/>
          <a:lstStyle>
            <a:lvl1pPr>
              <a:defRPr sz="135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78718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2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74240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36559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66598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08736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6512" indent="0">
              <a:buNone/>
              <a:defRPr sz="2000" b="1"/>
            </a:lvl2pPr>
            <a:lvl3pPr marL="913100" indent="0">
              <a:buNone/>
              <a:defRPr sz="1800" b="1"/>
            </a:lvl3pPr>
            <a:lvl4pPr marL="1369635" indent="0">
              <a:buNone/>
              <a:defRPr sz="1600" b="1"/>
            </a:lvl4pPr>
            <a:lvl5pPr marL="1826198" indent="0">
              <a:buNone/>
              <a:defRPr sz="1600" b="1"/>
            </a:lvl5pPr>
            <a:lvl6pPr marL="2282708" indent="0">
              <a:buNone/>
              <a:defRPr sz="1600" b="1"/>
            </a:lvl6pPr>
            <a:lvl7pPr marL="2739221" indent="0">
              <a:buNone/>
              <a:defRPr sz="1600" b="1"/>
            </a:lvl7pPr>
            <a:lvl8pPr marL="3195782" indent="0">
              <a:buNone/>
              <a:defRPr sz="1600" b="1"/>
            </a:lvl8pPr>
            <a:lvl9pPr marL="3652334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6512" indent="0">
              <a:buNone/>
              <a:defRPr sz="2000" b="1"/>
            </a:lvl2pPr>
            <a:lvl3pPr marL="913100" indent="0">
              <a:buNone/>
              <a:defRPr sz="1800" b="1"/>
            </a:lvl3pPr>
            <a:lvl4pPr marL="1369635" indent="0">
              <a:buNone/>
              <a:defRPr sz="1600" b="1"/>
            </a:lvl4pPr>
            <a:lvl5pPr marL="1826198" indent="0">
              <a:buNone/>
              <a:defRPr sz="1600" b="1"/>
            </a:lvl5pPr>
            <a:lvl6pPr marL="2282708" indent="0">
              <a:buNone/>
              <a:defRPr sz="1600" b="1"/>
            </a:lvl6pPr>
            <a:lvl7pPr marL="2739221" indent="0">
              <a:buNone/>
              <a:defRPr sz="1600" b="1"/>
            </a:lvl7pPr>
            <a:lvl8pPr marL="3195782" indent="0">
              <a:buNone/>
              <a:defRPr sz="1600" b="1"/>
            </a:lvl8pPr>
            <a:lvl9pPr marL="3652334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38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0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5" Type="http://schemas.openxmlformats.org/officeDocument/2006/relationships/slideLayout" Target="../slideLayouts/slideLayout62.xml"/><Relationship Id="rId4" Type="http://schemas.openxmlformats.org/officeDocument/2006/relationships/slideLayout" Target="../slideLayouts/slideLayout6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6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3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5.xml"/><Relationship Id="rId4" Type="http://schemas.openxmlformats.org/officeDocument/2006/relationships/slideLayout" Target="../slideLayouts/slideLayout8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38" y="210024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38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326" tIns="45662" rIns="91326" bIns="45662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77" y="4719868"/>
            <a:ext cx="104567" cy="246221"/>
          </a:xfrm>
          <a:prstGeom prst="rect">
            <a:avLst/>
          </a:prstGeom>
        </p:spPr>
        <p:txBody>
          <a:bodyPr vert="horz" wrap="none" lIns="91326" tIns="45662" rIns="91326" bIns="45662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610" y="4718035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6" tIns="45668" rIns="91336" bIns="45668" rtlCol="0" anchor="ctr"/>
          <a:lstStyle/>
          <a:p>
            <a:pPr algn="ctr" defTabSz="91303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8" y="4718035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6" tIns="45668" rIns="91336" bIns="45668" rtlCol="0" anchor="ctr"/>
          <a:lstStyle/>
          <a:p>
            <a:pPr algn="ctr" defTabSz="91303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4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6" tIns="45668" rIns="91336" bIns="45668" rtlCol="0" anchor="ctr"/>
          <a:lstStyle/>
          <a:p>
            <a:pPr algn="ctr" defTabSz="91303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69" y="4718035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6" tIns="45668" rIns="91336" bIns="45668" rtlCol="0" anchor="ctr"/>
          <a:lstStyle/>
          <a:p>
            <a:pPr algn="ctr" defTabSz="91303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4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6" tIns="45668" rIns="91336" bIns="45668" rtlCol="0" anchor="ctr"/>
          <a:lstStyle/>
          <a:p>
            <a:pPr algn="ctr" defTabSz="91303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221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26" tIns="45662" rIns="91326" bIns="45662" numCol="1" anchor="t" anchorCtr="0" compatLnSpc="1">
            <a:prstTxWarp prst="textNoShape">
              <a:avLst/>
            </a:prstTxWarp>
          </a:bodyPr>
          <a:lstStyle/>
          <a:p>
            <a:pPr defTabSz="91303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9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26" tIns="45662" rIns="91326" bIns="45662" numCol="1" anchor="t" anchorCtr="0" compatLnSpc="1">
            <a:prstTxWarp prst="textNoShape">
              <a:avLst/>
            </a:prstTxWarp>
          </a:bodyPr>
          <a:lstStyle/>
          <a:p>
            <a:pPr defTabSz="91303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0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26" tIns="45662" rIns="91326" bIns="45662" numCol="1" anchor="t" anchorCtr="0" compatLnSpc="1">
            <a:prstTxWarp prst="textNoShape">
              <a:avLst/>
            </a:prstTxWarp>
          </a:bodyPr>
          <a:lstStyle/>
          <a:p>
            <a:pPr defTabSz="91303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77" y="4718035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6" tIns="45668" rIns="91336" bIns="45668" rtlCol="0" anchor="ctr"/>
          <a:lstStyle/>
          <a:p>
            <a:pPr algn="ctr" defTabSz="91303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317" y="4718035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6" tIns="45668" rIns="91336" bIns="45668" rtlCol="0" anchor="ctr"/>
          <a:lstStyle/>
          <a:p>
            <a:pPr algn="ctr" defTabSz="91303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637" y="4718035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6" tIns="45668" rIns="91336" bIns="45668" rtlCol="0" anchor="ctr"/>
          <a:lstStyle/>
          <a:p>
            <a:pPr algn="ctr" defTabSz="91303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6" tIns="45668" rIns="91336" bIns="45668" rtlCol="0" anchor="ctr"/>
          <a:lstStyle/>
          <a:p>
            <a:pPr algn="ctr" defTabSz="91303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6" tIns="45668" rIns="91336" bIns="45668" rtlCol="0" anchor="ctr"/>
          <a:lstStyle/>
          <a:p>
            <a:pPr algn="ctr" defTabSz="91303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6" tIns="45668" rIns="91336" bIns="45668" rtlCol="0" anchor="ctr"/>
          <a:lstStyle/>
          <a:p>
            <a:pPr algn="ctr" defTabSz="91303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6" tIns="45668" rIns="91336" bIns="45668" rtlCol="0" anchor="ctr"/>
          <a:lstStyle/>
          <a:p>
            <a:pPr algn="ctr" defTabSz="91303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6" tIns="45668" rIns="91336" bIns="45668" rtlCol="0" anchor="ctr"/>
          <a:lstStyle/>
          <a:p>
            <a:pPr algn="ctr" defTabSz="913034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310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217" indent="-171217" algn="l" defTabSz="9131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970" indent="-172805" algn="l" defTabSz="9131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188" indent="-171217" algn="l" defTabSz="9131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6406" indent="-171217" algn="l" defTabSz="9131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7624" indent="-171217" algn="l" defTabSz="9131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0964" indent="-228257" algn="l" defTabSz="9131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527" indent="-228257" algn="l" defTabSz="9131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064" indent="-228257" algn="l" defTabSz="9131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599" indent="-228257" algn="l" defTabSz="9131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1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12" algn="l" defTabSz="9131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100" algn="l" defTabSz="9131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635" algn="l" defTabSz="9131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198" algn="l" defTabSz="9131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708" algn="l" defTabSz="9131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221" algn="l" defTabSz="9131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782" algn="l" defTabSz="9131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2334" algn="l" defTabSz="9131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14" y="849948"/>
            <a:ext cx="8961725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034118"/>
            <a:endParaRPr sz="20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47" y="112803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34118"/>
            <a:endParaRPr sz="20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7003" y="162409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5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4118"/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8"/>
            <a:ext cx="210312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4118"/>
            <a:fld id="{1D8BD707-D9CF-40AE-B4C6-C98DA3205C09}" type="datetimeFigureOut">
              <a:rPr lang="en-US" sz="1300" smtClean="0">
                <a:solidFill>
                  <a:prstClr val="black">
                    <a:tint val="75000"/>
                  </a:prstClr>
                </a:solidFill>
              </a:rPr>
              <a:pPr defTabSz="1034118"/>
              <a:t>3/23/2021</a:t>
            </a:fld>
            <a:endParaRPr lang="en-US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4118"/>
            <a:fld id="{B6F15528-21DE-4FAA-801E-634DDDAF4B2B}" type="slidenum">
              <a:rPr lang="ru-RU" sz="1300" smtClean="0">
                <a:solidFill>
                  <a:prstClr val="black">
                    <a:tint val="75000"/>
                  </a:prstClr>
                </a:solidFill>
              </a:rPr>
              <a:pPr defTabSz="1034118"/>
              <a:t>‹#›</a:t>
            </a:fld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589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7050">
        <a:defRPr>
          <a:latin typeface="+mn-lt"/>
          <a:ea typeface="+mn-ea"/>
          <a:cs typeface="+mn-cs"/>
        </a:defRPr>
      </a:lvl2pPr>
      <a:lvl3pPr marL="1034118">
        <a:defRPr>
          <a:latin typeface="+mn-lt"/>
          <a:ea typeface="+mn-ea"/>
          <a:cs typeface="+mn-cs"/>
        </a:defRPr>
      </a:lvl3pPr>
      <a:lvl4pPr marL="1551152">
        <a:defRPr>
          <a:latin typeface="+mn-lt"/>
          <a:ea typeface="+mn-ea"/>
          <a:cs typeface="+mn-cs"/>
        </a:defRPr>
      </a:lvl4pPr>
      <a:lvl5pPr marL="2068253">
        <a:defRPr>
          <a:latin typeface="+mn-lt"/>
          <a:ea typeface="+mn-ea"/>
          <a:cs typeface="+mn-cs"/>
        </a:defRPr>
      </a:lvl5pPr>
      <a:lvl6pPr marL="2585279">
        <a:defRPr>
          <a:latin typeface="+mn-lt"/>
          <a:ea typeface="+mn-ea"/>
          <a:cs typeface="+mn-cs"/>
        </a:defRPr>
      </a:lvl6pPr>
      <a:lvl7pPr marL="3102302">
        <a:defRPr>
          <a:latin typeface="+mn-lt"/>
          <a:ea typeface="+mn-ea"/>
          <a:cs typeface="+mn-cs"/>
        </a:defRPr>
      </a:lvl7pPr>
      <a:lvl8pPr marL="3619405">
        <a:defRPr>
          <a:latin typeface="+mn-lt"/>
          <a:ea typeface="+mn-ea"/>
          <a:cs typeface="+mn-cs"/>
        </a:defRPr>
      </a:lvl8pPr>
      <a:lvl9pPr marL="413643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7050">
        <a:defRPr>
          <a:latin typeface="+mn-lt"/>
          <a:ea typeface="+mn-ea"/>
          <a:cs typeface="+mn-cs"/>
        </a:defRPr>
      </a:lvl2pPr>
      <a:lvl3pPr marL="1034118">
        <a:defRPr>
          <a:latin typeface="+mn-lt"/>
          <a:ea typeface="+mn-ea"/>
          <a:cs typeface="+mn-cs"/>
        </a:defRPr>
      </a:lvl3pPr>
      <a:lvl4pPr marL="1551152">
        <a:defRPr>
          <a:latin typeface="+mn-lt"/>
          <a:ea typeface="+mn-ea"/>
          <a:cs typeface="+mn-cs"/>
        </a:defRPr>
      </a:lvl4pPr>
      <a:lvl5pPr marL="2068253">
        <a:defRPr>
          <a:latin typeface="+mn-lt"/>
          <a:ea typeface="+mn-ea"/>
          <a:cs typeface="+mn-cs"/>
        </a:defRPr>
      </a:lvl5pPr>
      <a:lvl6pPr marL="2585279">
        <a:defRPr>
          <a:latin typeface="+mn-lt"/>
          <a:ea typeface="+mn-ea"/>
          <a:cs typeface="+mn-cs"/>
        </a:defRPr>
      </a:lvl6pPr>
      <a:lvl7pPr marL="3102302">
        <a:defRPr>
          <a:latin typeface="+mn-lt"/>
          <a:ea typeface="+mn-ea"/>
          <a:cs typeface="+mn-cs"/>
        </a:defRPr>
      </a:lvl7pPr>
      <a:lvl8pPr marL="3619405">
        <a:defRPr>
          <a:latin typeface="+mn-lt"/>
          <a:ea typeface="+mn-ea"/>
          <a:cs typeface="+mn-cs"/>
        </a:defRPr>
      </a:lvl8pPr>
      <a:lvl9pPr marL="4136431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bg object 16"/>
          <p:cNvSpPr>
            <a:spLocks/>
          </p:cNvSpPr>
          <p:nvPr/>
        </p:nvSpPr>
        <p:spPr bwMode="auto">
          <a:xfrm>
            <a:off x="105511" y="850109"/>
            <a:ext cx="8962292" cy="4200525"/>
          </a:xfrm>
          <a:custGeom>
            <a:avLst/>
            <a:gdLst>
              <a:gd name="T0" fmla="*/ 16693591 w 5650865"/>
              <a:gd name="T1" fmla="*/ 109269 h 2649220"/>
              <a:gd name="T2" fmla="*/ 16621555 w 5650865"/>
              <a:gd name="T3" fmla="*/ 109269 h 2649220"/>
              <a:gd name="T4" fmla="*/ 16621555 w 5650865"/>
              <a:gd name="T5" fmla="*/ 11738619 h 2649220"/>
              <a:gd name="T6" fmla="*/ 16693591 w 5650865"/>
              <a:gd name="T7" fmla="*/ 11738619 h 2649220"/>
              <a:gd name="T8" fmla="*/ 16693591 w 5650865"/>
              <a:gd name="T9" fmla="*/ 109269 h 2649220"/>
              <a:gd name="T10" fmla="*/ 16693591 w 5650865"/>
              <a:gd name="T11" fmla="*/ 0 h 2649220"/>
              <a:gd name="T12" fmla="*/ 0 w 5650865"/>
              <a:gd name="T13" fmla="*/ 0 h 2649220"/>
              <a:gd name="T14" fmla="*/ 0 w 5650865"/>
              <a:gd name="T15" fmla="*/ 107910 h 2649220"/>
              <a:gd name="T16" fmla="*/ 0 w 5650865"/>
              <a:gd name="T17" fmla="*/ 11739132 h 2649220"/>
              <a:gd name="T18" fmla="*/ 0 w 5650865"/>
              <a:gd name="T19" fmla="*/ 11847042 h 2649220"/>
              <a:gd name="T20" fmla="*/ 16693591 w 5650865"/>
              <a:gd name="T21" fmla="*/ 11847042 h 2649220"/>
              <a:gd name="T22" fmla="*/ 16693591 w 5650865"/>
              <a:gd name="T23" fmla="*/ 11739132 h 2649220"/>
              <a:gd name="T24" fmla="*/ 72041 w 5650865"/>
              <a:gd name="T25" fmla="*/ 11739132 h 2649220"/>
              <a:gd name="T26" fmla="*/ 72041 w 5650865"/>
              <a:gd name="T27" fmla="*/ 107910 h 2649220"/>
              <a:gd name="T28" fmla="*/ 16693591 w 5650865"/>
              <a:gd name="T29" fmla="*/ 107910 h 2649220"/>
              <a:gd name="T30" fmla="*/ 16693591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532746" fontAlgn="base">
              <a:spcBef>
                <a:spcPct val="0"/>
              </a:spcBef>
              <a:spcAft>
                <a:spcPct val="0"/>
              </a:spcAft>
            </a:pPr>
            <a:endParaRPr lang="ru-RU" sz="120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051" name="bg object 17"/>
          <p:cNvSpPr>
            <a:spLocks/>
          </p:cNvSpPr>
          <p:nvPr/>
        </p:nvSpPr>
        <p:spPr bwMode="auto">
          <a:xfrm>
            <a:off x="105511" y="113118"/>
            <a:ext cx="8962292" cy="679846"/>
          </a:xfrm>
          <a:custGeom>
            <a:avLst/>
            <a:gdLst>
              <a:gd name="T0" fmla="*/ 16693584 w 5650865"/>
              <a:gd name="T1" fmla="*/ 0 h 429259"/>
              <a:gd name="T2" fmla="*/ 0 w 5650865"/>
              <a:gd name="T3" fmla="*/ 0 h 429259"/>
              <a:gd name="T4" fmla="*/ 0 w 5650865"/>
              <a:gd name="T5" fmla="*/ 1894374 h 429259"/>
              <a:gd name="T6" fmla="*/ 16693584 w 5650865"/>
              <a:gd name="T7" fmla="*/ 1894374 h 429259"/>
              <a:gd name="T8" fmla="*/ 16693584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532746" fontAlgn="base">
              <a:spcBef>
                <a:spcPct val="0"/>
              </a:spcBef>
              <a:spcAft>
                <a:spcPct val="0"/>
              </a:spcAft>
            </a:pPr>
            <a:endParaRPr lang="ru-RU" sz="120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256" y="163186"/>
            <a:ext cx="8191498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2053" name="Holder 3"/>
          <p:cNvSpPr>
            <a:spLocks noGrp="1"/>
          </p:cNvSpPr>
          <p:nvPr>
            <p:ph type="body" idx="1"/>
          </p:nvPr>
        </p:nvSpPr>
        <p:spPr bwMode="auto">
          <a:xfrm>
            <a:off x="659424" y="1719332"/>
            <a:ext cx="782515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alt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9584" y="4783932"/>
            <a:ext cx="2924909" cy="1864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defTabSz="1125514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sz="120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8684" y="4783932"/>
            <a:ext cx="2101363" cy="1864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defTabSz="1125514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EA1A797-8ABA-4BFD-B31A-A893BA3536F9}" type="datetimeFigureOut">
              <a:rPr lang="en-US" sz="1200"/>
              <a:pPr>
                <a:defRPr/>
              </a:pPr>
              <a:t>3/23/2021</a:t>
            </a:fld>
            <a:endParaRPr lang="en-US" sz="120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4038" y="4783932"/>
            <a:ext cx="2101363" cy="186484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defTabSz="1124279" eaLnBrk="1" hangingPunct="1">
              <a:defRPr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94B7EBE-0C08-4EA3-9668-5B7D5C9965EB}" type="slidenum">
              <a:rPr lang="ru-RU" altLang="ru-RU" sz="120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 sz="120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3693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5pPr>
      <a:lvl6pPr marL="563121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1126236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689352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2252453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557823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1121971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685065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2249211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813757">
        <a:defRPr>
          <a:latin typeface="+mn-lt"/>
          <a:ea typeface="+mn-ea"/>
          <a:cs typeface="+mn-cs"/>
        </a:defRPr>
      </a:lvl6pPr>
      <a:lvl7pPr marL="3376535">
        <a:defRPr>
          <a:latin typeface="+mn-lt"/>
          <a:ea typeface="+mn-ea"/>
          <a:cs typeface="+mn-cs"/>
        </a:defRPr>
      </a:lvl7pPr>
      <a:lvl8pPr marL="3939230">
        <a:defRPr>
          <a:latin typeface="+mn-lt"/>
          <a:ea typeface="+mn-ea"/>
          <a:cs typeface="+mn-cs"/>
        </a:defRPr>
      </a:lvl8pPr>
      <a:lvl9pPr marL="450202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62759">
        <a:defRPr>
          <a:latin typeface="+mn-lt"/>
          <a:ea typeface="+mn-ea"/>
          <a:cs typeface="+mn-cs"/>
        </a:defRPr>
      </a:lvl2pPr>
      <a:lvl3pPr marL="1125514">
        <a:defRPr>
          <a:latin typeface="+mn-lt"/>
          <a:ea typeface="+mn-ea"/>
          <a:cs typeface="+mn-cs"/>
        </a:defRPr>
      </a:lvl3pPr>
      <a:lvl4pPr marL="1688264">
        <a:defRPr>
          <a:latin typeface="+mn-lt"/>
          <a:ea typeface="+mn-ea"/>
          <a:cs typeface="+mn-cs"/>
        </a:defRPr>
      </a:lvl4pPr>
      <a:lvl5pPr marL="2251023">
        <a:defRPr>
          <a:latin typeface="+mn-lt"/>
          <a:ea typeface="+mn-ea"/>
          <a:cs typeface="+mn-cs"/>
        </a:defRPr>
      </a:lvl5pPr>
      <a:lvl6pPr marL="2813757">
        <a:defRPr>
          <a:latin typeface="+mn-lt"/>
          <a:ea typeface="+mn-ea"/>
          <a:cs typeface="+mn-cs"/>
        </a:defRPr>
      </a:lvl6pPr>
      <a:lvl7pPr marL="3376535">
        <a:defRPr>
          <a:latin typeface="+mn-lt"/>
          <a:ea typeface="+mn-ea"/>
          <a:cs typeface="+mn-cs"/>
        </a:defRPr>
      </a:lvl7pPr>
      <a:lvl8pPr marL="3939230">
        <a:defRPr>
          <a:latin typeface="+mn-lt"/>
          <a:ea typeface="+mn-ea"/>
          <a:cs typeface="+mn-cs"/>
        </a:defRPr>
      </a:lvl8pPr>
      <a:lvl9pPr marL="4502021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04" tIns="34289" rIns="68504" bIns="34289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04" tIns="34289" rIns="68504" bIns="3428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68504" tIns="34289" rIns="68504" bIns="34289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4933"/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4933"/>
              <a:t>23.03.2021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68504" tIns="34289" rIns="68504" bIns="34289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493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68504" tIns="34289" rIns="68504" bIns="34289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4933"/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493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133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</p:sldLayoutIdLst>
  <p:txStyles>
    <p:titleStyle>
      <a:lvl1pPr algn="l" defTabSz="68493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246" indent="-171246" algn="l" defTabSz="68493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3737" indent="-171246" algn="l" defTabSz="68493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6178" indent="-171246" algn="l" defTabSz="68493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8620" indent="-171246" algn="l" defTabSz="68493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1063" indent="-171246" algn="l" defTabSz="68493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3553" indent="-171246" algn="l" defTabSz="68493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6020" indent="-171246" algn="l" defTabSz="68493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68486" indent="-171246" algn="l" defTabSz="68493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0977" indent="-171246" algn="l" defTabSz="68493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493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443" algn="l" defTabSz="68493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4933" algn="l" defTabSz="68493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7400" algn="l" defTabSz="68493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69866" algn="l" defTabSz="68493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2357" algn="l" defTabSz="68493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4798" algn="l" defTabSz="68493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7240" algn="l" defTabSz="68493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39683" algn="l" defTabSz="68493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5" y="849897"/>
            <a:ext cx="8961725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035453"/>
            <a:endParaRPr sz="2038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35453"/>
            <a:endParaRPr sz="2038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7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endParaRPr lang="ru-RU" sz="128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fld id="{1D8BD707-D9CF-40AE-B4C6-C98DA3205C09}" type="datetimeFigureOut">
              <a:rPr lang="en-US" sz="1288" smtClean="0">
                <a:solidFill>
                  <a:prstClr val="black">
                    <a:tint val="75000"/>
                  </a:prstClr>
                </a:solidFill>
              </a:rPr>
              <a:pPr defTabSz="1035453"/>
              <a:t>3/23/2021</a:t>
            </a:fld>
            <a:endParaRPr lang="en-US" sz="128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fld id="{B6F15528-21DE-4FAA-801E-634DDDAF4B2B}" type="slidenum">
              <a:rPr lang="ru-RU" sz="1288" smtClean="0">
                <a:solidFill>
                  <a:prstClr val="black">
                    <a:tint val="75000"/>
                  </a:prstClr>
                </a:solidFill>
              </a:rPr>
              <a:pPr defTabSz="1035453"/>
              <a:t>‹#›</a:t>
            </a:fld>
            <a:endParaRPr lang="ru-RU" sz="1288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723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7726">
        <a:defRPr>
          <a:latin typeface="+mn-lt"/>
          <a:ea typeface="+mn-ea"/>
          <a:cs typeface="+mn-cs"/>
        </a:defRPr>
      </a:lvl2pPr>
      <a:lvl3pPr marL="1035453">
        <a:defRPr>
          <a:latin typeface="+mn-lt"/>
          <a:ea typeface="+mn-ea"/>
          <a:cs typeface="+mn-cs"/>
        </a:defRPr>
      </a:lvl3pPr>
      <a:lvl4pPr marL="1553180">
        <a:defRPr>
          <a:latin typeface="+mn-lt"/>
          <a:ea typeface="+mn-ea"/>
          <a:cs typeface="+mn-cs"/>
        </a:defRPr>
      </a:lvl4pPr>
      <a:lvl5pPr marL="2070906">
        <a:defRPr>
          <a:latin typeface="+mn-lt"/>
          <a:ea typeface="+mn-ea"/>
          <a:cs typeface="+mn-cs"/>
        </a:defRPr>
      </a:lvl5pPr>
      <a:lvl6pPr marL="2588633">
        <a:defRPr>
          <a:latin typeface="+mn-lt"/>
          <a:ea typeface="+mn-ea"/>
          <a:cs typeface="+mn-cs"/>
        </a:defRPr>
      </a:lvl6pPr>
      <a:lvl7pPr marL="3106358">
        <a:defRPr>
          <a:latin typeface="+mn-lt"/>
          <a:ea typeface="+mn-ea"/>
          <a:cs typeface="+mn-cs"/>
        </a:defRPr>
      </a:lvl7pPr>
      <a:lvl8pPr marL="3624085">
        <a:defRPr>
          <a:latin typeface="+mn-lt"/>
          <a:ea typeface="+mn-ea"/>
          <a:cs typeface="+mn-cs"/>
        </a:defRPr>
      </a:lvl8pPr>
      <a:lvl9pPr marL="414181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7726">
        <a:defRPr>
          <a:latin typeface="+mn-lt"/>
          <a:ea typeface="+mn-ea"/>
          <a:cs typeface="+mn-cs"/>
        </a:defRPr>
      </a:lvl2pPr>
      <a:lvl3pPr marL="1035453">
        <a:defRPr>
          <a:latin typeface="+mn-lt"/>
          <a:ea typeface="+mn-ea"/>
          <a:cs typeface="+mn-cs"/>
        </a:defRPr>
      </a:lvl3pPr>
      <a:lvl4pPr marL="1553180">
        <a:defRPr>
          <a:latin typeface="+mn-lt"/>
          <a:ea typeface="+mn-ea"/>
          <a:cs typeface="+mn-cs"/>
        </a:defRPr>
      </a:lvl4pPr>
      <a:lvl5pPr marL="2070906">
        <a:defRPr>
          <a:latin typeface="+mn-lt"/>
          <a:ea typeface="+mn-ea"/>
          <a:cs typeface="+mn-cs"/>
        </a:defRPr>
      </a:lvl5pPr>
      <a:lvl6pPr marL="2588633">
        <a:defRPr>
          <a:latin typeface="+mn-lt"/>
          <a:ea typeface="+mn-ea"/>
          <a:cs typeface="+mn-cs"/>
        </a:defRPr>
      </a:lvl6pPr>
      <a:lvl7pPr marL="3106358">
        <a:defRPr>
          <a:latin typeface="+mn-lt"/>
          <a:ea typeface="+mn-ea"/>
          <a:cs typeface="+mn-cs"/>
        </a:defRPr>
      </a:lvl7pPr>
      <a:lvl8pPr marL="3624085">
        <a:defRPr>
          <a:latin typeface="+mn-lt"/>
          <a:ea typeface="+mn-ea"/>
          <a:cs typeface="+mn-cs"/>
        </a:defRPr>
      </a:lvl8pPr>
      <a:lvl9pPr marL="414181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object 2"/>
          <p:cNvSpPr>
            <a:spLocks/>
          </p:cNvSpPr>
          <p:nvPr/>
        </p:nvSpPr>
        <p:spPr bwMode="auto">
          <a:xfrm>
            <a:off x="3" y="2388"/>
            <a:ext cx="9133744" cy="1579960"/>
          </a:xfrm>
          <a:custGeom>
            <a:avLst/>
            <a:gdLst>
              <a:gd name="T0" fmla="*/ 16968737 w 5760085"/>
              <a:gd name="T1" fmla="*/ 0 h 1021080"/>
              <a:gd name="T2" fmla="*/ 0 w 5760085"/>
              <a:gd name="T3" fmla="*/ 0 h 1021080"/>
              <a:gd name="T4" fmla="*/ 0 w 5760085"/>
              <a:gd name="T5" fmla="*/ 3036341 h 1021080"/>
              <a:gd name="T6" fmla="*/ 16968737 w 5760085"/>
              <a:gd name="T7" fmla="*/ 3036341 h 1021080"/>
              <a:gd name="T8" fmla="*/ 16968737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085"/>
              <a:gd name="T16" fmla="*/ 0 h 1021080"/>
              <a:gd name="T17" fmla="*/ 5760085 w 5760085"/>
              <a:gd name="T18" fmla="*/ 1021080 h 10210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18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43" name="object 5"/>
          <p:cNvSpPr>
            <a:spLocks/>
          </p:cNvSpPr>
          <p:nvPr/>
        </p:nvSpPr>
        <p:spPr bwMode="auto">
          <a:xfrm>
            <a:off x="269639" y="1703792"/>
            <a:ext cx="448407" cy="1383507"/>
          </a:xfrm>
          <a:custGeom>
            <a:avLst/>
            <a:gdLst>
              <a:gd name="T0" fmla="*/ 35549 w 344170"/>
              <a:gd name="T1" fmla="*/ 0 h 680719"/>
              <a:gd name="T2" fmla="*/ 0 w 344170"/>
              <a:gd name="T3" fmla="*/ 0 h 680719"/>
              <a:gd name="T4" fmla="*/ 0 w 344170"/>
              <a:gd name="T5" fmla="*/ 209169093 h 680719"/>
              <a:gd name="T6" fmla="*/ 35549 w 344170"/>
              <a:gd name="T7" fmla="*/ 209169093 h 680719"/>
              <a:gd name="T8" fmla="*/ 35549 w 344170"/>
              <a:gd name="T9" fmla="*/ 0 h 6807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4170"/>
              <a:gd name="T16" fmla="*/ 0 h 680719"/>
              <a:gd name="T17" fmla="*/ 344170 w 344170"/>
              <a:gd name="T18" fmla="*/ 680719 h 68071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18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object 6">
            <a:extLst/>
          </p:cNvPr>
          <p:cNvSpPr/>
          <p:nvPr/>
        </p:nvSpPr>
        <p:spPr>
          <a:xfrm>
            <a:off x="272565" y="3208738"/>
            <a:ext cx="446944" cy="138588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 defTabSz="1125177">
              <a:defRPr/>
            </a:pPr>
            <a:endParaRPr sz="16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6" name="object 2">
            <a:extLst/>
          </p:cNvPr>
          <p:cNvSpPr txBox="1">
            <a:spLocks/>
          </p:cNvSpPr>
          <p:nvPr/>
        </p:nvSpPr>
        <p:spPr>
          <a:xfrm>
            <a:off x="1160203" y="316200"/>
            <a:ext cx="5615354" cy="943540"/>
          </a:xfrm>
          <a:prstGeom prst="rect">
            <a:avLst/>
          </a:prstGeom>
        </p:spPr>
        <p:txBody>
          <a:bodyPr lIns="0" tIns="20015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7411" algn="ctr" defTabSz="1251406">
              <a:spcBef>
                <a:spcPts val="157"/>
              </a:spcBef>
              <a:defRPr/>
            </a:pPr>
            <a:r>
              <a:rPr lang="en-US" sz="5400" kern="2000" spc="13" dirty="0">
                <a:solidFill>
                  <a:sysClr val="window" lastClr="FFFFFF"/>
                </a:solidFill>
              </a:rPr>
              <a:t>  </a:t>
            </a:r>
            <a:r>
              <a:rPr lang="uz-Latn-UZ" sz="6000" kern="2000" spc="13" dirty="0">
                <a:solidFill>
                  <a:sysClr val="window" lastClr="FFFFFF"/>
                </a:solidFill>
              </a:rPr>
              <a:t>ONA TILI</a:t>
            </a:r>
            <a:endParaRPr lang="en-US" sz="6000" kern="2000" spc="13" dirty="0">
              <a:solidFill>
                <a:prstClr val="white"/>
              </a:solidFill>
            </a:endParaRPr>
          </a:p>
        </p:txBody>
      </p:sp>
      <p:sp>
        <p:nvSpPr>
          <p:cNvPr id="10251" name="object 12"/>
          <p:cNvSpPr>
            <a:spLocks/>
          </p:cNvSpPr>
          <p:nvPr/>
        </p:nvSpPr>
        <p:spPr bwMode="auto">
          <a:xfrm>
            <a:off x="820620" y="875109"/>
            <a:ext cx="246184" cy="0"/>
          </a:xfrm>
          <a:custGeom>
            <a:avLst/>
            <a:gdLst>
              <a:gd name="T0" fmla="*/ 0 w 155575"/>
              <a:gd name="T1" fmla="*/ 457587 w 155575"/>
              <a:gd name="T2" fmla="*/ 0 60000 65536"/>
              <a:gd name="T3" fmla="*/ 0 60000 65536"/>
              <a:gd name="T4" fmla="*/ 0 w 155575"/>
              <a:gd name="T5" fmla="*/ 155575 w 155575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noFill/>
          <a:ln w="12956">
            <a:solidFill>
              <a:srgbClr val="00AEE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defTabSz="60618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2" name="object 13"/>
          <p:cNvSpPr>
            <a:spLocks/>
          </p:cNvSpPr>
          <p:nvPr/>
        </p:nvSpPr>
        <p:spPr bwMode="auto">
          <a:xfrm>
            <a:off x="926191" y="1089490"/>
            <a:ext cx="68875" cy="20239"/>
          </a:xfrm>
          <a:custGeom>
            <a:avLst/>
            <a:gdLst>
              <a:gd name="T0" fmla="*/ 132932 w 42545"/>
              <a:gd name="T1" fmla="*/ 0 h 13334"/>
              <a:gd name="T2" fmla="*/ 9851 w 42545"/>
              <a:gd name="T3" fmla="*/ 0 h 13334"/>
              <a:gd name="T4" fmla="*/ 0 w 42545"/>
              <a:gd name="T5" fmla="*/ 5691 h 13334"/>
              <a:gd name="T6" fmla="*/ 0 w 42545"/>
              <a:gd name="T7" fmla="*/ 19727 h 13334"/>
              <a:gd name="T8" fmla="*/ 9851 w 42545"/>
              <a:gd name="T9" fmla="*/ 25427 h 13334"/>
              <a:gd name="T10" fmla="*/ 132932 w 42545"/>
              <a:gd name="T11" fmla="*/ 25427 h 13334"/>
              <a:gd name="T12" fmla="*/ 142769 w 42545"/>
              <a:gd name="T13" fmla="*/ 19727 h 13334"/>
              <a:gd name="T14" fmla="*/ 142769 w 42545"/>
              <a:gd name="T15" fmla="*/ 5691 h 13334"/>
              <a:gd name="T16" fmla="*/ 132932 w 42545"/>
              <a:gd name="T17" fmla="*/ 0 h 1333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2545"/>
              <a:gd name="T28" fmla="*/ 0 h 13334"/>
              <a:gd name="T29" fmla="*/ 42545 w 42545"/>
              <a:gd name="T30" fmla="*/ 13334 h 1333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18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3" name="object 14"/>
          <p:cNvSpPr>
            <a:spLocks/>
          </p:cNvSpPr>
          <p:nvPr/>
        </p:nvSpPr>
        <p:spPr bwMode="auto">
          <a:xfrm>
            <a:off x="704918" y="1100138"/>
            <a:ext cx="196363" cy="0"/>
          </a:xfrm>
          <a:custGeom>
            <a:avLst/>
            <a:gdLst>
              <a:gd name="T0" fmla="*/ 0 w 123190"/>
              <a:gd name="T1" fmla="*/ 396305 w 123190"/>
              <a:gd name="T2" fmla="*/ 0 60000 65536"/>
              <a:gd name="T3" fmla="*/ 0 60000 65536"/>
              <a:gd name="T4" fmla="*/ 0 w 123190"/>
              <a:gd name="T5" fmla="*/ 123190 w 123190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noFill/>
          <a:ln w="12960">
            <a:solidFill>
              <a:srgbClr val="00AEE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defTabSz="60618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4" name="object 15"/>
          <p:cNvSpPr>
            <a:spLocks/>
          </p:cNvSpPr>
          <p:nvPr/>
        </p:nvSpPr>
        <p:spPr bwMode="auto">
          <a:xfrm>
            <a:off x="855788" y="651281"/>
            <a:ext cx="48360" cy="22621"/>
          </a:xfrm>
          <a:custGeom>
            <a:avLst/>
            <a:gdLst>
              <a:gd name="T0" fmla="*/ 95406 w 29845"/>
              <a:gd name="T1" fmla="*/ 0 h 13335"/>
              <a:gd name="T2" fmla="*/ 10356 w 29845"/>
              <a:gd name="T3" fmla="*/ 0 h 13335"/>
              <a:gd name="T4" fmla="*/ 0 w 29845"/>
              <a:gd name="T5" fmla="*/ 41763 h 13335"/>
              <a:gd name="T6" fmla="*/ 0 w 29845"/>
              <a:gd name="T7" fmla="*/ 144875 h 13335"/>
              <a:gd name="T8" fmla="*/ 10356 w 29845"/>
              <a:gd name="T9" fmla="*/ 186618 h 13335"/>
              <a:gd name="T10" fmla="*/ 95406 w 29845"/>
              <a:gd name="T11" fmla="*/ 186618 h 13335"/>
              <a:gd name="T12" fmla="*/ 105784 w 29845"/>
              <a:gd name="T13" fmla="*/ 144875 h 13335"/>
              <a:gd name="T14" fmla="*/ 105784 w 29845"/>
              <a:gd name="T15" fmla="*/ 41763 h 13335"/>
              <a:gd name="T16" fmla="*/ 95406 w 29845"/>
              <a:gd name="T17" fmla="*/ 0 h 1333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9845"/>
              <a:gd name="T28" fmla="*/ 0 h 13335"/>
              <a:gd name="T29" fmla="*/ 29845 w 29845"/>
              <a:gd name="T30" fmla="*/ 13335 h 1333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18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5" name="object 16"/>
          <p:cNvSpPr>
            <a:spLocks/>
          </p:cNvSpPr>
          <p:nvPr/>
        </p:nvSpPr>
        <p:spPr bwMode="auto">
          <a:xfrm>
            <a:off x="641891" y="825109"/>
            <a:ext cx="191965" cy="128588"/>
          </a:xfrm>
          <a:custGeom>
            <a:avLst/>
            <a:gdLst>
              <a:gd name="T0" fmla="*/ 237841 w 120650"/>
              <a:gd name="T1" fmla="*/ 159024 h 83820"/>
              <a:gd name="T2" fmla="*/ 172815 w 120650"/>
              <a:gd name="T3" fmla="*/ 159024 h 83820"/>
              <a:gd name="T4" fmla="*/ 233358 w 120650"/>
              <a:gd name="T5" fmla="*/ 196135 h 83820"/>
              <a:gd name="T6" fmla="*/ 248123 w 120650"/>
              <a:gd name="T7" fmla="*/ 206783 h 83820"/>
              <a:gd name="T8" fmla="*/ 280267 w 120650"/>
              <a:gd name="T9" fmla="*/ 197795 h 83820"/>
              <a:gd name="T10" fmla="*/ 280022 w 120650"/>
              <a:gd name="T11" fmla="*/ 161364 h 83820"/>
              <a:gd name="T12" fmla="*/ 241652 w 120650"/>
              <a:gd name="T13" fmla="*/ 161364 h 83820"/>
              <a:gd name="T14" fmla="*/ 237841 w 120650"/>
              <a:gd name="T15" fmla="*/ 159024 h 83820"/>
              <a:gd name="T16" fmla="*/ 103978 w 120650"/>
              <a:gd name="T17" fmla="*/ 32157 h 83820"/>
              <a:gd name="T18" fmla="*/ 65616 w 120650"/>
              <a:gd name="T19" fmla="*/ 32157 h 83820"/>
              <a:gd name="T20" fmla="*/ 65616 w 120650"/>
              <a:gd name="T21" fmla="*/ 185586 h 83820"/>
              <a:gd name="T22" fmla="*/ 71757 w 120650"/>
              <a:gd name="T23" fmla="*/ 193989 h 83820"/>
              <a:gd name="T24" fmla="*/ 91590 w 120650"/>
              <a:gd name="T25" fmla="*/ 202426 h 83820"/>
              <a:gd name="T26" fmla="*/ 103318 w 120650"/>
              <a:gd name="T27" fmla="*/ 201633 h 83820"/>
              <a:gd name="T28" fmla="*/ 168996 w 120650"/>
              <a:gd name="T29" fmla="*/ 161364 h 83820"/>
              <a:gd name="T30" fmla="*/ 103978 w 120650"/>
              <a:gd name="T31" fmla="*/ 161364 h 83820"/>
              <a:gd name="T32" fmla="*/ 103978 w 120650"/>
              <a:gd name="T33" fmla="*/ 32157 h 83820"/>
              <a:gd name="T34" fmla="*/ 176790 w 120650"/>
              <a:gd name="T35" fmla="*/ 123018 h 83820"/>
              <a:gd name="T36" fmla="*/ 168847 w 120650"/>
              <a:gd name="T37" fmla="*/ 123018 h 83820"/>
              <a:gd name="T38" fmla="*/ 164860 w 120650"/>
              <a:gd name="T39" fmla="*/ 124065 h 83820"/>
              <a:gd name="T40" fmla="*/ 103978 w 120650"/>
              <a:gd name="T41" fmla="*/ 161364 h 83820"/>
              <a:gd name="T42" fmla="*/ 169008 w 120650"/>
              <a:gd name="T43" fmla="*/ 161354 h 83820"/>
              <a:gd name="T44" fmla="*/ 172815 w 120650"/>
              <a:gd name="T45" fmla="*/ 159024 h 83820"/>
              <a:gd name="T46" fmla="*/ 237841 w 120650"/>
              <a:gd name="T47" fmla="*/ 159024 h 83820"/>
              <a:gd name="T48" fmla="*/ 180779 w 120650"/>
              <a:gd name="T49" fmla="*/ 124065 h 83820"/>
              <a:gd name="T50" fmla="*/ 176790 w 120650"/>
              <a:gd name="T51" fmla="*/ 123018 h 83820"/>
              <a:gd name="T52" fmla="*/ 280022 w 120650"/>
              <a:gd name="T53" fmla="*/ 32157 h 83820"/>
              <a:gd name="T54" fmla="*/ 241652 w 120650"/>
              <a:gd name="T55" fmla="*/ 32157 h 83820"/>
              <a:gd name="T56" fmla="*/ 241665 w 120650"/>
              <a:gd name="T57" fmla="*/ 161364 h 83820"/>
              <a:gd name="T58" fmla="*/ 280022 w 120650"/>
              <a:gd name="T59" fmla="*/ 161364 h 83820"/>
              <a:gd name="T60" fmla="*/ 280022 w 120650"/>
              <a:gd name="T61" fmla="*/ 32157 h 83820"/>
              <a:gd name="T62" fmla="*/ 347037 w 120650"/>
              <a:gd name="T63" fmla="*/ 0 h 83820"/>
              <a:gd name="T64" fmla="*/ 8591 w 120650"/>
              <a:gd name="T65" fmla="*/ 0 h 83820"/>
              <a:gd name="T66" fmla="*/ 0 w 120650"/>
              <a:gd name="T67" fmla="*/ 7198 h 83820"/>
              <a:gd name="T68" fmla="*/ 0 w 120650"/>
              <a:gd name="T69" fmla="*/ 24971 h 83820"/>
              <a:gd name="T70" fmla="*/ 8591 w 120650"/>
              <a:gd name="T71" fmla="*/ 32157 h 83820"/>
              <a:gd name="T72" fmla="*/ 347037 w 120650"/>
              <a:gd name="T73" fmla="*/ 32157 h 83820"/>
              <a:gd name="T74" fmla="*/ 355618 w 120650"/>
              <a:gd name="T75" fmla="*/ 24971 h 83820"/>
              <a:gd name="T76" fmla="*/ 355618 w 120650"/>
              <a:gd name="T77" fmla="*/ 7198 h 83820"/>
              <a:gd name="T78" fmla="*/ 347037 w 120650"/>
              <a:gd name="T79" fmla="*/ 0 h 83820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20650"/>
              <a:gd name="T121" fmla="*/ 0 h 83820"/>
              <a:gd name="T122" fmla="*/ 120650 w 120650"/>
              <a:gd name="T123" fmla="*/ 83820 h 83820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18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6" name="object 11"/>
          <p:cNvSpPr>
            <a:spLocks/>
          </p:cNvSpPr>
          <p:nvPr/>
        </p:nvSpPr>
        <p:spPr bwMode="auto">
          <a:xfrm>
            <a:off x="529010" y="510780"/>
            <a:ext cx="701919" cy="657226"/>
          </a:xfrm>
          <a:custGeom>
            <a:avLst/>
            <a:gdLst>
              <a:gd name="T0" fmla="*/ 45641 w 442595"/>
              <a:gd name="T1" fmla="*/ 1003702 h 424180"/>
              <a:gd name="T2" fmla="*/ 45641 w 442595"/>
              <a:gd name="T3" fmla="*/ 1224709 h 424180"/>
              <a:gd name="T4" fmla="*/ 988921 w 442595"/>
              <a:gd name="T5" fmla="*/ 1261859 h 424180"/>
              <a:gd name="T6" fmla="*/ 110201 w 442595"/>
              <a:gd name="T7" fmla="*/ 1222453 h 424180"/>
              <a:gd name="T8" fmla="*/ 47909 w 442595"/>
              <a:gd name="T9" fmla="*/ 1068519 h 424180"/>
              <a:gd name="T10" fmla="*/ 1312437 w 442595"/>
              <a:gd name="T11" fmla="*/ 996715 h 424180"/>
              <a:gd name="T12" fmla="*/ 1312437 w 442595"/>
              <a:gd name="T13" fmla="*/ 1231700 h 424180"/>
              <a:gd name="T14" fmla="*/ 1058040 w 442595"/>
              <a:gd name="T15" fmla="*/ 1270556 h 424180"/>
              <a:gd name="T16" fmla="*/ 1312437 w 442595"/>
              <a:gd name="T17" fmla="*/ 1231700 h 424180"/>
              <a:gd name="T18" fmla="*/ 1236517 w 442595"/>
              <a:gd name="T19" fmla="*/ 1050023 h 424180"/>
              <a:gd name="T20" fmla="*/ 1236517 w 442595"/>
              <a:gd name="T21" fmla="*/ 1178388 h 424180"/>
              <a:gd name="T22" fmla="*/ 1284405 w 442595"/>
              <a:gd name="T23" fmla="*/ 1209901 h 424180"/>
              <a:gd name="T24" fmla="*/ 1270475 w 442595"/>
              <a:gd name="T25" fmla="*/ 1080495 h 424180"/>
              <a:gd name="T26" fmla="*/ 1305793 w 442595"/>
              <a:gd name="T27" fmla="*/ 182926 h 424180"/>
              <a:gd name="T28" fmla="*/ 140542 w 442595"/>
              <a:gd name="T29" fmla="*/ 270676 h 424180"/>
              <a:gd name="T30" fmla="*/ 216658 w 442595"/>
              <a:gd name="T31" fmla="*/ 458800 h 424180"/>
              <a:gd name="T32" fmla="*/ 72371 w 442595"/>
              <a:gd name="T33" fmla="*/ 822639 h 424180"/>
              <a:gd name="T34" fmla="*/ 206990 w 442595"/>
              <a:gd name="T35" fmla="*/ 957850 h 424180"/>
              <a:gd name="T36" fmla="*/ 1166467 w 442595"/>
              <a:gd name="T37" fmla="*/ 918995 h 424180"/>
              <a:gd name="T38" fmla="*/ 118623 w 442595"/>
              <a:gd name="T39" fmla="*/ 860106 h 424180"/>
              <a:gd name="T40" fmla="*/ 139195 w 442595"/>
              <a:gd name="T41" fmla="*/ 537210 h 424180"/>
              <a:gd name="T42" fmla="*/ 812368 w 442595"/>
              <a:gd name="T43" fmla="*/ 431238 h 424180"/>
              <a:gd name="T44" fmla="*/ 176196 w 442595"/>
              <a:gd name="T45" fmla="*/ 367233 h 424180"/>
              <a:gd name="T46" fmla="*/ 231708 w 442595"/>
              <a:gd name="T47" fmla="*/ 230024 h 424180"/>
              <a:gd name="T48" fmla="*/ 1314466 w 442595"/>
              <a:gd name="T49" fmla="*/ 191630 h 424180"/>
              <a:gd name="T50" fmla="*/ 1066434 w 442595"/>
              <a:gd name="T51" fmla="*/ 859184 h 424180"/>
              <a:gd name="T52" fmla="*/ 1153680 w 442595"/>
              <a:gd name="T53" fmla="*/ 918995 h 424180"/>
              <a:gd name="T54" fmla="*/ 1105718 w 442595"/>
              <a:gd name="T55" fmla="*/ 850937 h 424180"/>
              <a:gd name="T56" fmla="*/ 1102950 w 442595"/>
              <a:gd name="T57" fmla="*/ 508960 h 424180"/>
              <a:gd name="T58" fmla="*/ 1034086 w 442595"/>
              <a:gd name="T59" fmla="*/ 713974 h 424180"/>
              <a:gd name="T60" fmla="*/ 1049075 w 442595"/>
              <a:gd name="T61" fmla="*/ 789308 h 424180"/>
              <a:gd name="T62" fmla="*/ 1079213 w 442595"/>
              <a:gd name="T63" fmla="*/ 777056 h 424180"/>
              <a:gd name="T64" fmla="*/ 1078076 w 442595"/>
              <a:gd name="T65" fmla="*/ 657374 h 424180"/>
              <a:gd name="T66" fmla="*/ 911604 w 442595"/>
              <a:gd name="T67" fmla="*/ 573105 h 424180"/>
              <a:gd name="T68" fmla="*/ 904650 w 442595"/>
              <a:gd name="T69" fmla="*/ 600744 h 424180"/>
              <a:gd name="T70" fmla="*/ 773657 w 442595"/>
              <a:gd name="T71" fmla="*/ 508960 h 424180"/>
              <a:gd name="T72" fmla="*/ 798854 w 442595"/>
              <a:gd name="T73" fmla="*/ 608055 h 424180"/>
              <a:gd name="T74" fmla="*/ 911604 w 442595"/>
              <a:gd name="T75" fmla="*/ 573105 h 424180"/>
              <a:gd name="T76" fmla="*/ 849682 w 442595"/>
              <a:gd name="T77" fmla="*/ 526912 h 424180"/>
              <a:gd name="T78" fmla="*/ 872908 w 442595"/>
              <a:gd name="T79" fmla="*/ 548854 h 424180"/>
              <a:gd name="T80" fmla="*/ 872908 w 442595"/>
              <a:gd name="T81" fmla="*/ 313723 h 424180"/>
              <a:gd name="T82" fmla="*/ 1166467 w 442595"/>
              <a:gd name="T83" fmla="*/ 508960 h 424180"/>
              <a:gd name="T84" fmla="*/ 1305793 w 442595"/>
              <a:gd name="T85" fmla="*/ 470099 h 424180"/>
              <a:gd name="T86" fmla="*/ 911580 w 442595"/>
              <a:gd name="T87" fmla="*/ 431238 h 424180"/>
              <a:gd name="T88" fmla="*/ 756342 w 442595"/>
              <a:gd name="T89" fmla="*/ 274876 h 424180"/>
              <a:gd name="T90" fmla="*/ 773657 w 442595"/>
              <a:gd name="T91" fmla="*/ 313727 h 424180"/>
              <a:gd name="T92" fmla="*/ 1097595 w 442595"/>
              <a:gd name="T93" fmla="*/ 313723 h 424180"/>
              <a:gd name="T94" fmla="*/ 1287026 w 442595"/>
              <a:gd name="T95" fmla="*/ 221783 h 424180"/>
              <a:gd name="T96" fmla="*/ 1229320 w 442595"/>
              <a:gd name="T97" fmla="*/ 297830 h 424180"/>
              <a:gd name="T98" fmla="*/ 1239893 w 442595"/>
              <a:gd name="T99" fmla="*/ 409242 h 424180"/>
              <a:gd name="T100" fmla="*/ 1273926 w 442595"/>
              <a:gd name="T101" fmla="*/ 385547 h 424180"/>
              <a:gd name="T102" fmla="*/ 1273926 w 442595"/>
              <a:gd name="T103" fmla="*/ 267478 h 424180"/>
              <a:gd name="T104" fmla="*/ 91783 w 442595"/>
              <a:gd name="T105" fmla="*/ 357 h 424180"/>
              <a:gd name="T106" fmla="*/ 904 w 442595"/>
              <a:gd name="T107" fmla="*/ 91636 h 424180"/>
              <a:gd name="T108" fmla="*/ 91783 w 442595"/>
              <a:gd name="T109" fmla="*/ 182926 h 424180"/>
              <a:gd name="T110" fmla="*/ 1172316 w 442595"/>
              <a:gd name="T111" fmla="*/ 155093 h 424180"/>
              <a:gd name="T112" fmla="*/ 39626 w 442595"/>
              <a:gd name="T113" fmla="*/ 62745 h 424180"/>
              <a:gd name="T114" fmla="*/ 201426 w 442595"/>
              <a:gd name="T115" fmla="*/ 9067 h 424180"/>
              <a:gd name="T116" fmla="*/ 269719 w 442595"/>
              <a:gd name="T117" fmla="*/ 357 h 424180"/>
              <a:gd name="T118" fmla="*/ 1115566 w 442595"/>
              <a:gd name="T119" fmla="*/ 39221 h 424180"/>
              <a:gd name="T120" fmla="*/ 1107723 w 442595"/>
              <a:gd name="T121" fmla="*/ 127960 h 424180"/>
              <a:gd name="T122" fmla="*/ 1142266 w 442595"/>
              <a:gd name="T123" fmla="*/ 113629 h 424180"/>
              <a:gd name="T124" fmla="*/ 1177887 w 442595"/>
              <a:gd name="T125" fmla="*/ 23367 h 42418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442595"/>
              <a:gd name="T190" fmla="*/ 0 h 424180"/>
              <a:gd name="T191" fmla="*/ 442595 w 442595"/>
              <a:gd name="T192" fmla="*/ 424180 h 424180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18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123873" y="300725"/>
            <a:ext cx="1519796" cy="98340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532408"/>
            <a:endParaRPr sz="1200">
              <a:solidFill>
                <a:srgbClr val="57565A"/>
              </a:solidFill>
            </a:endParaRPr>
          </a:p>
        </p:txBody>
      </p:sp>
      <p:sp>
        <p:nvSpPr>
          <p:cNvPr id="24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123873" y="300725"/>
            <a:ext cx="1519796" cy="98340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532408"/>
            <a:endParaRPr sz="1200">
              <a:solidFill>
                <a:srgbClr val="57565A"/>
              </a:solidFill>
            </a:endParaRPr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7088429" y="482804"/>
            <a:ext cx="1558137" cy="626817"/>
          </a:xfrm>
          <a:prstGeom prst="rect">
            <a:avLst/>
          </a:prstGeom>
        </p:spPr>
        <p:txBody>
          <a:bodyPr vert="horz" wrap="square" lIns="0" tIns="11155" rIns="0" bIns="0" rtlCol="0">
            <a:spAutoFit/>
          </a:bodyPr>
          <a:lstStyle/>
          <a:p>
            <a:pPr algn="ctr" defTabSz="532408">
              <a:spcBef>
                <a:spcPts val="88"/>
              </a:spcBef>
            </a:pPr>
            <a:r>
              <a:rPr lang="uz-Latn-UZ" sz="4000" b="1" spc="-4" dirty="0">
                <a:solidFill>
                  <a:srgbClr val="FEFEFE"/>
                </a:solidFill>
                <a:latin typeface="Arial"/>
                <a:cs typeface="Arial"/>
              </a:rPr>
              <a:t>6-</a:t>
            </a:r>
            <a:r>
              <a:rPr sz="4000" b="1" spc="-4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0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7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61346" y="1682091"/>
            <a:ext cx="7962474" cy="1859699"/>
          </a:xfrm>
          <a:prstGeom prst="rect">
            <a:avLst/>
          </a:prstGeom>
        </p:spPr>
        <p:txBody>
          <a:bodyPr vert="horz" wrap="square" lIns="0" tIns="12914" rIns="0" bIns="0" rtlCol="0">
            <a:spAutoFit/>
          </a:bodyPr>
          <a:lstStyle/>
          <a:p>
            <a:pPr marL="17024" algn="ctr" defTabSz="532408">
              <a:spcBef>
                <a:spcPts val="103"/>
              </a:spcBef>
            </a:pPr>
            <a:r>
              <a:rPr lang="en-US" sz="4000" b="1" dirty="0">
                <a:solidFill>
                  <a:srgbClr val="1F497D">
                    <a:lumMod val="75000"/>
                  </a:srgbClr>
                </a:solidFill>
                <a:latin typeface="Arial"/>
                <a:cs typeface="Arial"/>
              </a:rPr>
              <a:t>MAVZU:</a:t>
            </a:r>
            <a:r>
              <a:rPr lang="uz-Latn-UZ" sz="4000" b="1" dirty="0">
                <a:solidFill>
                  <a:srgbClr val="1F497D">
                    <a:lumMod val="75000"/>
                  </a:srgbClr>
                </a:solidFill>
                <a:latin typeface="Arial"/>
                <a:cs typeface="Arial"/>
              </a:rPr>
              <a:t> RAVISHLARNING YASALISHI. TUB VA YASAMA RAVISHLAR</a:t>
            </a: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7305" y="3702738"/>
            <a:ext cx="2910317" cy="1299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2308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35304" y="1227892"/>
            <a:ext cx="962042" cy="577081"/>
          </a:xfrm>
          <a:prstGeom prst="rect">
            <a:avLst/>
          </a:prstGeom>
          <a:noFill/>
        </p:spPr>
        <p:txBody>
          <a:bodyPr wrap="none" lIns="68519" tIns="34289" rIns="68519" bIns="34289" rtlCol="0">
            <a:spAutoFit/>
          </a:bodyPr>
          <a:lstStyle/>
          <a:p>
            <a:pPr defTabSz="685103"/>
            <a:r>
              <a:rPr lang="uz-Latn-UZ" sz="33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-cha</a:t>
            </a:r>
            <a:endParaRPr lang="ru-RU" sz="33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06192" y="938880"/>
            <a:ext cx="1833675" cy="577081"/>
          </a:xfrm>
          <a:prstGeom prst="rect">
            <a:avLst/>
          </a:prstGeom>
          <a:noFill/>
        </p:spPr>
        <p:txBody>
          <a:bodyPr wrap="none" lIns="68519" tIns="34289" rIns="68519" bIns="34289" rtlCol="0">
            <a:spAutoFit/>
          </a:bodyPr>
          <a:lstStyle/>
          <a:p>
            <a:pPr defTabSz="685103"/>
            <a:r>
              <a:rPr lang="uz-Latn-UZ" sz="33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qisqacha</a:t>
            </a:r>
            <a:endParaRPr lang="ru-RU" sz="33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825832" y="1537497"/>
            <a:ext cx="1808429" cy="577081"/>
          </a:xfrm>
          <a:prstGeom prst="rect">
            <a:avLst/>
          </a:prstGeom>
          <a:noFill/>
        </p:spPr>
        <p:txBody>
          <a:bodyPr wrap="none" lIns="68519" tIns="34289" rIns="68519" bIns="34289" rtlCol="0">
            <a:spAutoFit/>
          </a:bodyPr>
          <a:lstStyle/>
          <a:p>
            <a:pPr defTabSz="685103"/>
            <a:r>
              <a:rPr lang="uz-Latn-UZ" sz="33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o‘zimcha</a:t>
            </a:r>
            <a:endParaRPr lang="ru-RU" sz="33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4214" y="2618104"/>
            <a:ext cx="844222" cy="577081"/>
          </a:xfrm>
          <a:prstGeom prst="rect">
            <a:avLst/>
          </a:prstGeom>
          <a:noFill/>
        </p:spPr>
        <p:txBody>
          <a:bodyPr wrap="none" lIns="68519" tIns="34289" rIns="68519" bIns="34289" rtlCol="0">
            <a:spAutoFit/>
          </a:bodyPr>
          <a:lstStyle/>
          <a:p>
            <a:pPr defTabSz="685103"/>
            <a:r>
              <a:rPr lang="uz-Latn-UZ" sz="33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-lab</a:t>
            </a:r>
            <a:endParaRPr lang="ru-RU" sz="33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806192" y="2334235"/>
            <a:ext cx="1433326" cy="577081"/>
          </a:xfrm>
          <a:prstGeom prst="rect">
            <a:avLst/>
          </a:prstGeom>
          <a:noFill/>
        </p:spPr>
        <p:txBody>
          <a:bodyPr wrap="none" lIns="68519" tIns="34289" rIns="68519" bIns="34289" rtlCol="0">
            <a:spAutoFit/>
          </a:bodyPr>
          <a:lstStyle/>
          <a:p>
            <a:pPr defTabSz="685103"/>
            <a:r>
              <a:rPr lang="uz-Latn-UZ" sz="33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ertalab</a:t>
            </a:r>
            <a:endParaRPr lang="ru-RU" sz="33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806192" y="2906644"/>
            <a:ext cx="1646124" cy="577081"/>
          </a:xfrm>
          <a:prstGeom prst="rect">
            <a:avLst/>
          </a:prstGeom>
          <a:noFill/>
        </p:spPr>
        <p:txBody>
          <a:bodyPr wrap="none" lIns="68519" tIns="34289" rIns="68519" bIns="34289" rtlCol="0">
            <a:spAutoFit/>
          </a:bodyPr>
          <a:lstStyle/>
          <a:p>
            <a:pPr defTabSz="685103"/>
            <a:r>
              <a:rPr lang="uz-Latn-UZ" sz="33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haftalab</a:t>
            </a:r>
            <a:endParaRPr lang="ru-RU" sz="33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806192" y="3507002"/>
            <a:ext cx="2185935" cy="577081"/>
          </a:xfrm>
          <a:prstGeom prst="rect">
            <a:avLst/>
          </a:prstGeom>
          <a:noFill/>
        </p:spPr>
        <p:txBody>
          <a:bodyPr wrap="none" lIns="68519" tIns="34289" rIns="68519" bIns="34289" rtlCol="0">
            <a:spAutoFit/>
          </a:bodyPr>
          <a:lstStyle/>
          <a:p>
            <a:pPr defTabSz="685103"/>
            <a:r>
              <a:rPr lang="uz-Latn-UZ" sz="33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do‘stlarcha</a:t>
            </a:r>
            <a:endParaRPr lang="ru-RU" sz="33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53276" y="3781716"/>
            <a:ext cx="1432123" cy="577081"/>
          </a:xfrm>
          <a:prstGeom prst="rect">
            <a:avLst/>
          </a:prstGeom>
          <a:noFill/>
        </p:spPr>
        <p:txBody>
          <a:bodyPr wrap="none" lIns="68519" tIns="34289" rIns="68519" bIns="34289" rtlCol="0">
            <a:spAutoFit/>
          </a:bodyPr>
          <a:lstStyle/>
          <a:p>
            <a:pPr defTabSz="685103"/>
            <a:r>
              <a:rPr lang="uz-Latn-UZ" sz="33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-larcha</a:t>
            </a:r>
            <a:endParaRPr lang="ru-RU" sz="33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825832" y="4173624"/>
            <a:ext cx="1880564" cy="577081"/>
          </a:xfrm>
          <a:prstGeom prst="rect">
            <a:avLst/>
          </a:prstGeom>
          <a:noFill/>
        </p:spPr>
        <p:txBody>
          <a:bodyPr wrap="none" lIns="68519" tIns="34289" rIns="68519" bIns="34289" rtlCol="0">
            <a:spAutoFit/>
          </a:bodyPr>
          <a:lstStyle/>
          <a:p>
            <a:pPr defTabSz="685103"/>
            <a:r>
              <a:rPr lang="uz-Latn-UZ" sz="33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otalarcha</a:t>
            </a:r>
            <a:endParaRPr lang="ru-RU" sz="33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/>
          <p:cNvCxnSpPr>
            <a:stCxn id="3" idx="3"/>
          </p:cNvCxnSpPr>
          <p:nvPr/>
        </p:nvCxnSpPr>
        <p:spPr>
          <a:xfrm flipV="1">
            <a:off x="1297346" y="1251108"/>
            <a:ext cx="1403079" cy="265325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3" idx="3"/>
          </p:cNvCxnSpPr>
          <p:nvPr/>
        </p:nvCxnSpPr>
        <p:spPr>
          <a:xfrm>
            <a:off x="1297346" y="1516433"/>
            <a:ext cx="1403079" cy="28854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V="1">
            <a:off x="1326642" y="2622776"/>
            <a:ext cx="1344485" cy="336992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1299789" y="2982739"/>
            <a:ext cx="1308774" cy="23537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>
            <a:stCxn id="27" idx="3"/>
          </p:cNvCxnSpPr>
          <p:nvPr/>
        </p:nvCxnSpPr>
        <p:spPr>
          <a:xfrm flipV="1">
            <a:off x="1785399" y="3781716"/>
            <a:ext cx="915026" cy="288541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stCxn id="27" idx="3"/>
          </p:cNvCxnSpPr>
          <p:nvPr/>
        </p:nvCxnSpPr>
        <p:spPr>
          <a:xfrm>
            <a:off x="1785357" y="4070257"/>
            <a:ext cx="915068" cy="506089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47" name="Рисунок 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3675" y="1612536"/>
            <a:ext cx="849949" cy="216918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76151" y="111226"/>
            <a:ext cx="4833229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100" b="1" kern="0" dirty="0">
                <a:solidFill>
                  <a:prstClr val="whit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uz-Latn-UZ" sz="4100" b="1" kern="0" dirty="0" smtClean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TOPSHIRIQ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319390" y="1062357"/>
            <a:ext cx="10038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342796" y="2033329"/>
            <a:ext cx="7761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342796" y="2896878"/>
            <a:ext cx="17331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chasiga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Прямая со стрелкой 30"/>
          <p:cNvCxnSpPr/>
          <p:nvPr/>
        </p:nvCxnSpPr>
        <p:spPr>
          <a:xfrm flipV="1">
            <a:off x="7413660" y="1212957"/>
            <a:ext cx="524110" cy="132664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7413660" y="1391533"/>
            <a:ext cx="524110" cy="124428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7118971" y="2334235"/>
            <a:ext cx="524110" cy="124428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V="1">
            <a:off x="7151605" y="2201571"/>
            <a:ext cx="524110" cy="132664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8075963" y="3224197"/>
            <a:ext cx="524110" cy="124428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flipV="1">
            <a:off x="8075963" y="3083567"/>
            <a:ext cx="524110" cy="132664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8162920" y="896287"/>
            <a:ext cx="52931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8015176" y="1949514"/>
            <a:ext cx="52931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8544488" y="2791272"/>
            <a:ext cx="52931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780432" y="1152776"/>
            <a:ext cx="52931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738429" y="2568834"/>
            <a:ext cx="52931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806192" y="3788903"/>
            <a:ext cx="52931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493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  <p:bldP spid="24" grpId="0"/>
      <p:bldP spid="25" grpId="0"/>
      <p:bldP spid="26" grpId="0"/>
      <p:bldP spid="28" grpId="0"/>
      <p:bldP spid="44" grpId="0"/>
      <p:bldP spid="45" grpId="0"/>
      <p:bldP spid="4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subTitle" idx="4"/>
          </p:nvPr>
        </p:nvSpPr>
        <p:spPr>
          <a:xfrm>
            <a:off x="324855" y="1614641"/>
            <a:ext cx="6063916" cy="2259529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98650" y="2045397"/>
            <a:ext cx="138545" cy="288539"/>
          </a:xfrm>
          <a:prstGeom prst="rect">
            <a:avLst/>
          </a:prstGeom>
          <a:noFill/>
        </p:spPr>
        <p:txBody>
          <a:bodyPr wrap="none" lIns="68538" tIns="34289" rIns="68538" bIns="34289" rtlCol="0">
            <a:spAutoFit/>
          </a:bodyPr>
          <a:lstStyle/>
          <a:p>
            <a:pPr defTabSz="685324"/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0223" y="1439544"/>
            <a:ext cx="6797843" cy="2593018"/>
          </a:xfrm>
          <a:prstGeom prst="rect">
            <a:avLst/>
          </a:prstGeom>
        </p:spPr>
        <p:txBody>
          <a:bodyPr wrap="square" lIns="68538" tIns="34289" rIns="68538" bIns="34289">
            <a:spAutoFit/>
          </a:bodyPr>
          <a:lstStyle/>
          <a:p>
            <a:pPr indent="468770" algn="just" defTabSz="685324"/>
            <a:r>
              <a:rPr lang="en-US" sz="4100" dirty="0">
                <a:solidFill>
                  <a:srgbClr val="D957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Latn-UZ" sz="4100" b="1" dirty="0" err="1">
                <a:solidFill>
                  <a:srgbClr val="D957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4100" b="1" dirty="0">
                <a:solidFill>
                  <a:srgbClr val="D957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ha, -lab, -lar</a:t>
            </a:r>
            <a:r>
              <a:rPr lang="uz-Latn-UZ" sz="4100" b="1" dirty="0">
                <a:solidFill>
                  <a:srgbClr val="D957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4100" b="1" dirty="0">
                <a:solidFill>
                  <a:srgbClr val="D957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ha, -</a:t>
            </a:r>
            <a:r>
              <a:rPr lang="en-US" sz="4100" b="1" dirty="0" err="1">
                <a:solidFill>
                  <a:srgbClr val="D957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4100" b="1" dirty="0">
                <a:solidFill>
                  <a:srgbClr val="D957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-an,</a:t>
            </a:r>
            <a:r>
              <a:rPr lang="uz-Latn-UZ" sz="4100" b="1" dirty="0">
                <a:solidFill>
                  <a:srgbClr val="D957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b="1" dirty="0">
                <a:solidFill>
                  <a:srgbClr val="D957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Latn-UZ" sz="4100" b="1" dirty="0" err="1">
                <a:solidFill>
                  <a:srgbClr val="D957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4100" b="1" dirty="0" err="1">
                <a:solidFill>
                  <a:srgbClr val="D957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hasiga</a:t>
            </a:r>
            <a:r>
              <a:rPr lang="en-US" sz="4100" b="1" dirty="0">
                <a:solidFill>
                  <a:srgbClr val="D957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</a:t>
            </a:r>
            <a:r>
              <a:rPr lang="uz-Latn-UZ" sz="4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41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halari</a:t>
            </a:r>
            <a:r>
              <a:rPr lang="en-US" sz="4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41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1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en-US" sz="41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qo‘shilib</a:t>
            </a:r>
            <a:r>
              <a:rPr lang="en-US" sz="4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</a:t>
            </a:r>
            <a:r>
              <a:rPr lang="en-US" sz="4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1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yasaydi</a:t>
            </a:r>
            <a:r>
              <a:rPr lang="en-US" sz="4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1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723759" y="885572"/>
            <a:ext cx="1152405" cy="243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169268" y="116732"/>
            <a:ext cx="460040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/>
            <a:r>
              <a:rPr lang="uz-Latn-UZ" sz="4000" b="1" kern="0" dirty="0" smtClean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BILIB OLING!</a:t>
            </a:r>
            <a:endParaRPr lang="ru-RU" sz="4000" b="1" kern="0" dirty="0">
              <a:solidFill>
                <a:prstClr val="white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3216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10465907"/>
              </p:ext>
            </p:extLst>
          </p:nvPr>
        </p:nvGraphicFramePr>
        <p:xfrm>
          <a:off x="398833" y="1147863"/>
          <a:ext cx="6310756" cy="3591375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1553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553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8275">
                <a:tc>
                  <a:txBody>
                    <a:bodyPr/>
                    <a:lstStyle/>
                    <a:p>
                      <a:pPr algn="ctr"/>
                      <a:r>
                        <a:rPr lang="uz-Latn-UZ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tubdan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kechalari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8275">
                <a:tc>
                  <a:txBody>
                    <a:bodyPr/>
                    <a:lstStyle/>
                    <a:p>
                      <a:pPr algn="ctr"/>
                      <a:r>
                        <a:rPr lang="uz-Latn-UZ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to‘satdan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avvallari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8275">
                <a:tc>
                  <a:txBody>
                    <a:bodyPr/>
                    <a:lstStyle/>
                    <a:p>
                      <a:pPr algn="ctr"/>
                      <a:r>
                        <a:rPr lang="uz-Latn-UZ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qo‘qqisdan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so‘ngra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8275">
                <a:tc>
                  <a:txBody>
                    <a:bodyPr/>
                    <a:lstStyle/>
                    <a:p>
                      <a:pPr algn="ctr"/>
                      <a:r>
                        <a:rPr lang="uz-Latn-UZ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rostdan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kechasi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8275">
                <a:tc>
                  <a:txBody>
                    <a:bodyPr/>
                    <a:lstStyle/>
                    <a:p>
                      <a:pPr algn="ctr"/>
                      <a:r>
                        <a:rPr lang="uz-Latn-UZ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birdan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jo‘rttaga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089498" y="126460"/>
            <a:ext cx="69446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50" b="1" kern="0" dirty="0">
                <a:solidFill>
                  <a:prstClr val="whit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uz-Latn-UZ" sz="4000" b="1" kern="0" dirty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O‘YLAB </a:t>
            </a:r>
            <a:r>
              <a:rPr lang="uz-Latn-UZ" sz="4000" b="1" kern="0" dirty="0" smtClean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KO‘RING!</a:t>
            </a:r>
            <a:endParaRPr lang="ru-RU" sz="4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8306" y="1297189"/>
            <a:ext cx="1426015" cy="2039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6273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type="subTitle" idx="4"/>
          </p:nvPr>
        </p:nvSpPr>
        <p:spPr>
          <a:xfrm>
            <a:off x="378560" y="1291398"/>
            <a:ext cx="6167581" cy="3263504"/>
          </a:xfrm>
        </p:spPr>
        <p:txBody>
          <a:bodyPr>
            <a:normAutofit/>
          </a:bodyPr>
          <a:lstStyle/>
          <a:p>
            <a:pPr marL="0" indent="468974" algn="just">
              <a:lnSpc>
                <a:spcPct val="110000"/>
              </a:lnSpc>
              <a:buNone/>
            </a:pP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ravishlarda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uz-Latn-U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kelishik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-(s)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egalik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Latn-U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halari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mustah-kam</a:t>
            </a:r>
            <a:r>
              <a:rPr lang="uz-Latn-UZ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birikib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-mas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holga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01174" y="116731"/>
            <a:ext cx="44449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/>
            <a:r>
              <a:rPr lang="uz-Latn-UZ" sz="4000" b="1" kern="0" dirty="0" smtClean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DIQQAT QILING!</a:t>
            </a:r>
            <a:endParaRPr lang="ru-RU" sz="4000" b="1" kern="0" dirty="0">
              <a:solidFill>
                <a:prstClr val="white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8353" y="1174953"/>
            <a:ext cx="1778965" cy="22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5120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98623" y="2045370"/>
            <a:ext cx="138545" cy="288539"/>
          </a:xfrm>
          <a:prstGeom prst="rect">
            <a:avLst/>
          </a:prstGeom>
          <a:noFill/>
        </p:spPr>
        <p:txBody>
          <a:bodyPr wrap="none" lIns="68579" tIns="34289" rIns="68579" bIns="34289" rtlCol="0">
            <a:spAutoFit/>
          </a:bodyPr>
          <a:lstStyle/>
          <a:p>
            <a:pPr defTabSz="685783"/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65363" y="0"/>
            <a:ext cx="480664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50" b="1" kern="0" dirty="0">
                <a:solidFill>
                  <a:prstClr val="whit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uz-Latn-UZ" sz="5000" b="1" kern="0" dirty="0" smtClean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448-mashq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06412" y="1683962"/>
            <a:ext cx="5562741" cy="31085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Oldinda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hurmatli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o‘rtoqlar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meni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shuhrat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kutardi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millat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narsaga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erishmagan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go‘l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tanbal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majburan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uyquda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bexabarlikda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tutilgan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65189" y="883523"/>
            <a:ext cx="5650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Ravishlarning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tagiga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hizing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2843" y="1635021"/>
            <a:ext cx="14686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</a:t>
            </a:r>
            <a:endParaRPr lang="ru-RU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24009" y="3791321"/>
            <a:ext cx="14686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</a:t>
            </a:r>
            <a:endParaRPr lang="ru-RU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6659" y="1635019"/>
            <a:ext cx="2080945" cy="2080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1462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698" y="162356"/>
            <a:ext cx="8772387" cy="553998"/>
          </a:xfrm>
        </p:spPr>
        <p:txBody>
          <a:bodyPr/>
          <a:lstStyle/>
          <a:p>
            <a:pPr algn="ctr"/>
            <a:r>
              <a:rPr lang="en-US" sz="3600" dirty="0" err="1"/>
              <a:t>Mustaqil</a:t>
            </a:r>
            <a:r>
              <a:rPr lang="en-US" sz="3600" dirty="0"/>
              <a:t> </a:t>
            </a:r>
            <a:r>
              <a:rPr lang="en-US" sz="3600" dirty="0" err="1"/>
              <a:t>bajarish</a:t>
            </a:r>
            <a:r>
              <a:rPr lang="en-US" sz="3600" dirty="0"/>
              <a:t> </a:t>
            </a:r>
            <a:r>
              <a:rPr lang="en-US" sz="3600" dirty="0" err="1"/>
              <a:t>uchun</a:t>
            </a:r>
            <a:r>
              <a:rPr lang="en-US" sz="3600" dirty="0"/>
              <a:t> </a:t>
            </a:r>
            <a:r>
              <a:rPr lang="en-US" sz="3600" dirty="0" err="1"/>
              <a:t>topshiriq</a:t>
            </a:r>
            <a:r>
              <a:rPr lang="uz-Latn-UZ" sz="3600" dirty="0"/>
              <a:t>lar</a:t>
            </a:r>
            <a:r>
              <a:rPr lang="en-US" sz="3600" dirty="0"/>
              <a:t>:</a:t>
            </a:r>
            <a:endParaRPr lang="ru-RU" sz="3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1726" y="1264597"/>
            <a:ext cx="1489240" cy="1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5700" y="946692"/>
            <a:ext cx="7208198" cy="3970318"/>
          </a:xfrm>
          <a:prstGeom prst="rect">
            <a:avLst/>
          </a:prstGeom>
        </p:spPr>
        <p:txBody>
          <a:bodyPr wrap="square" lIns="91336" tIns="45668" rIns="91336" bIns="45668">
            <a:spAutoFit/>
          </a:bodyPr>
          <a:lstStyle/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uz-Latn-UZ" sz="2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 javob toping:</a:t>
            </a: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ravishlar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tub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ravishlar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2.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Yasama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ravishlar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yasaladi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3.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takroriy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ravishlarga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keltiring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446- </a:t>
            </a:r>
            <a:r>
              <a:rPr lang="en-US" sz="28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2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Lola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saylida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hikoya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ravishlardan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foydalaning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775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994172"/>
          </a:xfrm>
          <a:solidFill>
            <a:srgbClr val="0070C0"/>
          </a:solidFill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z-Latn-UZ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Ravishlarni toping</a:t>
            </a:r>
            <a:endParaRPr lang="ru-RU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421159" y="1275346"/>
            <a:ext cx="2430379" cy="565484"/>
          </a:xfrm>
          <a:prstGeom prst="round2DiagRect">
            <a:avLst>
              <a:gd name="adj1" fmla="val 41228"/>
              <a:gd name="adj2" fmla="val 0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02" tIns="34289" rIns="68502" bIns="34289" rtlCol="0" anchor="ctr"/>
          <a:lstStyle/>
          <a:p>
            <a:pPr algn="ctr" defTabSz="684916"/>
            <a:r>
              <a:rPr lang="uz-Latn-UZ" sz="3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yuzlab</a:t>
            </a:r>
            <a:endParaRPr lang="ru-RU" sz="3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3242563" y="1275346"/>
            <a:ext cx="2430379" cy="565484"/>
          </a:xfrm>
          <a:prstGeom prst="round2DiagRect">
            <a:avLst>
              <a:gd name="adj1" fmla="val 41228"/>
              <a:gd name="adj2" fmla="val 0"/>
            </a:avLst>
          </a:prstGeom>
          <a:solidFill>
            <a:srgbClr val="03A92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02" tIns="34289" rIns="68502" bIns="34289" rtlCol="0" anchor="ctr"/>
          <a:lstStyle/>
          <a:p>
            <a:pPr algn="ctr" defTabSz="684916"/>
            <a:r>
              <a:rPr lang="uz-Latn-UZ" sz="3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ertalab</a:t>
            </a:r>
            <a:endParaRPr lang="ru-RU" sz="3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6184283" y="1297972"/>
            <a:ext cx="2430379" cy="565484"/>
          </a:xfrm>
          <a:prstGeom prst="round2DiagRect">
            <a:avLst>
              <a:gd name="adj1" fmla="val 41228"/>
              <a:gd name="adj2" fmla="val 0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02" tIns="34289" rIns="68502" bIns="34289" rtlCol="0" anchor="ctr"/>
          <a:lstStyle/>
          <a:p>
            <a:pPr algn="ctr" defTabSz="684916"/>
            <a:r>
              <a:rPr lang="uz-Latn-UZ" sz="3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endParaRPr lang="ru-RU" sz="3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6184282" y="2143906"/>
            <a:ext cx="2430379" cy="565484"/>
          </a:xfrm>
          <a:prstGeom prst="round2DiagRect">
            <a:avLst>
              <a:gd name="adj1" fmla="val 41228"/>
              <a:gd name="adj2" fmla="val 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02" tIns="34289" rIns="68502" bIns="34289" rtlCol="0" anchor="ctr"/>
          <a:lstStyle/>
          <a:p>
            <a:pPr algn="ctr" defTabSz="684916"/>
            <a:r>
              <a:rPr lang="uz-Latn-UZ" sz="3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mardlarcha</a:t>
            </a:r>
            <a:endParaRPr lang="ru-RU" sz="3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3242562" y="2122006"/>
            <a:ext cx="2430379" cy="565484"/>
          </a:xfrm>
          <a:prstGeom prst="round2DiagRect">
            <a:avLst>
              <a:gd name="adj1" fmla="val 41228"/>
              <a:gd name="adj2" fmla="val 0"/>
            </a:avLst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02" tIns="34289" rIns="68502" bIns="34289" rtlCol="0" anchor="ctr"/>
          <a:lstStyle/>
          <a:p>
            <a:pPr algn="ctr" defTabSz="684916"/>
            <a:r>
              <a:rPr lang="uz-Latn-UZ" sz="3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minglarcha</a:t>
            </a:r>
            <a:endParaRPr lang="ru-RU" sz="3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421158" y="2206288"/>
            <a:ext cx="2430379" cy="565484"/>
          </a:xfrm>
          <a:prstGeom prst="round2DiagRect">
            <a:avLst>
              <a:gd name="adj1" fmla="val 41228"/>
              <a:gd name="adj2" fmla="val 0"/>
            </a:avLst>
          </a:prstGeom>
          <a:solidFill>
            <a:srgbClr val="D957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02" tIns="34289" rIns="68502" bIns="34289" rtlCol="0" anchor="ctr"/>
          <a:lstStyle/>
          <a:p>
            <a:pPr algn="ctr" defTabSz="684916"/>
            <a:r>
              <a:rPr lang="uz-Latn-UZ" sz="3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do‘stlarcha</a:t>
            </a:r>
            <a:endParaRPr lang="ru-RU" sz="3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421158" y="3116173"/>
            <a:ext cx="2430379" cy="565484"/>
          </a:xfrm>
          <a:prstGeom prst="round2DiagRect">
            <a:avLst>
              <a:gd name="adj1" fmla="val 41228"/>
              <a:gd name="adj2" fmla="val 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02" tIns="34289" rIns="68502" bIns="34289" rtlCol="0" anchor="ctr"/>
          <a:lstStyle/>
          <a:p>
            <a:pPr algn="ctr" defTabSz="684916"/>
            <a:r>
              <a:rPr lang="uz-Latn-UZ" sz="3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gulsiz</a:t>
            </a:r>
            <a:endParaRPr lang="ru-RU" sz="3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с двумя скругленными противолежащими углами 15"/>
          <p:cNvSpPr/>
          <p:nvPr/>
        </p:nvSpPr>
        <p:spPr>
          <a:xfrm>
            <a:off x="6184282" y="2989837"/>
            <a:ext cx="2430379" cy="565484"/>
          </a:xfrm>
          <a:prstGeom prst="round2DiagRect">
            <a:avLst>
              <a:gd name="adj1" fmla="val 41228"/>
              <a:gd name="adj2" fmla="val 0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02" tIns="34289" rIns="68502" bIns="34289" rtlCol="0" anchor="ctr"/>
          <a:lstStyle/>
          <a:p>
            <a:pPr algn="ctr" defTabSz="684916"/>
            <a:r>
              <a:rPr lang="uz-Latn-UZ" sz="3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kelasiz</a:t>
            </a:r>
            <a:endParaRPr lang="ru-RU" sz="3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3242561" y="3044986"/>
            <a:ext cx="2430379" cy="565484"/>
          </a:xfrm>
          <a:prstGeom prst="round2DiagRect">
            <a:avLst>
              <a:gd name="adj1" fmla="val 41228"/>
              <a:gd name="adj2" fmla="val 0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02" tIns="34289" rIns="68502" bIns="34289" rtlCol="0" anchor="ctr"/>
          <a:lstStyle/>
          <a:p>
            <a:pPr algn="ctr" defTabSz="684916"/>
            <a:r>
              <a:rPr lang="uz-Latn-UZ" sz="3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tinimsiz</a:t>
            </a:r>
            <a:endParaRPr lang="ru-RU" sz="3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5313" y="3172318"/>
            <a:ext cx="1707482" cy="1707482"/>
          </a:xfrm>
          <a:prstGeom prst="rect">
            <a:avLst/>
          </a:prstGeom>
        </p:spPr>
      </p:pic>
      <p:sp>
        <p:nvSpPr>
          <p:cNvPr id="15" name="Прямоугольник с двумя скругленными противолежащими углами 14"/>
          <p:cNvSpPr/>
          <p:nvPr/>
        </p:nvSpPr>
        <p:spPr>
          <a:xfrm>
            <a:off x="420655" y="4026061"/>
            <a:ext cx="2430379" cy="565484"/>
          </a:xfrm>
          <a:prstGeom prst="round2DiagRect">
            <a:avLst>
              <a:gd name="adj1" fmla="val 41228"/>
              <a:gd name="adj2" fmla="val 0"/>
            </a:avLst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02" tIns="34289" rIns="68502" bIns="34289" rtlCol="0" anchor="ctr"/>
          <a:lstStyle/>
          <a:p>
            <a:pPr algn="ctr" defTabSz="684916"/>
            <a:r>
              <a:rPr lang="uz-Latn-UZ" sz="3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eskicha</a:t>
            </a:r>
            <a:endParaRPr lang="ru-RU" sz="3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3302469" y="3983011"/>
            <a:ext cx="2430379" cy="565484"/>
          </a:xfrm>
          <a:prstGeom prst="round2DiagRect">
            <a:avLst>
              <a:gd name="adj1" fmla="val 41228"/>
              <a:gd name="adj2" fmla="val 0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02" tIns="34289" rIns="68502" bIns="34289" rtlCol="0" anchor="ctr"/>
          <a:lstStyle/>
          <a:p>
            <a:pPr algn="ctr" defTabSz="684916"/>
            <a:r>
              <a:rPr lang="uz-Latn-UZ" sz="3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qizcha</a:t>
            </a:r>
            <a:endParaRPr lang="ru-RU" sz="3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6184282" y="3865129"/>
            <a:ext cx="2430379" cy="565484"/>
          </a:xfrm>
          <a:prstGeom prst="round2DiagRect">
            <a:avLst>
              <a:gd name="adj1" fmla="val 41228"/>
              <a:gd name="adj2" fmla="val 0"/>
            </a:avLst>
          </a:prstGeom>
          <a:solidFill>
            <a:srgbClr val="D957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02" tIns="34289" rIns="68502" bIns="34289" rtlCol="0" anchor="ctr"/>
          <a:lstStyle/>
          <a:p>
            <a:pPr algn="ctr" defTabSz="684916"/>
            <a:r>
              <a:rPr lang="uz-Latn-UZ" sz="3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kitobcha</a:t>
            </a:r>
            <a:endParaRPr lang="ru-RU" sz="3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0597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2" grpId="0" animBg="1"/>
      <p:bldP spid="14" grpId="0" animBg="1"/>
      <p:bldP spid="16" grpId="0" animBg="1"/>
      <p:bldP spid="18" grpId="0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89862" y="31944"/>
            <a:ext cx="3279277" cy="769336"/>
          </a:xfrm>
          <a:prstGeom prst="rect">
            <a:avLst/>
          </a:prstGeom>
          <a:noFill/>
        </p:spPr>
        <p:txBody>
          <a:bodyPr wrap="none" lIns="91336" tIns="45668" rIns="91336" bIns="45668" rtlCol="0">
            <a:spAutoFit/>
          </a:bodyPr>
          <a:lstStyle/>
          <a:p>
            <a:r>
              <a:rPr lang="uz-Latn-UZ" sz="4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5916" y="863275"/>
            <a:ext cx="8774348" cy="707781"/>
          </a:xfrm>
          <a:prstGeom prst="rect">
            <a:avLst/>
          </a:prstGeom>
        </p:spPr>
        <p:txBody>
          <a:bodyPr wrap="square" lIns="91336" tIns="45668" rIns="91336" bIns="45668">
            <a:spAutoFit/>
          </a:bodyPr>
          <a:lstStyle/>
          <a:p>
            <a:pPr algn="ctr"/>
            <a:r>
              <a:rPr lang="sv-SE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 ravishlarni tarkibiy qismlarga ajrating</a:t>
            </a:r>
            <a:r>
              <a:rPr lang="sv-SE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Asos qismining qaysi so‘z turkumi ekanligini aniqlang.</a:t>
            </a:r>
            <a:endParaRPr lang="ru-RU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3747" y="1834657"/>
            <a:ext cx="6239699" cy="2862217"/>
          </a:xfrm>
          <a:prstGeom prst="rect">
            <a:avLst/>
          </a:prstGeom>
        </p:spPr>
        <p:txBody>
          <a:bodyPr wrap="square" lIns="91336" tIns="45668" rIns="91336" bIns="45668">
            <a:spAutoFit/>
          </a:bodyPr>
          <a:lstStyle/>
          <a:p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Ertalab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yillab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do‘stlar</a:t>
            </a:r>
            <a:r>
              <a:rPr lang="uz-Latn-UZ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ha, </a:t>
            </a:r>
            <a:endParaRPr lang="uz-Latn-UZ" sz="36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z-Latn-UZ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qahramonona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fidokorona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uz-Latn-UZ" sz="36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z-Latn-UZ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taxminan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majburan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9337" y="1575959"/>
            <a:ext cx="1794872" cy="1882263"/>
          </a:xfrm>
          <a:prstGeom prst="rect">
            <a:avLst/>
          </a:prstGeom>
        </p:spPr>
      </p:pic>
      <p:sp>
        <p:nvSpPr>
          <p:cNvPr id="2" name="Выгнутая вверх стрелка 1"/>
          <p:cNvSpPr/>
          <p:nvPr/>
        </p:nvSpPr>
        <p:spPr>
          <a:xfrm>
            <a:off x="479978" y="1575959"/>
            <a:ext cx="918670" cy="365760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Выгнутая вверх стрелка 14"/>
          <p:cNvSpPr/>
          <p:nvPr/>
        </p:nvSpPr>
        <p:spPr>
          <a:xfrm>
            <a:off x="3553324" y="1642049"/>
            <a:ext cx="918670" cy="365760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Выгнутая вверх стрелка 16"/>
          <p:cNvSpPr/>
          <p:nvPr/>
        </p:nvSpPr>
        <p:spPr>
          <a:xfrm>
            <a:off x="628691" y="2753807"/>
            <a:ext cx="1871318" cy="365760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Выгнутая вверх стрелка 19"/>
          <p:cNvSpPr/>
          <p:nvPr/>
        </p:nvSpPr>
        <p:spPr>
          <a:xfrm>
            <a:off x="3624714" y="2713411"/>
            <a:ext cx="1378599" cy="365760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Выгнутая вверх стрелка 22"/>
          <p:cNvSpPr/>
          <p:nvPr/>
        </p:nvSpPr>
        <p:spPr>
          <a:xfrm>
            <a:off x="565461" y="3798350"/>
            <a:ext cx="1234156" cy="365760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Выгнутая вверх стрелка 23"/>
          <p:cNvSpPr/>
          <p:nvPr/>
        </p:nvSpPr>
        <p:spPr>
          <a:xfrm>
            <a:off x="2662269" y="3804207"/>
            <a:ext cx="1350390" cy="365760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1398648" y="1642049"/>
            <a:ext cx="291830" cy="35885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5032958" y="2784653"/>
            <a:ext cx="319133" cy="38250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5352091" y="2753807"/>
            <a:ext cx="309407" cy="41335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2662269" y="1642049"/>
            <a:ext cx="321012" cy="35514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2953680" y="1670851"/>
            <a:ext cx="249391" cy="33695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>
            <a:off x="4510905" y="1575959"/>
            <a:ext cx="531780" cy="39451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5042685" y="1571056"/>
            <a:ext cx="618813" cy="45865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>
            <a:off x="2574300" y="2684227"/>
            <a:ext cx="408982" cy="48293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2953680" y="2665818"/>
            <a:ext cx="330740" cy="54173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H="1">
            <a:off x="1861225" y="3917905"/>
            <a:ext cx="230222" cy="32381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2091447" y="3878993"/>
            <a:ext cx="249676" cy="38889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4306624" y="3917905"/>
            <a:ext cx="165370" cy="35299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V="1">
            <a:off x="4035707" y="3917905"/>
            <a:ext cx="293965" cy="35299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1692613" y="1670851"/>
            <a:ext cx="251297" cy="35885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Выгнутая вверх стрелка 59"/>
          <p:cNvSpPr/>
          <p:nvPr/>
        </p:nvSpPr>
        <p:spPr>
          <a:xfrm>
            <a:off x="2177428" y="1723401"/>
            <a:ext cx="484841" cy="247072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135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 animBg="1"/>
      <p:bldP spid="17" grpId="0" animBg="1"/>
      <p:bldP spid="20" grpId="0" animBg="1"/>
      <p:bldP spid="23" grpId="0" animBg="1"/>
      <p:bldP spid="24" grpId="0" animBg="1"/>
      <p:bldP spid="6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7003" y="162356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TOPSHIRIQ</a:t>
            </a:r>
            <a:endParaRPr lang="ru-RU" sz="40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260090"/>
              </p:ext>
            </p:extLst>
          </p:nvPr>
        </p:nvGraphicFramePr>
        <p:xfrm>
          <a:off x="665039" y="1121747"/>
          <a:ext cx="7350554" cy="3712898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36752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752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0414">
                <a:tc>
                  <a:txBody>
                    <a:bodyPr/>
                    <a:lstStyle/>
                    <a:p>
                      <a:pPr algn="ctr"/>
                      <a:r>
                        <a:rPr lang="uz-Latn-UZ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Yasama ravishlar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Tub ravishlar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0414">
                <a:tc>
                  <a:txBody>
                    <a:bodyPr/>
                    <a:lstStyle/>
                    <a:p>
                      <a:endParaRPr lang="ru-RU" sz="2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0414"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0414"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0414"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0414"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414"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422958" y="1680514"/>
            <a:ext cx="15456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uz-Latn-UZ" sz="28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hamisha</a:t>
            </a:r>
            <a:endParaRPr lang="ru-RU" sz="28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22958" y="2196831"/>
            <a:ext cx="9653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uz-Latn-UZ" sz="28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endParaRPr lang="ru-RU" sz="28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04684" y="2703751"/>
            <a:ext cx="19672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uz-Latn-UZ" sz="28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noilojlikdan</a:t>
            </a:r>
            <a:endParaRPr lang="ru-RU" sz="28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72815" y="1704237"/>
            <a:ext cx="13452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uz-Latn-UZ" sz="28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ataylab</a:t>
            </a:r>
            <a:endParaRPr lang="ru-RU" sz="28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72815" y="2181553"/>
            <a:ext cx="17668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uz-Latn-UZ" sz="28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galma-gal</a:t>
            </a:r>
            <a:endParaRPr lang="ru-RU" sz="28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72815" y="2720051"/>
            <a:ext cx="19255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uz-Latn-UZ" sz="28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oldin- ketin</a:t>
            </a:r>
            <a:endParaRPr lang="ru-RU" sz="28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37210" y="3230891"/>
            <a:ext cx="16466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uz-Latn-UZ" sz="28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birin-sirin</a:t>
            </a:r>
            <a:endParaRPr lang="ru-RU" sz="28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75538" y="3735072"/>
            <a:ext cx="17636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uz-Latn-UZ" sz="28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ustma-ust</a:t>
            </a:r>
            <a:endParaRPr lang="ru-RU" sz="28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75538" y="4330690"/>
            <a:ext cx="19848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uz-Latn-UZ" sz="28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sekin-sekin</a:t>
            </a:r>
            <a:endParaRPr lang="ru-RU" sz="2800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8301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7003" y="162356"/>
            <a:ext cx="8190071" cy="553998"/>
          </a:xfrm>
        </p:spPr>
        <p:txBody>
          <a:bodyPr/>
          <a:lstStyle/>
          <a:p>
            <a:pPr algn="ctr"/>
            <a:r>
              <a:rPr lang="uz-Latn-UZ" sz="3600" dirty="0" smtClean="0"/>
              <a:t>BILIB OLING!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7819" y="1079785"/>
            <a:ext cx="5902620" cy="3447098"/>
          </a:xfrm>
        </p:spPr>
        <p:txBody>
          <a:bodyPr/>
          <a:lstStyle/>
          <a:p>
            <a:pPr algn="just"/>
            <a:r>
              <a:rPr lang="uz-Latn-UZ" sz="3200" dirty="0"/>
              <a:t>    Ravishlar tub va yasama ravishlarga</a:t>
            </a:r>
            <a:r>
              <a:rPr lang="ru-RU" sz="3200" dirty="0"/>
              <a:t> </a:t>
            </a:r>
            <a:r>
              <a:rPr lang="uz-Latn-UZ" sz="3200" dirty="0"/>
              <a:t>bo‘linadi. Yasama ravishlar qo‘shimchalar qo‘shish, asos qismni juft va takror qo‘llash yoki ikki asosni biriktirish yo‘li bilan hosil qilinadi.</a:t>
            </a:r>
          </a:p>
          <a:p>
            <a:pPr algn="just"/>
            <a:r>
              <a:rPr lang="uz-Latn-UZ" sz="3200" dirty="0"/>
              <a:t>   </a:t>
            </a:r>
            <a:endParaRPr lang="ru-RU" sz="4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4610" y="1255477"/>
            <a:ext cx="1709874" cy="2188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5729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553998"/>
          </a:xfrm>
        </p:spPr>
        <p:txBody>
          <a:bodyPr/>
          <a:lstStyle/>
          <a:p>
            <a:r>
              <a:rPr lang="uz-Latn-UZ" sz="3600" dirty="0" smtClean="0"/>
              <a:t>Ravishlarning tuzilishiga ko‘ra turlari</a:t>
            </a:r>
            <a:endParaRPr lang="ru-RU" sz="3600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878320139"/>
              </p:ext>
            </p:extLst>
          </p:nvPr>
        </p:nvGraphicFramePr>
        <p:xfrm>
          <a:off x="0" y="79622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8188" y="1150510"/>
            <a:ext cx="2228850" cy="2819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3961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7003" y="101005"/>
            <a:ext cx="8190071" cy="677108"/>
          </a:xfrm>
        </p:spPr>
        <p:txBody>
          <a:bodyPr/>
          <a:lstStyle/>
          <a:p>
            <a:pPr algn="ctr"/>
            <a:r>
              <a:rPr lang="uz-Latn-UZ" sz="4400" dirty="0"/>
              <a:t>443-mashq</a:t>
            </a:r>
            <a:endParaRPr lang="ru-RU" sz="4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5509" y="1014968"/>
            <a:ext cx="8644210" cy="3447098"/>
          </a:xfrm>
        </p:spPr>
        <p:txBody>
          <a:bodyPr/>
          <a:lstStyle/>
          <a:p>
            <a:pPr algn="just"/>
            <a:r>
              <a:rPr lang="uz-Latn-UZ" sz="3200" dirty="0"/>
              <a:t>   </a:t>
            </a:r>
            <a:r>
              <a:rPr lang="uz-Latn-UZ" sz="3200" dirty="0" smtClean="0">
                <a:solidFill>
                  <a:schemeClr val="tx1"/>
                </a:solidFill>
              </a:rPr>
              <a:t>1. </a:t>
            </a:r>
            <a:r>
              <a:rPr lang="en-US" sz="3200" dirty="0" smtClean="0">
                <a:solidFill>
                  <a:schemeClr val="tx1"/>
                </a:solidFill>
              </a:rPr>
              <a:t>Bu </a:t>
            </a:r>
            <a:r>
              <a:rPr lang="en-US" sz="3200" dirty="0" err="1">
                <a:solidFill>
                  <a:schemeClr val="tx1"/>
                </a:solidFill>
              </a:rPr>
              <a:t>voqea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xuddi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ke</a:t>
            </a:r>
            <a:r>
              <a:rPr lang="uz-Latn-UZ" sz="3200" dirty="0">
                <a:solidFill>
                  <a:schemeClr val="tx1"/>
                </a:solidFill>
              </a:rPr>
              <a:t>c</a:t>
            </a:r>
            <a:r>
              <a:rPr lang="en-US" sz="3200" dirty="0" err="1">
                <a:solidFill>
                  <a:schemeClr val="tx1"/>
                </a:solidFill>
              </a:rPr>
              <a:t>hagina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bo‘lgandek</a:t>
            </a:r>
            <a:r>
              <a:rPr lang="en-US" sz="3200" dirty="0">
                <a:solidFill>
                  <a:schemeClr val="tx1"/>
                </a:solidFill>
              </a:rPr>
              <a:t>,</a:t>
            </a:r>
            <a:r>
              <a:rPr lang="uz-Latn-UZ" sz="3200" dirty="0">
                <a:solidFill>
                  <a:schemeClr val="tx1"/>
                </a:solidFill>
              </a:rPr>
              <a:t> </a:t>
            </a:r>
            <a:r>
              <a:rPr lang="uz-Latn-UZ" sz="3200" dirty="0" smtClean="0">
                <a:solidFill>
                  <a:schemeClr val="tx1"/>
                </a:solidFill>
              </a:rPr>
              <a:t>   </a:t>
            </a:r>
          </a:p>
          <a:p>
            <a:pPr algn="just"/>
            <a:r>
              <a:rPr lang="uz-Latn-UZ" sz="3200" dirty="0">
                <a:solidFill>
                  <a:schemeClr val="tx1"/>
                </a:solidFill>
              </a:rPr>
              <a:t> </a:t>
            </a:r>
            <a:r>
              <a:rPr lang="uz-Latn-UZ" sz="3200" dirty="0" smtClean="0">
                <a:solidFill>
                  <a:schemeClr val="tx1"/>
                </a:solidFill>
              </a:rPr>
              <a:t>      </a:t>
            </a:r>
            <a:r>
              <a:rPr lang="en-US" sz="3200" dirty="0" smtClean="0">
                <a:solidFill>
                  <a:schemeClr val="tx1"/>
                </a:solidFill>
              </a:rPr>
              <a:t>ammo </a:t>
            </a:r>
            <a:r>
              <a:rPr lang="en-US" sz="3200" dirty="0" err="1">
                <a:solidFill>
                  <a:schemeClr val="tx1"/>
                </a:solidFill>
              </a:rPr>
              <a:t>darrov</a:t>
            </a:r>
            <a:r>
              <a:rPr lang="en-US" sz="3200" dirty="0">
                <a:solidFill>
                  <a:schemeClr val="tx1"/>
                </a:solidFill>
              </a:rPr>
              <a:t> u</a:t>
            </a:r>
            <a:r>
              <a:rPr lang="uz-Latn-UZ" sz="3200" dirty="0">
                <a:solidFill>
                  <a:schemeClr val="tx1"/>
                </a:solidFill>
              </a:rPr>
              <a:t>c</a:t>
            </a:r>
            <a:r>
              <a:rPr lang="en-US" sz="3200" dirty="0">
                <a:solidFill>
                  <a:schemeClr val="tx1"/>
                </a:solidFill>
              </a:rPr>
              <a:t>h</a:t>
            </a:r>
            <a:r>
              <a:rPr lang="uz-Latn-UZ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yil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o‘tibdi</a:t>
            </a:r>
            <a:r>
              <a:rPr lang="en-US" sz="3200" dirty="0">
                <a:solidFill>
                  <a:schemeClr val="tx1"/>
                </a:solidFill>
              </a:rPr>
              <a:t>. </a:t>
            </a:r>
            <a:endParaRPr lang="uz-Latn-UZ" sz="3200" dirty="0">
              <a:solidFill>
                <a:schemeClr val="tx1"/>
              </a:solidFill>
            </a:endParaRPr>
          </a:p>
          <a:p>
            <a:pPr algn="just"/>
            <a:r>
              <a:rPr lang="uz-Latn-UZ" sz="3200" dirty="0">
                <a:solidFill>
                  <a:schemeClr val="tx1"/>
                </a:solidFill>
              </a:rPr>
              <a:t>   </a:t>
            </a:r>
            <a:r>
              <a:rPr lang="en-US" sz="3200" dirty="0">
                <a:solidFill>
                  <a:schemeClr val="tx1"/>
                </a:solidFill>
              </a:rPr>
              <a:t>2. </a:t>
            </a:r>
            <a:r>
              <a:rPr lang="en-US" sz="3200" dirty="0" err="1">
                <a:solidFill>
                  <a:schemeClr val="tx1"/>
                </a:solidFill>
              </a:rPr>
              <a:t>Vodiylarni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yayov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kezganda</a:t>
            </a:r>
            <a:r>
              <a:rPr lang="en-US" sz="3200" dirty="0">
                <a:solidFill>
                  <a:schemeClr val="tx1"/>
                </a:solidFill>
              </a:rPr>
              <a:t>, </a:t>
            </a:r>
            <a:endParaRPr lang="uz-Latn-UZ" sz="3200" dirty="0" smtClean="0">
              <a:solidFill>
                <a:schemeClr val="tx1"/>
              </a:solidFill>
            </a:endParaRPr>
          </a:p>
          <a:p>
            <a:pPr algn="just"/>
            <a:r>
              <a:rPr lang="uz-Latn-UZ" sz="3200" dirty="0" smtClean="0">
                <a:solidFill>
                  <a:schemeClr val="tx1"/>
                </a:solidFill>
              </a:rPr>
              <a:t>       </a:t>
            </a:r>
            <a:r>
              <a:rPr lang="en-US" sz="3200" dirty="0" err="1" smtClean="0">
                <a:solidFill>
                  <a:schemeClr val="tx1"/>
                </a:solidFill>
              </a:rPr>
              <a:t>Bir</a:t>
            </a:r>
            <a:r>
              <a:rPr lang="uz-Latn-UZ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ajib</a:t>
            </a:r>
            <a:r>
              <a:rPr lang="en-US" sz="3200" dirty="0">
                <a:solidFill>
                  <a:schemeClr val="tx1"/>
                </a:solidFill>
              </a:rPr>
              <a:t> his </a:t>
            </a:r>
            <a:r>
              <a:rPr lang="en-US" sz="3200" dirty="0" err="1">
                <a:solidFill>
                  <a:schemeClr val="tx1"/>
                </a:solidFill>
              </a:rPr>
              <a:t>bor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edi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menda</a:t>
            </a:r>
            <a:r>
              <a:rPr lang="en-US" sz="3200" dirty="0">
                <a:solidFill>
                  <a:schemeClr val="tx1"/>
                </a:solidFill>
              </a:rPr>
              <a:t>. </a:t>
            </a:r>
            <a:endParaRPr lang="uz-Latn-UZ" sz="3200" dirty="0">
              <a:solidFill>
                <a:schemeClr val="tx1"/>
              </a:solidFill>
            </a:endParaRPr>
          </a:p>
          <a:p>
            <a:pPr algn="just"/>
            <a:r>
              <a:rPr lang="uz-Latn-UZ" sz="3200" dirty="0">
                <a:solidFill>
                  <a:schemeClr val="tx1"/>
                </a:solidFill>
              </a:rPr>
              <a:t>   </a:t>
            </a:r>
            <a:r>
              <a:rPr lang="en-US" sz="3200" dirty="0">
                <a:solidFill>
                  <a:schemeClr val="tx1"/>
                </a:solidFill>
              </a:rPr>
              <a:t>3. </a:t>
            </a:r>
            <a:r>
              <a:rPr lang="en-US" sz="3200" dirty="0" err="1">
                <a:solidFill>
                  <a:schemeClr val="tx1"/>
                </a:solidFill>
              </a:rPr>
              <a:t>Qabristondan</a:t>
            </a:r>
            <a:r>
              <a:rPr lang="en-US" sz="3200" dirty="0">
                <a:solidFill>
                  <a:schemeClr val="tx1"/>
                </a:solidFill>
              </a:rPr>
              <a:t> an</a:t>
            </a:r>
            <a:r>
              <a:rPr lang="uz-Latn-UZ" sz="3200" dirty="0">
                <a:solidFill>
                  <a:schemeClr val="tx1"/>
                </a:solidFill>
              </a:rPr>
              <a:t>c</a:t>
            </a:r>
            <a:r>
              <a:rPr lang="en-US" sz="3200" dirty="0">
                <a:solidFill>
                  <a:schemeClr val="tx1"/>
                </a:solidFill>
              </a:rPr>
              <a:t>ha</a:t>
            </a:r>
            <a:r>
              <a:rPr lang="uz-Latn-UZ" sz="3200" dirty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uzoqlash</a:t>
            </a:r>
            <a:r>
              <a:rPr lang="uz-Latn-UZ" sz="3200" dirty="0" smtClean="0">
                <a:solidFill>
                  <a:schemeClr val="tx1"/>
                </a:solidFill>
              </a:rPr>
              <a:t>-</a:t>
            </a:r>
          </a:p>
          <a:p>
            <a:pPr algn="just"/>
            <a:r>
              <a:rPr lang="uz-Latn-UZ" sz="3200" dirty="0" smtClean="0">
                <a:solidFill>
                  <a:schemeClr val="tx1"/>
                </a:solidFill>
              </a:rPr>
              <a:t>       </a:t>
            </a:r>
            <a:r>
              <a:rPr lang="en-US" sz="3200" dirty="0" err="1" smtClean="0">
                <a:solidFill>
                  <a:schemeClr val="tx1"/>
                </a:solidFill>
              </a:rPr>
              <a:t>gandan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keyin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yana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otlariga</a:t>
            </a:r>
            <a:r>
              <a:rPr lang="uz-Latn-UZ" sz="3200" dirty="0" smtClean="0">
                <a:solidFill>
                  <a:schemeClr val="tx1"/>
                </a:solidFill>
              </a:rPr>
              <a:t> </a:t>
            </a:r>
          </a:p>
          <a:p>
            <a:pPr algn="just"/>
            <a:r>
              <a:rPr lang="uz-Latn-UZ" sz="3200" dirty="0">
                <a:solidFill>
                  <a:schemeClr val="tx1"/>
                </a:solidFill>
              </a:rPr>
              <a:t> </a:t>
            </a:r>
            <a:r>
              <a:rPr lang="uz-Latn-UZ" sz="3200" dirty="0" smtClean="0">
                <a:solidFill>
                  <a:schemeClr val="tx1"/>
                </a:solidFill>
              </a:rPr>
              <a:t>      </a:t>
            </a:r>
            <a:r>
              <a:rPr lang="en-US" sz="3200" dirty="0" err="1" smtClean="0">
                <a:solidFill>
                  <a:schemeClr val="tx1"/>
                </a:solidFill>
              </a:rPr>
              <a:t>minib</a:t>
            </a:r>
            <a:r>
              <a:rPr lang="uz-Latn-UZ" sz="3200" dirty="0" smtClean="0">
                <a:solidFill>
                  <a:schemeClr val="tx1"/>
                </a:solidFill>
              </a:rPr>
              <a:t>  </a:t>
            </a:r>
            <a:r>
              <a:rPr lang="en-US" sz="3200" dirty="0" err="1" smtClean="0">
                <a:solidFill>
                  <a:schemeClr val="tx1"/>
                </a:solidFill>
              </a:rPr>
              <a:t>yo‘rtib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ketishibdi</a:t>
            </a:r>
            <a:r>
              <a:rPr lang="en-US" sz="3200" dirty="0">
                <a:solidFill>
                  <a:schemeClr val="tx1"/>
                </a:solidFill>
              </a:rPr>
              <a:t>. </a:t>
            </a:r>
            <a:endParaRPr lang="ru-RU" sz="3200" dirty="0">
              <a:solidFill>
                <a:schemeClr val="tx1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2362988" y="1968783"/>
            <a:ext cx="102033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3036844" y="2483004"/>
            <a:ext cx="102033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706238" y="3434575"/>
            <a:ext cx="93963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0176" y="1690790"/>
            <a:ext cx="1415884" cy="2073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0804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subTitle" idx="4"/>
          </p:nvPr>
        </p:nvSpPr>
        <p:spPr>
          <a:xfrm>
            <a:off x="519406" y="1792559"/>
            <a:ext cx="5268552" cy="2623103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Eski</a:t>
            </a:r>
            <a:r>
              <a:rPr lang="uz-Latn-UZ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ha,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uz-Latn-UZ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ha,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uz-Latn-UZ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ha,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erkak</a:t>
            </a:r>
            <a:r>
              <a:rPr lang="uz-Latn-UZ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hasiga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saharlab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vijdonan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bolalarcha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98672" y="2045419"/>
            <a:ext cx="138545" cy="288539"/>
          </a:xfrm>
          <a:prstGeom prst="rect">
            <a:avLst/>
          </a:prstGeom>
          <a:noFill/>
        </p:spPr>
        <p:txBody>
          <a:bodyPr wrap="none" lIns="68505" tIns="34289" rIns="68505" bIns="34289" rtlCol="0">
            <a:spAutoFit/>
          </a:bodyPr>
          <a:lstStyle/>
          <a:p>
            <a:pPr defTabSz="684950"/>
            <a:endParaRPr lang="ru-RU">
              <a:solidFill>
                <a:prstClr val="black"/>
              </a:solidFill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821336" y="2300398"/>
            <a:ext cx="651965" cy="705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575986" y="2307735"/>
            <a:ext cx="958338" cy="705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267872" y="2852096"/>
            <a:ext cx="647733" cy="249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359122" y="2852096"/>
            <a:ext cx="139206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1732680" y="3418795"/>
            <a:ext cx="513689" cy="601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3777488" y="3390285"/>
            <a:ext cx="466928" cy="601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1374532" y="3973421"/>
            <a:ext cx="1229986" cy="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2" name="Рисунок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6443" y="1615414"/>
            <a:ext cx="1229658" cy="227587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078438" y="91058"/>
            <a:ext cx="32048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600" b="1" kern="0" dirty="0" smtClean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TOPSHIRIQ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67330" y="924305"/>
            <a:ext cx="75930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/>
            <a:r>
              <a:rPr lang="uz-Latn-UZ" sz="2400" b="1" kern="0" dirty="0">
                <a:solidFill>
                  <a:prstClr val="black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Berilgan ravishlarni tarkibiy qismlarga ajrating.</a:t>
            </a:r>
            <a:endParaRPr lang="ru-RU" sz="2400" b="1" kern="0" dirty="0">
              <a:solidFill>
                <a:prstClr val="black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728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735760424"/>
              </p:ext>
            </p:extLst>
          </p:nvPr>
        </p:nvGraphicFramePr>
        <p:xfrm>
          <a:off x="583660" y="1264596"/>
          <a:ext cx="8229600" cy="28273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313234" y="116258"/>
            <a:ext cx="6225701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/>
            <a:r>
              <a:rPr lang="uz-Latn-UZ" sz="4100" b="1" kern="0" dirty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Ravishlarning  yasalishi</a:t>
            </a:r>
            <a:endParaRPr lang="ru-RU" sz="4100" b="1" kern="0" dirty="0">
              <a:solidFill>
                <a:prstClr val="white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49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3067</TotalTime>
  <Words>424</Words>
  <Application>Microsoft Office PowerPoint</Application>
  <PresentationFormat>Экран (16:9)</PresentationFormat>
  <Paragraphs>117</Paragraphs>
  <Slides>15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15</vt:i4>
      </vt:variant>
    </vt:vector>
  </HeadingPairs>
  <TitlesOfParts>
    <vt:vector size="26" baseType="lpstr">
      <vt:lpstr>Arial</vt:lpstr>
      <vt:lpstr>Calibri</vt:lpstr>
      <vt:lpstr>Calibri Light</vt:lpstr>
      <vt:lpstr>Open Sans</vt:lpstr>
      <vt:lpstr>Open Sans Light</vt:lpstr>
      <vt:lpstr>Times New Roman</vt:lpstr>
      <vt:lpstr>1_Office Theme</vt:lpstr>
      <vt:lpstr>2_Office Theme</vt:lpstr>
      <vt:lpstr>5_Office Theme</vt:lpstr>
      <vt:lpstr>1_Тема Office</vt:lpstr>
      <vt:lpstr>3_Office Theme</vt:lpstr>
      <vt:lpstr>Презентация PowerPoint</vt:lpstr>
      <vt:lpstr>  Ravishlarni toping</vt:lpstr>
      <vt:lpstr>Презентация PowerPoint</vt:lpstr>
      <vt:lpstr>TOPSHIRIQ</vt:lpstr>
      <vt:lpstr>BILIB OLING!</vt:lpstr>
      <vt:lpstr>Ravishlarning tuzilishiga ko‘ra turlari</vt:lpstr>
      <vt:lpstr>443-mashq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259</cp:revision>
  <dcterms:created xsi:type="dcterms:W3CDTF">2020-04-11T16:25:36Z</dcterms:created>
  <dcterms:modified xsi:type="dcterms:W3CDTF">2021-03-23T07:13:17Z</dcterms:modified>
</cp:coreProperties>
</file>