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2"/>
    <p:sldId id="429" r:id="rId3"/>
    <p:sldId id="442" r:id="rId4"/>
    <p:sldId id="441" r:id="rId5"/>
    <p:sldId id="440" r:id="rId6"/>
    <p:sldId id="443" r:id="rId7"/>
    <p:sldId id="444" r:id="rId8"/>
    <p:sldId id="437" r:id="rId9"/>
    <p:sldId id="445" r:id="rId10"/>
    <p:sldId id="439" r:id="rId11"/>
    <p:sldId id="436" r:id="rId12"/>
    <p:sldId id="29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0844" autoAdjust="0"/>
  </p:normalViewPr>
  <p:slideViewPr>
    <p:cSldViewPr>
      <p:cViewPr>
        <p:scale>
          <a:sx n="56" d="100"/>
          <a:sy n="56" d="100"/>
        </p:scale>
        <p:origin x="740" y="6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1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432248" y="1944266"/>
            <a:ext cx="10689049" cy="280130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lnSpc>
                <a:spcPct val="150000"/>
              </a:lnSpc>
              <a:spcBef>
                <a:spcPts val="245"/>
              </a:spcBef>
            </a:pP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VA TESTLAR YECHISH</a:t>
            </a:r>
            <a:endParaRPr sz="6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1" name="object 11"/>
          <p:cNvSpPr/>
          <p:nvPr/>
        </p:nvSpPr>
        <p:spPr>
          <a:xfrm>
            <a:off x="5536704" y="4608562"/>
            <a:ext cx="2438963" cy="2088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128" y="1152178"/>
            <a:ext cx="12097344" cy="1823243"/>
          </a:xfrm>
        </p:spPr>
        <p:txBody>
          <a:bodyPr/>
          <a:lstStyle/>
          <a:p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Seshanba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kuni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 6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-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sinf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dars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jadvalida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5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dars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qo‘yilgan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: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algebra,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jismoniy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tarbiya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,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ingliz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tili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,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tarix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,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tasviriy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san’at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.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Dars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jadvalini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necha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xil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variantda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tuzish</a:t>
            </a:r>
            <a:r>
              <a:rPr lang="en-US" altLang="en-US" sz="3600" b="0" dirty="0" smtClean="0">
                <a:solidFill>
                  <a:schemeClr val="tx1"/>
                </a:solidFill>
              </a:rPr>
              <a:t>  </a:t>
            </a:r>
            <a:r>
              <a:rPr lang="en-US" altLang="en-US" sz="3600" b="0" dirty="0" err="1" smtClean="0">
                <a:solidFill>
                  <a:schemeClr val="tx1"/>
                </a:solidFill>
              </a:rPr>
              <a:t>mumkin</a:t>
            </a:r>
            <a:r>
              <a:rPr lang="ru-RU" altLang="en-US" sz="3600" b="0" dirty="0" smtClean="0">
                <a:solidFill>
                  <a:schemeClr val="tx1"/>
                </a:solidFill>
              </a:rPr>
              <a:t>?</a:t>
            </a:r>
            <a:endParaRPr lang="en-US" altLang="en-US" sz="3600" b="0" dirty="0">
              <a:solidFill>
                <a:schemeClr val="tx1"/>
              </a:solidFill>
            </a:endParaRPr>
          </a:p>
        </p:txBody>
      </p:sp>
      <p:sp>
        <p:nvSpPr>
          <p:cNvPr id="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0395" y="2520330"/>
            <a:ext cx="12313368" cy="40814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36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Yechish</a:t>
            </a:r>
            <a:r>
              <a:rPr lang="ru-RU" altLang="ko-KR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:</a:t>
            </a:r>
          </a:p>
          <a:p>
            <a:r>
              <a:rPr lang="en-US" altLang="ko-KR" sz="4000" b="1" dirty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</a:t>
            </a:r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4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dars</a:t>
            </a:r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ru-RU" altLang="ko-KR" sz="40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–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fanlarni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tanlashni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5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varianti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mavjud</a:t>
            </a:r>
            <a:endParaRPr lang="ru-RU" altLang="ko-KR" sz="3600" dirty="0" smtClean="0">
              <a:solidFill>
                <a:schemeClr val="tx1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II </a:t>
            </a:r>
            <a:r>
              <a:rPr lang="en-US" altLang="ko-KR" sz="4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dars</a:t>
            </a:r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ru-RU" altLang="ko-KR" sz="4000" dirty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–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qolganlaridan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tanlashni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4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varianti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mavjud</a:t>
            </a:r>
            <a:endParaRPr lang="ru-RU" altLang="ko-KR" sz="3600" dirty="0" smtClean="0">
              <a:solidFill>
                <a:schemeClr val="tx1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III </a:t>
            </a:r>
            <a:r>
              <a:rPr lang="en-US" altLang="ko-KR" sz="4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dars</a:t>
            </a:r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ru-RU" altLang="ko-KR" sz="40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–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tanlashni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 3 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varianti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mavjud</a:t>
            </a:r>
            <a:endParaRPr lang="ru-RU" altLang="ko-KR" sz="4000" dirty="0" smtClean="0">
              <a:solidFill>
                <a:schemeClr val="tx1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IV </a:t>
            </a:r>
            <a:r>
              <a:rPr lang="en-US" altLang="ko-KR" sz="4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dars</a:t>
            </a:r>
            <a:r>
              <a:rPr lang="ru-RU" altLang="ko-KR" sz="40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– 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2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ta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 variant</a:t>
            </a:r>
            <a:endParaRPr lang="ru-RU" altLang="ko-KR" sz="3600" dirty="0" smtClean="0">
              <a:solidFill>
                <a:schemeClr val="tx1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  <a:p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V </a:t>
            </a:r>
            <a:r>
              <a:rPr lang="en-US" altLang="ko-KR" sz="40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dars</a:t>
            </a:r>
            <a:r>
              <a:rPr lang="en-US" altLang="ko-KR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</a:t>
            </a:r>
            <a:r>
              <a:rPr lang="ru-RU" altLang="ko-KR" sz="40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– </a:t>
            </a:r>
            <a:r>
              <a:rPr lang="en-US" altLang="ko-KR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qolgan</a:t>
            </a:r>
            <a:r>
              <a:rPr lang="en-US" altLang="ko-KR" sz="36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  fan.  </a:t>
            </a:r>
            <a:r>
              <a:rPr lang="en-US" altLang="ko-KR" sz="4000" dirty="0" err="1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Demak</a:t>
            </a:r>
            <a:r>
              <a:rPr lang="ru-RU" altLang="ko-KR" sz="4000" dirty="0" smtClean="0">
                <a:solidFill>
                  <a:schemeClr val="tx1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: 5·4·3·2·1= 120 </a:t>
            </a: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alt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US" alt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144" y="1404984"/>
            <a:ext cx="12097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shoshqol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toshlarini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tashlaganda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juftlikni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pic>
        <p:nvPicPr>
          <p:cNvPr id="13" name="Рисунок 12" descr="игральные кост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448" y="3528442"/>
            <a:ext cx="3892635" cy="24568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5" name="Стрелка углом вверх 14"/>
          <p:cNvSpPr/>
          <p:nvPr/>
        </p:nvSpPr>
        <p:spPr>
          <a:xfrm>
            <a:off x="151870" y="159832"/>
            <a:ext cx="360040" cy="296638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24136" y="1296194"/>
            <a:ext cx="9073008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1095-, 1096-masalalarni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(208-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1080" y="1584226"/>
            <a:ext cx="29527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6900867" y="298436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04856" y="4457706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kengligini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17; 15; 23; 30; 18; 25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971513" y="4529144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45770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72305" y="4457706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modasini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12; 21; 9; 7; 15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924863" y="2820093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2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087974" y="445770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887172" y="2919202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medianasini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10; 12; 17; 19; 19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839732" y="4391596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217418" y="445770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ta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972305" y="4457706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48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altLang="ru-RU" sz="4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altLang="ru-RU" sz="4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modasi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24; 33; 25; 33; 11; 24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924863" y="2820093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ta</a:t>
            </a:r>
            <a:endParaRPr lang="en-US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1087974" y="445770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887172" y="2919202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medianasini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14; 19; 21; 27; 29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6839732" y="4391596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8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ru-RU" sz="8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06904" y="4399605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031780" y="298037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6887172" y="2919202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ru-RU" altLang="ru-RU" sz="7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52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qatorining</a:t>
            </a: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arifmetigini</a:t>
            </a:r>
            <a:r>
              <a:rPr lang="en-US" sz="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</a:p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0; 20; 10; 50; 40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WordArt 6"/>
          <p:cNvSpPr>
            <a:spLocks noChangeArrowheads="1" noChangeShapeType="1" noTextEdit="1"/>
          </p:cNvSpPr>
          <p:nvPr/>
        </p:nvSpPr>
        <p:spPr bwMode="auto">
          <a:xfrm>
            <a:off x="7615247" y="602934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1031780" y="4536554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uz-Latn-UZ" altLang="ru-RU" sz="7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7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ru-RU" sz="8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1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/>
        </p:nvSpPr>
        <p:spPr bwMode="auto">
          <a:xfrm>
            <a:off x="208111" y="1152178"/>
            <a:ext cx="12368583" cy="260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ta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rangda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Qutidan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sharlarni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</p:txBody>
      </p:sp>
      <p:pic>
        <p:nvPicPr>
          <p:cNvPr id="8" name="Рисунок 7" descr="коробка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578" y="3014580"/>
            <a:ext cx="23574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синий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80" y="4820588"/>
            <a:ext cx="10366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791823" y="5034910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+</a:t>
            </a:r>
          </a:p>
        </p:txBody>
      </p:sp>
      <p:pic>
        <p:nvPicPr>
          <p:cNvPr id="12" name="Рисунок 11" descr="красный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780" y="4749150"/>
            <a:ext cx="110172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красный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217" y="4820588"/>
            <a:ext cx="11017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красный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655" y="4820588"/>
            <a:ext cx="11017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213398" y="5034910"/>
            <a:ext cx="638108" cy="9233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=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</a:endParaRPr>
          </a:p>
        </p:txBody>
      </p:sp>
      <p:pic>
        <p:nvPicPr>
          <p:cNvPr id="16" name="Рисунок 15" descr="красный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92" y="4820588"/>
            <a:ext cx="11017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6144" y="3259630"/>
            <a:ext cx="9393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4000" dirty="0">
                <a:solidFill>
                  <a:srgbClr val="00B0F0"/>
                </a:solidFill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qo‘llaymiz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4256" y="6195759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/>
        </p:nvSpPr>
        <p:spPr bwMode="auto">
          <a:xfrm>
            <a:off x="6015" y="1268847"/>
            <a:ext cx="12025336" cy="275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javonida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ta algebra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fanidan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 ta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fanidan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fanidan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matemtika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kitobini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2128" y="4283791"/>
            <a:ext cx="9393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4000" dirty="0">
                <a:solidFill>
                  <a:srgbClr val="00B0F0"/>
                </a:solidFill>
              </a:rPr>
              <a:t>    </a:t>
            </a:r>
            <a:r>
              <a:rPr lang="en-US" sz="4000" dirty="0" smtClean="0">
                <a:solidFill>
                  <a:srgbClr val="00B0F0"/>
                </a:solidFill>
              </a:rPr>
              <a:t>       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+ 7 = 10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0220" y="6120730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61" y="3456434"/>
            <a:ext cx="5832648" cy="190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11099</TotalTime>
  <Words>371</Words>
  <Application>Microsoft Office PowerPoint</Application>
  <PresentationFormat>Произвольный</PresentationFormat>
  <Paragraphs>82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굴림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Seshanba  kuni 6- sinf  dars  jadvalida 5 ta  dars qo‘yilgan: algebra, jismoniy tarbiya,  ingliz tili, tarix, tasviriy san’at. Dars  jadvalini  necha  xil  variantda  tuzish  mumkin?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574</cp:revision>
  <dcterms:created xsi:type="dcterms:W3CDTF">2020-04-09T07:32:19Z</dcterms:created>
  <dcterms:modified xsi:type="dcterms:W3CDTF">2021-03-24T07:47:54Z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