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90" r:id="rId2"/>
    <p:sldId id="435" r:id="rId3"/>
    <p:sldId id="438" r:id="rId4"/>
    <p:sldId id="423" r:id="rId5"/>
    <p:sldId id="417" r:id="rId6"/>
    <p:sldId id="429" r:id="rId7"/>
    <p:sldId id="437" r:id="rId8"/>
    <p:sldId id="436" r:id="rId9"/>
    <p:sldId id="439" r:id="rId10"/>
    <p:sldId id="297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3" autoAdjust="0"/>
    <p:restoredTop sz="90844" autoAdjust="0"/>
  </p:normalViewPr>
  <p:slideViewPr>
    <p:cSldViewPr>
      <p:cViewPr>
        <p:scale>
          <a:sx n="56" d="100"/>
          <a:sy n="56" d="100"/>
        </p:scale>
        <p:origin x="740" y="60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783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766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712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869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564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2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383859" y="2426446"/>
            <a:ext cx="10689049" cy="1877979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spcBef>
                <a:spcPts val="245"/>
              </a:spcBef>
            </a:pPr>
            <a:r>
              <a:rPr sz="60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60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sz="6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928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pPr algn="ctr"/>
            <a:endParaRPr lang="ru-RU" dirty="0"/>
          </a:p>
        </p:txBody>
      </p:sp>
      <p:grpSp>
        <p:nvGrpSpPr>
          <p:cNvPr id="11" name="Куб 6"/>
          <p:cNvGrpSpPr>
            <a:grpSpLocks/>
          </p:cNvGrpSpPr>
          <p:nvPr/>
        </p:nvGrpSpPr>
        <p:grpSpPr bwMode="auto">
          <a:xfrm>
            <a:off x="2757581" y="4511067"/>
            <a:ext cx="1928826" cy="1989141"/>
            <a:chOff x="-274" y="-9"/>
            <a:chExt cx="1059" cy="983"/>
          </a:xfrm>
        </p:grpSpPr>
        <p:pic>
          <p:nvPicPr>
            <p:cNvPr id="14" name="Куб 6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74" y="-9"/>
              <a:ext cx="1059" cy="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Text Box 40"/>
            <p:cNvSpPr txBox="1">
              <a:spLocks noChangeArrowheads="1"/>
            </p:cNvSpPr>
            <p:nvPr/>
          </p:nvSpPr>
          <p:spPr bwMode="auto">
            <a:xfrm rot="655611">
              <a:off x="-8" y="257"/>
              <a:ext cx="473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uz-Cyrl-UZ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1</a:t>
              </a:r>
              <a:endParaRPr lang="ru-RU" altLang="ru-RU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16" name="Куб 17"/>
          <p:cNvGrpSpPr>
            <a:grpSpLocks/>
          </p:cNvGrpSpPr>
          <p:nvPr/>
        </p:nvGrpSpPr>
        <p:grpSpPr bwMode="auto">
          <a:xfrm>
            <a:off x="4255950" y="5144636"/>
            <a:ext cx="2143138" cy="2143139"/>
            <a:chOff x="4266" y="23"/>
            <a:chExt cx="1086" cy="1018"/>
          </a:xfrm>
        </p:grpSpPr>
        <p:pic>
          <p:nvPicPr>
            <p:cNvPr id="17" name="Куб 1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6" y="23"/>
              <a:ext cx="1086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Text Box 37"/>
            <p:cNvSpPr txBox="1">
              <a:spLocks noChangeArrowheads="1"/>
            </p:cNvSpPr>
            <p:nvPr/>
          </p:nvSpPr>
          <p:spPr bwMode="auto">
            <a:xfrm rot="20773083">
              <a:off x="4573" y="341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uz-Cyrl-UZ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 </a:t>
              </a:r>
              <a:r>
                <a:rPr lang="en-US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2</a:t>
              </a:r>
              <a:endParaRPr lang="ru-RU" altLang="ru-RU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19" name="Куб 15"/>
          <p:cNvGrpSpPr>
            <a:grpSpLocks/>
          </p:cNvGrpSpPr>
          <p:nvPr/>
        </p:nvGrpSpPr>
        <p:grpSpPr bwMode="auto">
          <a:xfrm>
            <a:off x="7282939" y="4712745"/>
            <a:ext cx="2214578" cy="2428892"/>
            <a:chOff x="3994" y="280"/>
            <a:chExt cx="1117" cy="1026"/>
          </a:xfrm>
        </p:grpSpPr>
        <p:pic>
          <p:nvPicPr>
            <p:cNvPr id="20" name="Куб 15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4" y="280"/>
              <a:ext cx="1117" cy="1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Text Box 31"/>
            <p:cNvSpPr txBox="1">
              <a:spLocks noChangeArrowheads="1"/>
            </p:cNvSpPr>
            <p:nvPr/>
          </p:nvSpPr>
          <p:spPr bwMode="auto">
            <a:xfrm rot="20773083">
              <a:off x="4317" y="600"/>
              <a:ext cx="47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uz-Cyrl-UZ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4</a:t>
              </a:r>
              <a:endParaRPr lang="ru-RU" altLang="ru-RU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  <p:grpSp>
        <p:nvGrpSpPr>
          <p:cNvPr id="22" name="Куб 24"/>
          <p:cNvGrpSpPr>
            <a:grpSpLocks/>
          </p:cNvGrpSpPr>
          <p:nvPr/>
        </p:nvGrpSpPr>
        <p:grpSpPr bwMode="auto">
          <a:xfrm>
            <a:off x="5848307" y="4824104"/>
            <a:ext cx="1857388" cy="1714512"/>
            <a:chOff x="1125" y="430"/>
            <a:chExt cx="949" cy="833"/>
          </a:xfrm>
        </p:grpSpPr>
        <p:pic>
          <p:nvPicPr>
            <p:cNvPr id="23" name="Куб 2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5" y="430"/>
              <a:ext cx="949" cy="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 Box 7"/>
            <p:cNvSpPr txBox="1">
              <a:spLocks noChangeArrowheads="1"/>
            </p:cNvSpPr>
            <p:nvPr/>
          </p:nvSpPr>
          <p:spPr bwMode="auto">
            <a:xfrm>
              <a:off x="1350" y="652"/>
              <a:ext cx="472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defRPr/>
              </a:pPr>
              <a:r>
                <a:rPr lang="en-US" altLang="ru-RU" sz="6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</a:rPr>
                <a:t>3</a:t>
              </a:r>
              <a:endParaRPr lang="ru-RU" altLang="ru-RU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6870" y="281112"/>
            <a:ext cx="12754937" cy="1231106"/>
          </a:xfrm>
        </p:spPr>
        <p:txBody>
          <a:bodyPr/>
          <a:lstStyle/>
          <a:p>
            <a:r>
              <a:rPr lang="en-US" sz="4000" b="1" dirty="0" smtClean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504256" y="1296194"/>
            <a:ext cx="8784976" cy="3139321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1092-, 1093-, 1094- </a:t>
            </a:r>
            <a:r>
              <a:rPr lang="en-US" sz="44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4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</a:rPr>
              <a:t>(208-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53664" y="257401"/>
            <a:ext cx="12476681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algn="ctr" defTabSz="914400">
              <a:spcBef>
                <a:spcPts val="296"/>
              </a:spcBef>
            </a:pPr>
            <a:r>
              <a:rPr lang="en-US" sz="4800" kern="0" dirty="0" smtClean="0"/>
              <a:t>1090- masala</a:t>
            </a:r>
            <a:endParaRPr lang="en-US" sz="4800" kern="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80957" y="1262128"/>
            <a:ext cx="1214052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Tekislikda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uchtasi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yotmaydigan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1) 3 ta; 2) 4 ta; 3) 5 ta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nuqtaning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tutashtiruvchi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2" name="Заголовок 1"/>
          <p:cNvSpPr txBox="1">
            <a:spLocks/>
          </p:cNvSpPr>
          <p:nvPr/>
        </p:nvSpPr>
        <p:spPr bwMode="auto">
          <a:xfrm>
            <a:off x="318295" y="2933073"/>
            <a:ext cx="5051425" cy="2951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2800" i="1" dirty="0" smtClean="0"/>
              <a:t> </a:t>
            </a:r>
            <a:r>
              <a:rPr lang="en-US" altLang="ru-RU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70989" y="4717546"/>
            <a:ext cx="150019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b="1" dirty="0" smtClean="0"/>
              <a:t>3</a:t>
            </a:r>
            <a:r>
              <a:rPr lang="ru-RU" altLang="en-US" b="1" dirty="0" smtClean="0">
                <a:latin typeface="Bookman Old Style" pitchFamily="18" charset="0"/>
                <a:cs typeface="Times New Roman" panose="02020603050405020304" pitchFamily="18" charset="0"/>
              </a:rPr>
              <a:t>·</a:t>
            </a:r>
            <a:r>
              <a:rPr lang="ru-RU" altLang="ru-RU" b="1" dirty="0" smtClean="0"/>
              <a:t>2 =6</a:t>
            </a:r>
            <a:endParaRPr lang="ru-RU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735722" y="5369394"/>
            <a:ext cx="399768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ru-RU" b="1" dirty="0" smtClean="0"/>
              <a:t>6</a:t>
            </a:r>
            <a:r>
              <a:rPr lang="ru-RU" altLang="ru-RU" b="1" dirty="0" smtClean="0"/>
              <a:t> : 2 = 3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80957" y="6138779"/>
            <a:ext cx="25955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 ta</a:t>
            </a:r>
            <a:endParaRPr lang="en-US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10056510" y="6218388"/>
            <a:ext cx="2160587" cy="252095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4778031" y="7139149"/>
            <a:ext cx="2928958" cy="165894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3127024" y="5432570"/>
            <a:ext cx="3621088" cy="14288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Блок-схема: узел 57"/>
          <p:cNvSpPr/>
          <p:nvPr/>
        </p:nvSpPr>
        <p:spPr>
          <a:xfrm>
            <a:off x="9427833" y="5375409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9" name="Блок-схема: узел 58"/>
          <p:cNvSpPr/>
          <p:nvPr/>
        </p:nvSpPr>
        <p:spPr>
          <a:xfrm>
            <a:off x="7637133" y="5381759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60" name="Блок-схема: узел 59"/>
          <p:cNvSpPr/>
          <p:nvPr/>
        </p:nvSpPr>
        <p:spPr>
          <a:xfrm>
            <a:off x="8361033" y="4138747"/>
            <a:ext cx="155575" cy="153987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flipV="1">
            <a:off x="10556576" y="5432570"/>
            <a:ext cx="3621088" cy="14288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16200000" flipH="1">
            <a:off x="5305883" y="967696"/>
            <a:ext cx="2428893" cy="207170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8476909" y="781167"/>
            <a:ext cx="2928958" cy="165894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084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078 0.00088 L 0.34078 0.0008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19 0.00088 L -0.32019 0.0008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 0.00485 L 0.14087 -0.4296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82" y="-2173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3 0.08665 L -0.15278 0.4764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79" y="1948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22 -0.02293 L 0.1932 0.3860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15" y="20437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93 -0.08333 L -0.18515 -0.4014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67" y="-15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53664" y="257401"/>
            <a:ext cx="12476681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algn="ctr" defTabSz="914400">
              <a:spcBef>
                <a:spcPts val="296"/>
              </a:spcBef>
            </a:pPr>
            <a:r>
              <a:rPr lang="en-US" sz="4800" kern="0" dirty="0" smtClean="0"/>
              <a:t>1090- masala</a:t>
            </a:r>
            <a:endParaRPr lang="en-US" sz="4800" kern="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80957" y="1262128"/>
            <a:ext cx="1214052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Tekislikda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uchtasi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yotmaydigan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1) 3 ta; 2) 4 ta; 3) 5 ta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nuqtaning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tutashtiruvchi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2" name="Заголовок 1"/>
          <p:cNvSpPr txBox="1">
            <a:spLocks/>
          </p:cNvSpPr>
          <p:nvPr/>
        </p:nvSpPr>
        <p:spPr bwMode="auto">
          <a:xfrm>
            <a:off x="318295" y="2933073"/>
            <a:ext cx="5051425" cy="2951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ru-RU" sz="2800" i="1" dirty="0" smtClean="0"/>
              <a:t> </a:t>
            </a:r>
            <a:r>
              <a:rPr lang="en-US" altLang="ru-RU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70988" y="4717546"/>
            <a:ext cx="2801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r>
              <a:rPr lang="ru-RU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12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35722" y="5369394"/>
            <a:ext cx="3997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: 2 = </a:t>
            </a:r>
            <a:r>
              <a:rPr lang="en-US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0957" y="6138779"/>
            <a:ext cx="2569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 ta</a:t>
            </a:r>
            <a:endParaRPr lang="en-US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7868429" y="4057006"/>
            <a:ext cx="2214578" cy="214314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6511107" y="4414196"/>
            <a:ext cx="3071834" cy="785818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6884168" y="5712769"/>
            <a:ext cx="3621088" cy="14288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Блок-схема: узел 19"/>
          <p:cNvSpPr/>
          <p:nvPr/>
        </p:nvSpPr>
        <p:spPr>
          <a:xfrm>
            <a:off x="9525768" y="5642919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>
            <a:off x="7735068" y="5649269"/>
            <a:ext cx="155575" cy="15398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8082743" y="4271320"/>
            <a:ext cx="155575" cy="153987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>
            <a:off x="9297189" y="4057006"/>
            <a:ext cx="155575" cy="153987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16200000" flipH="1">
            <a:off x="7761273" y="5092857"/>
            <a:ext cx="3571901" cy="500068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6975454" y="3521221"/>
            <a:ext cx="3071834" cy="3000396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0800000" flipV="1">
            <a:off x="6939735" y="3914130"/>
            <a:ext cx="3500462" cy="64294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5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138994" y="288082"/>
            <a:ext cx="10585176" cy="715146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1991- masala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61320" y="1164385"/>
            <a:ext cx="1214052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stansiyasi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mijozlarining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sonlardan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224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sonidan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stansiya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mijozga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ko‘rsatishi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16424" y="3080333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38994" y="5616674"/>
            <a:ext cx="69259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ru-RU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·</a:t>
            </a:r>
            <a: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  <a:r>
              <a:rPr lang="ru-RU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alt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10 000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96144" y="6266386"/>
            <a:ext cx="45175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4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4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10 000 ta</a:t>
            </a:r>
            <a:endParaRPr lang="en-US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558234"/>
              </p:ext>
            </p:extLst>
          </p:nvPr>
        </p:nvGraphicFramePr>
        <p:xfrm>
          <a:off x="1864296" y="3888482"/>
          <a:ext cx="8352928" cy="155213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910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3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17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34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34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0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0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1131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40E0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3600" b="1" dirty="0">
                        <a:solidFill>
                          <a:srgbClr val="040E0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40E0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600" b="1" dirty="0">
                        <a:solidFill>
                          <a:srgbClr val="040E0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40E0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3600" b="1" dirty="0">
                        <a:solidFill>
                          <a:srgbClr val="040E0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40E0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3600" b="1" dirty="0">
                        <a:solidFill>
                          <a:srgbClr val="040E0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40E0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3600" b="1" dirty="0">
                        <a:solidFill>
                          <a:srgbClr val="040E0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40E0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3600" b="1" dirty="0">
                        <a:solidFill>
                          <a:srgbClr val="040E0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40E0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3600" b="1" dirty="0">
                        <a:solidFill>
                          <a:srgbClr val="040E0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823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600" b="1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600" b="1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3600" b="1" dirty="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040E0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040E0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040E0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040E0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691946" y="4741126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96932" y="4741125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154396" y="4741126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6357" y="4741451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89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5" grpId="0"/>
      <p:bldP spid="6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136104" y="216074"/>
            <a:ext cx="11737304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0120" y="1224186"/>
            <a:ext cx="125214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Kengash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kun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tartibidagi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Aliyev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Boqiyev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Daminovlardan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hisob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komissiyasini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sayladi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  Bu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komissiya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a’zolari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alt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ais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o‘rinbosar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kotib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lavozimlariga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xil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bo‘lishlari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8612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altLang="ru-RU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3237" y="2067354"/>
            <a:ext cx="1159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Rais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2127" y="3201491"/>
            <a:ext cx="2518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O‘rinbosar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96144" y="4222564"/>
            <a:ext cx="13644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Kotib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896744" y="1112716"/>
            <a:ext cx="24929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Komissiya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868743" y="1985270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103188" y="1976437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9411101" y="1944266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9529" y="5450486"/>
            <a:ext cx="4878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4371096" y="2558058"/>
            <a:ext cx="497648" cy="6954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320680" y="2573700"/>
            <a:ext cx="547680" cy="6850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6631728" y="2466681"/>
            <a:ext cx="497648" cy="6954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7581312" y="2482323"/>
            <a:ext cx="547680" cy="6850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8935984" y="2466681"/>
            <a:ext cx="497648" cy="6954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9885568" y="2482323"/>
            <a:ext cx="547680" cy="6850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10289232" y="422062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7873810" y="4237897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8748234" y="3038197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6458773" y="3096394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8748233" y="4189168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10240624" y="306434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4093608" y="318850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5637698" y="425026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5619385" y="3171227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4072343" y="4250263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6458773" y="4250262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7871321" y="3096394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dirty="0"/>
          </a:p>
        </p:txBody>
      </p:sp>
      <p:cxnSp>
        <p:nvCxnSpPr>
          <p:cNvPr id="57" name="Прямая со стрелкой 56"/>
          <p:cNvCxnSpPr/>
          <p:nvPr/>
        </p:nvCxnSpPr>
        <p:spPr>
          <a:xfrm flipH="1">
            <a:off x="4312968" y="3742725"/>
            <a:ext cx="18420" cy="5778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H="1">
            <a:off x="10502061" y="3668976"/>
            <a:ext cx="18420" cy="5778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stCxn id="45" idx="2"/>
          </p:cNvCxnSpPr>
          <p:nvPr/>
        </p:nvCxnSpPr>
        <p:spPr>
          <a:xfrm flipH="1">
            <a:off x="8983766" y="3684528"/>
            <a:ext cx="23514" cy="5094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flipH="1">
            <a:off x="8117040" y="3730796"/>
            <a:ext cx="18420" cy="5778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flipH="1">
            <a:off x="6695852" y="3730797"/>
            <a:ext cx="18420" cy="5778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H="1">
            <a:off x="5854325" y="3742725"/>
            <a:ext cx="18420" cy="57780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Прямоугольник 69"/>
          <p:cNvSpPr/>
          <p:nvPr/>
        </p:nvSpPr>
        <p:spPr>
          <a:xfrm>
            <a:off x="5289875" y="5461003"/>
            <a:ext cx="76909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ABD, ADB, BAD, BDA, DAB, DBA 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784176" y="6212157"/>
            <a:ext cx="41088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67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3" grpId="0"/>
      <p:bldP spid="54" grpId="0"/>
      <p:bldP spid="55" grpId="0"/>
      <p:bldP spid="56" grpId="0"/>
      <p:bldP spid="70" grpId="0"/>
      <p:bldP spid="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971800" y="1905000"/>
            <a:ext cx="5529290" cy="1371600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r>
              <a:rPr lang="ru-RU" altLang="ko-KR" sz="4400" b="1" dirty="0" smtClean="0">
                <a:solidFill>
                  <a:schemeClr val="tx1"/>
                </a:solidFill>
                <a:latin typeface="18"/>
                <a:ea typeface="굴림" charset="-127"/>
              </a:rPr>
              <a:t> </a:t>
            </a:r>
            <a:endParaRPr lang="en-US" altLang="en-US" sz="4800" b="1" dirty="0">
              <a:solidFill>
                <a:schemeClr val="tx1"/>
              </a:solidFill>
              <a:latin typeface="18"/>
            </a:endParaRPr>
          </a:p>
        </p:txBody>
      </p:sp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178020"/>
              </p:ext>
            </p:extLst>
          </p:nvPr>
        </p:nvGraphicFramePr>
        <p:xfrm>
          <a:off x="2673896" y="1721735"/>
          <a:ext cx="6096000" cy="34442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833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2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769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Komissiya</a:t>
                      </a:r>
                      <a:endParaRPr lang="ru-RU" sz="3600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Variantlar</a:t>
                      </a:r>
                      <a:endParaRPr lang="ru-RU" sz="3600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93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Rais</a:t>
                      </a:r>
                      <a:endParaRPr lang="ru-RU" sz="4000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4000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69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O‘rinbosar</a:t>
                      </a:r>
                      <a:endParaRPr lang="ru-RU" sz="4000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4000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69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Kotib</a:t>
                      </a:r>
                      <a:endParaRPr lang="ru-RU" sz="4000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4000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69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jami</a:t>
                      </a:r>
                      <a:endParaRPr lang="ru-RU" sz="4000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>
                        <a:solidFill>
                          <a:srgbClr val="B92D1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354336" y="4422708"/>
            <a:ext cx="21431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3•2•1</a:t>
            </a: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altLang="ru-RU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28192" y="5930453"/>
            <a:ext cx="600640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55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16162" y="1159747"/>
            <a:ext cx="122854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Madina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mandarinni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yemoqchi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ketma-ketlikni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11948" y="2517250"/>
            <a:ext cx="2680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159" y="6145488"/>
            <a:ext cx="56247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b="1" dirty="0" smtClean="0">
                <a:solidFill>
                  <a:schemeClr val="accent5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accent5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4000" dirty="0" err="1" smtClean="0">
                <a:solidFill>
                  <a:schemeClr val="accent5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 smtClean="0">
                <a:solidFill>
                  <a:schemeClr val="accent5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usulda</a:t>
            </a:r>
            <a:r>
              <a:rPr lang="en-US" sz="4000" dirty="0" smtClean="0">
                <a:solidFill>
                  <a:schemeClr val="accent5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dirty="0">
              <a:solidFill>
                <a:schemeClr val="accent5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10" descr="НОКНИНГ ХУСУСИЯТЛАР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472" y="2633381"/>
            <a:ext cx="1243512" cy="156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2" descr="ONA YURTIM NE'MATLARI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704" y="2605636"/>
            <a:ext cx="1357809" cy="1357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14" descr="ᐈ Рисунок мандарина фон, фото мандарина | скачать на Depositphotos®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188" y="2460948"/>
            <a:ext cx="2232248" cy="18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Прямоугольник 36"/>
          <p:cNvSpPr/>
          <p:nvPr/>
        </p:nvSpPr>
        <p:spPr>
          <a:xfrm>
            <a:off x="398141" y="4156649"/>
            <a:ext cx="125214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O-</a:t>
            </a:r>
            <a:r>
              <a:rPr lang="en-US" sz="4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nok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-mandarin. </a:t>
            </a:r>
          </a:p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MNO, MON,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252218" y="5635340"/>
            <a:ext cx="2852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NMO, NOM,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155103" y="5573785"/>
            <a:ext cx="30075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OMN, ONM.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05114" y="4787809"/>
            <a:ext cx="20537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∙ 3 = 6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83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928192" y="1403963"/>
            <a:ext cx="10873208" cy="1661993"/>
          </a:xfrm>
        </p:spPr>
        <p:txBody>
          <a:bodyPr/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  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Sinfda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10 ta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qiz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bola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va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15 ta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o‘g‘l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bola bor.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Bitta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qiz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va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bitta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o‘g‘il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boladan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iborat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ikki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kishilik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navbatchilarni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necha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xil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usulda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tanlash</a:t>
            </a:r>
            <a:r>
              <a:rPr lang="en-US" altLang="en-US" sz="3600" b="0" dirty="0" smtClean="0">
                <a:solidFill>
                  <a:schemeClr val="tx1"/>
                </a:solidFill>
              </a:rPr>
              <a:t>  </a:t>
            </a:r>
            <a:r>
              <a:rPr lang="en-US" altLang="en-US" sz="3600" b="0" dirty="0" err="1" smtClean="0">
                <a:solidFill>
                  <a:schemeClr val="tx1"/>
                </a:solidFill>
              </a:rPr>
              <a:t>mumkin</a:t>
            </a:r>
            <a:r>
              <a:rPr lang="ru-RU" altLang="en-US" sz="3600" b="0" dirty="0" smtClean="0">
                <a:solidFill>
                  <a:schemeClr val="tx1"/>
                </a:solidFill>
              </a:rPr>
              <a:t>?</a:t>
            </a:r>
            <a:endParaRPr lang="en-US" altLang="en-US" sz="3600" b="0" dirty="0">
              <a:solidFill>
                <a:schemeClr val="tx1"/>
              </a:solidFill>
            </a:endParaRPr>
          </a:p>
        </p:txBody>
      </p:sp>
      <p:pic>
        <p:nvPicPr>
          <p:cNvPr id="15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01000" y="3834675"/>
            <a:ext cx="873125" cy="1285875"/>
          </a:xfrm>
          <a:prstGeom prst="rect">
            <a:avLst/>
          </a:prstGeom>
          <a:noFill/>
        </p:spPr>
      </p:pic>
      <p:pic>
        <p:nvPicPr>
          <p:cNvPr id="16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6314" y="3669001"/>
            <a:ext cx="873125" cy="1285875"/>
          </a:xfrm>
          <a:prstGeom prst="rect">
            <a:avLst/>
          </a:prstGeom>
          <a:noFill/>
        </p:spPr>
      </p:pic>
      <p:pic>
        <p:nvPicPr>
          <p:cNvPr id="17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5822" y="3703648"/>
            <a:ext cx="873125" cy="1285875"/>
          </a:xfrm>
          <a:prstGeom prst="rect">
            <a:avLst/>
          </a:prstGeom>
          <a:noFill/>
        </p:spPr>
      </p:pic>
      <p:pic>
        <p:nvPicPr>
          <p:cNvPr id="18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14922" y="3792407"/>
            <a:ext cx="873125" cy="1285875"/>
          </a:xfrm>
          <a:prstGeom prst="rect">
            <a:avLst/>
          </a:prstGeom>
          <a:noFill/>
        </p:spPr>
      </p:pic>
      <p:pic>
        <p:nvPicPr>
          <p:cNvPr id="19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8663" y="3603639"/>
            <a:ext cx="873125" cy="1285875"/>
          </a:xfrm>
          <a:prstGeom prst="rect">
            <a:avLst/>
          </a:prstGeom>
          <a:noFill/>
        </p:spPr>
      </p:pic>
      <p:pic>
        <p:nvPicPr>
          <p:cNvPr id="28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16175" y="4030362"/>
            <a:ext cx="876300" cy="1290637"/>
          </a:xfrm>
          <a:prstGeom prst="rect">
            <a:avLst/>
          </a:prstGeom>
          <a:noFill/>
        </p:spPr>
      </p:pic>
      <p:pic>
        <p:nvPicPr>
          <p:cNvPr id="29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90629" y="4128277"/>
            <a:ext cx="876300" cy="1290637"/>
          </a:xfrm>
          <a:prstGeom prst="rect">
            <a:avLst/>
          </a:prstGeom>
          <a:noFill/>
        </p:spPr>
      </p:pic>
      <p:pic>
        <p:nvPicPr>
          <p:cNvPr id="30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65451" y="4598930"/>
            <a:ext cx="876300" cy="1290637"/>
          </a:xfrm>
          <a:prstGeom prst="rect">
            <a:avLst/>
          </a:prstGeom>
          <a:noFill/>
        </p:spPr>
      </p:pic>
      <p:pic>
        <p:nvPicPr>
          <p:cNvPr id="38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9890" y="4773595"/>
            <a:ext cx="876300" cy="1290637"/>
          </a:xfrm>
          <a:prstGeom prst="rect">
            <a:avLst/>
          </a:prstGeom>
          <a:noFill/>
        </p:spPr>
      </p:pic>
      <p:pic>
        <p:nvPicPr>
          <p:cNvPr id="39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17278" y="3911765"/>
            <a:ext cx="876300" cy="1290637"/>
          </a:xfrm>
          <a:prstGeom prst="rect">
            <a:avLst/>
          </a:prstGeom>
          <a:noFill/>
        </p:spPr>
      </p:pic>
      <p:pic>
        <p:nvPicPr>
          <p:cNvPr id="40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4144" y="4268567"/>
            <a:ext cx="876300" cy="1290637"/>
          </a:xfrm>
          <a:prstGeom prst="rect">
            <a:avLst/>
          </a:prstGeom>
          <a:noFill/>
        </p:spPr>
      </p:pic>
      <p:pic>
        <p:nvPicPr>
          <p:cNvPr id="41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73390" y="4501783"/>
            <a:ext cx="876300" cy="1290637"/>
          </a:xfrm>
          <a:prstGeom prst="rect">
            <a:avLst/>
          </a:prstGeom>
          <a:noFill/>
        </p:spPr>
      </p:pic>
      <p:pic>
        <p:nvPicPr>
          <p:cNvPr id="42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69441" y="4933272"/>
            <a:ext cx="876300" cy="1290637"/>
          </a:xfrm>
          <a:prstGeom prst="rect">
            <a:avLst/>
          </a:prstGeom>
          <a:noFill/>
        </p:spPr>
      </p:pic>
      <p:pic>
        <p:nvPicPr>
          <p:cNvPr id="43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91383" y="5016966"/>
            <a:ext cx="876300" cy="1290637"/>
          </a:xfrm>
          <a:prstGeom prst="rect">
            <a:avLst/>
          </a:prstGeom>
          <a:noFill/>
        </p:spPr>
      </p:pic>
      <p:pic>
        <p:nvPicPr>
          <p:cNvPr id="44" name="Picture 21" descr="girl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3381" y="4697166"/>
            <a:ext cx="876300" cy="1290637"/>
          </a:xfrm>
          <a:prstGeom prst="rect">
            <a:avLst/>
          </a:prstGeom>
          <a:noFill/>
        </p:spPr>
      </p:pic>
      <p:pic>
        <p:nvPicPr>
          <p:cNvPr id="45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9371" y="3981175"/>
            <a:ext cx="873125" cy="1285875"/>
          </a:xfrm>
          <a:prstGeom prst="rect">
            <a:avLst/>
          </a:prstGeom>
          <a:noFill/>
        </p:spPr>
      </p:pic>
      <p:pic>
        <p:nvPicPr>
          <p:cNvPr id="46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0178" y="4229290"/>
            <a:ext cx="873125" cy="1285875"/>
          </a:xfrm>
          <a:prstGeom prst="rect">
            <a:avLst/>
          </a:prstGeom>
          <a:noFill/>
        </p:spPr>
      </p:pic>
      <p:pic>
        <p:nvPicPr>
          <p:cNvPr id="47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62531" y="4229290"/>
            <a:ext cx="873125" cy="1285875"/>
          </a:xfrm>
          <a:prstGeom prst="rect">
            <a:avLst/>
          </a:prstGeom>
          <a:noFill/>
        </p:spPr>
      </p:pic>
      <p:pic>
        <p:nvPicPr>
          <p:cNvPr id="48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1771" y="4133575"/>
            <a:ext cx="873125" cy="1285875"/>
          </a:xfrm>
          <a:prstGeom prst="rect">
            <a:avLst/>
          </a:prstGeom>
          <a:noFill/>
        </p:spPr>
      </p:pic>
      <p:pic>
        <p:nvPicPr>
          <p:cNvPr id="49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59880" y="4479617"/>
            <a:ext cx="873125" cy="1285875"/>
          </a:xfrm>
          <a:prstGeom prst="rect">
            <a:avLst/>
          </a:prstGeom>
          <a:noFill/>
        </p:spPr>
      </p:pic>
      <p:pic>
        <p:nvPicPr>
          <p:cNvPr id="50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34207" y="3943411"/>
            <a:ext cx="873125" cy="1258991"/>
          </a:xfrm>
          <a:prstGeom prst="rect">
            <a:avLst/>
          </a:prstGeom>
          <a:noFill/>
        </p:spPr>
      </p:pic>
      <p:pic>
        <p:nvPicPr>
          <p:cNvPr id="51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51973" y="4479617"/>
            <a:ext cx="873125" cy="1285875"/>
          </a:xfrm>
          <a:prstGeom prst="rect">
            <a:avLst/>
          </a:prstGeom>
          <a:noFill/>
        </p:spPr>
      </p:pic>
      <p:pic>
        <p:nvPicPr>
          <p:cNvPr id="52" name="Picture 24" descr="boy4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45771" y="4407653"/>
            <a:ext cx="873125" cy="1285875"/>
          </a:xfrm>
          <a:prstGeom prst="rect">
            <a:avLst/>
          </a:prstGeom>
          <a:noFill/>
        </p:spPr>
      </p:pic>
      <p:sp>
        <p:nvSpPr>
          <p:cNvPr id="3" name="Стрелка углом вверх 2"/>
          <p:cNvSpPr/>
          <p:nvPr/>
        </p:nvSpPr>
        <p:spPr>
          <a:xfrm>
            <a:off x="151870" y="175598"/>
            <a:ext cx="360040" cy="296638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38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10883</TotalTime>
  <Words>391</Words>
  <Application>Microsoft Office PowerPoint</Application>
  <PresentationFormat>Произвольный</PresentationFormat>
  <Paragraphs>96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18</vt:lpstr>
      <vt:lpstr>Arial</vt:lpstr>
      <vt:lpstr>Bookman Old Style</vt:lpstr>
      <vt:lpstr>Calibri</vt:lpstr>
      <vt:lpstr>굴림</vt:lpstr>
      <vt:lpstr>Segoe UI Symbol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Sinfda 10 ta qiz bola va 15 ta o‘g‘l bola bor. Bitta  qiz va bitta o‘g‘il  boladan  iborat  ikki  kishilik navbatchilarni  necha  xil usulda   tanlash  mumkin?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564</cp:revision>
  <dcterms:created xsi:type="dcterms:W3CDTF">2020-04-09T07:32:19Z</dcterms:created>
  <dcterms:modified xsi:type="dcterms:W3CDTF">2021-03-24T07:31:01Z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