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90" r:id="rId2"/>
    <p:sldId id="423" r:id="rId3"/>
    <p:sldId id="417" r:id="rId4"/>
    <p:sldId id="435" r:id="rId5"/>
    <p:sldId id="437" r:id="rId6"/>
    <p:sldId id="436" r:id="rId7"/>
    <p:sldId id="438" r:id="rId8"/>
    <p:sldId id="439" r:id="rId9"/>
    <p:sldId id="440" r:id="rId10"/>
    <p:sldId id="442" r:id="rId11"/>
    <p:sldId id="433" r:id="rId12"/>
    <p:sldId id="441" r:id="rId13"/>
    <p:sldId id="297" r:id="rId14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3" autoAdjust="0"/>
    <p:restoredTop sz="90844" autoAdjust="0"/>
  </p:normalViewPr>
  <p:slideViewPr>
    <p:cSldViewPr>
      <p:cViewPr varScale="1">
        <p:scale>
          <a:sx n="54" d="100"/>
          <a:sy n="54" d="100"/>
        </p:scale>
        <p:origin x="24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031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901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04256" y="2304306"/>
            <a:ext cx="10689049" cy="3218411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lnSpc>
                <a:spcPct val="150000"/>
              </a:lnSpc>
              <a:spcBef>
                <a:spcPts val="245"/>
              </a:spcBef>
            </a:pP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48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SODDA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 QOIDALARIGA OID AMALIY MASALALAR YECHISH</a:t>
            </a:r>
            <a:endParaRPr sz="48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00200" y="432098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184322"/>
              </p:ext>
            </p:extLst>
          </p:nvPr>
        </p:nvGraphicFramePr>
        <p:xfrm>
          <a:off x="744352" y="2376314"/>
          <a:ext cx="11449272" cy="316496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936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6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69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88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964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Minglar</a:t>
                      </a:r>
                      <a:r>
                        <a:rPr lang="en-US" sz="3200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xoanasi</a:t>
                      </a:r>
                      <a:endParaRPr lang="ru-RU" sz="3200" dirty="0" smtClean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Yuzlar</a:t>
                      </a:r>
                      <a:r>
                        <a:rPr lang="en-US" sz="3200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xoanasi</a:t>
                      </a:r>
                      <a:endParaRPr lang="ru-RU" sz="32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O‘nlar</a:t>
                      </a:r>
                      <a:r>
                        <a:rPr lang="en-US" sz="3200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xonasi</a:t>
                      </a:r>
                      <a:endParaRPr lang="ru-RU" sz="32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Birlar</a:t>
                      </a:r>
                      <a:r>
                        <a:rPr lang="en-US" sz="3200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xonasi</a:t>
                      </a:r>
                      <a:endParaRPr lang="ru-RU" sz="32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Usullar</a:t>
                      </a:r>
                      <a:endParaRPr lang="ru-RU" sz="32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0823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9664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260384" y="3892285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82925" y="3943127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06405" y="3920014"/>
            <a:ext cx="1002235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40E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351196" y="3939489"/>
            <a:ext cx="39065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1 </a:t>
            </a:r>
            <a:r>
              <a:rPr lang="ru-RU" altLang="en-US" sz="4000" b="1" dirty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·</a:t>
            </a:r>
            <a:r>
              <a:rPr lang="en-US" altLang="en-US" sz="4000" b="1" dirty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3 </a:t>
            </a:r>
            <a:r>
              <a:rPr lang="ru-RU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·</a:t>
            </a: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2</a:t>
            </a:r>
            <a:r>
              <a:rPr lang="ru-RU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ru-RU" altLang="en-US" sz="4000" b="1" dirty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·</a:t>
            </a:r>
            <a:r>
              <a:rPr lang="en-US" altLang="en-US" sz="4000" b="1" dirty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1 </a:t>
            </a:r>
            <a:r>
              <a:rPr lang="ru-RU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=</a:t>
            </a: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6</a:t>
            </a:r>
            <a:endParaRPr lang="en-US" sz="4000" b="1" dirty="0" smtClean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735950" y="5998589"/>
            <a:ext cx="55175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:  </a:t>
            </a:r>
            <a:r>
              <a:rPr lang="en-US" sz="4000" dirty="0" smtClean="0"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2) 6 ta  3) 6 ta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98513" y="3931157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53501" y="4741538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75233" y="4736175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53331" y="4697978"/>
            <a:ext cx="1002235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201924" y="4743515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507265" y="4675924"/>
            <a:ext cx="37097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3</a:t>
            </a:r>
            <a:r>
              <a:rPr lang="ru-RU" altLang="en-US" sz="4000" b="1" dirty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·</a:t>
            </a:r>
            <a:r>
              <a:rPr lang="en-US" altLang="en-US" sz="4000" b="1" dirty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2 </a:t>
            </a:r>
            <a:r>
              <a:rPr lang="ru-RU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·</a:t>
            </a: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1</a:t>
            </a:r>
            <a:r>
              <a:rPr lang="ru-RU" altLang="en-US" sz="4000" b="1" dirty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·</a:t>
            </a:r>
            <a:r>
              <a:rPr lang="en-US" altLang="en-US" sz="4000" b="1" dirty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1 </a:t>
            </a:r>
            <a:r>
              <a:rPr lang="ru-RU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=</a:t>
            </a: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6</a:t>
            </a:r>
            <a:endParaRPr lang="en-US" sz="4000" b="1" dirty="0" smtClean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292" y="1211120"/>
            <a:ext cx="126800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2) 6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1) 7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tugaydi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42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23" grpId="0"/>
      <p:bldP spid="27" grpId="0"/>
      <p:bldP spid="29" grpId="0"/>
      <p:bldP spid="30" grpId="0"/>
      <p:bldP spid="31" grpId="0"/>
      <p:bldP spid="32" grpId="0"/>
      <p:bldP spid="33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8682446" cy="1447800"/>
          </a:xfrm>
        </p:spPr>
        <p:txBody>
          <a:bodyPr/>
          <a:lstStyle/>
          <a:p>
            <a:pPr algn="ctr"/>
            <a:r>
              <a:rPr lang="ru-RU" altLang="en-US" sz="4000" dirty="0" smtClean="0">
                <a:solidFill>
                  <a:schemeClr val="tx1"/>
                </a:solidFill>
              </a:rPr>
              <a:t> </a:t>
            </a:r>
            <a:r>
              <a:rPr lang="ru-RU" alt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800672" y="1021934"/>
            <a:ext cx="6934200" cy="144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ru-RU" altLang="en-US" sz="4000" kern="0" smtClean="0">
                <a:solidFill>
                  <a:schemeClr val="tx1"/>
                </a:solidFill>
              </a:rPr>
              <a:t> </a:t>
            </a:r>
            <a:r>
              <a:rPr lang="ru-RU" altLang="en-US" sz="4000" kern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40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106594" y="3546050"/>
            <a:ext cx="6934200" cy="2740025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altLang="ko-KR" dirty="0" smtClean="0">
                <a:solidFill>
                  <a:schemeClr val="tx1"/>
                </a:solidFill>
                <a:latin typeface="18"/>
                <a:ea typeface="굴림" charset="-127"/>
              </a:rPr>
              <a:t> </a:t>
            </a:r>
            <a:endParaRPr lang="en-US" altLang="en-US" sz="3600" dirty="0">
              <a:solidFill>
                <a:schemeClr val="tx1"/>
              </a:solidFill>
              <a:latin typeface="18"/>
            </a:endParaRPr>
          </a:p>
          <a:p>
            <a:pPr>
              <a:lnSpc>
                <a:spcPct val="80000"/>
              </a:lnSpc>
            </a:pPr>
            <a:endParaRPr lang="en-US" altLang="en-US" sz="2000" dirty="0">
              <a:solidFill>
                <a:schemeClr val="tx1"/>
              </a:solidFill>
              <a:latin typeface="18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1398" y="1223239"/>
            <a:ext cx="894173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loladan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 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olov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rang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loladan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guldasta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207" y="1266015"/>
            <a:ext cx="2740555" cy="264505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716606" y="3173393"/>
            <a:ext cx="5257800" cy="1915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3·2·5 = 30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7" r="16473"/>
          <a:stretch/>
        </p:blipFill>
        <p:spPr>
          <a:xfrm>
            <a:off x="2146126" y="4752322"/>
            <a:ext cx="1257541" cy="146719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7" r="16473"/>
          <a:stretch/>
        </p:blipFill>
        <p:spPr>
          <a:xfrm>
            <a:off x="3505629" y="5242317"/>
            <a:ext cx="1331038" cy="15529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7" r="16473"/>
          <a:stretch/>
        </p:blipFill>
        <p:spPr>
          <a:xfrm>
            <a:off x="302294" y="3813934"/>
            <a:ext cx="1608599" cy="187677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690660" y="4998213"/>
            <a:ext cx="5324936" cy="6924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Javob</a:t>
            </a:r>
            <a:r>
              <a:rPr lang="en-US" dirty="0" smtClean="0"/>
              <a:t>: 30 </a:t>
            </a:r>
            <a:r>
              <a:rPr lang="en-US" dirty="0" err="1" smtClean="0"/>
              <a:t>xil</a:t>
            </a:r>
            <a:r>
              <a:rPr lang="en-US" dirty="0" smtClean="0"/>
              <a:t> </a:t>
            </a:r>
            <a:r>
              <a:rPr lang="en-US" dirty="0" err="1" smtClean="0"/>
              <a:t>guldasta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196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8682446" cy="1447800"/>
          </a:xfrm>
        </p:spPr>
        <p:txBody>
          <a:bodyPr/>
          <a:lstStyle/>
          <a:p>
            <a:pPr algn="ctr"/>
            <a:r>
              <a:rPr lang="ru-RU" altLang="en-US" sz="4000" dirty="0" smtClean="0">
                <a:solidFill>
                  <a:schemeClr val="tx1"/>
                </a:solidFill>
              </a:rPr>
              <a:t> </a:t>
            </a:r>
            <a:r>
              <a:rPr lang="ru-RU" alt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6144" y="1355180"/>
            <a:ext cx="66247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javonidagi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9 ta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5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darslklar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yonma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-yon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840" y="1656234"/>
            <a:ext cx="5832648" cy="1908336"/>
          </a:xfrm>
          <a:prstGeom prst="rect">
            <a:avLst/>
          </a:prstGeom>
        </p:spPr>
      </p:pic>
      <p:sp>
        <p:nvSpPr>
          <p:cNvPr id="6" name="Стрелка углом вверх 5"/>
          <p:cNvSpPr/>
          <p:nvPr/>
        </p:nvSpPr>
        <p:spPr>
          <a:xfrm>
            <a:off x="151870" y="159832"/>
            <a:ext cx="360040" cy="296638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58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 smtClean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864296" y="1296194"/>
            <a:ext cx="8784976" cy="212365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1087-</a:t>
            </a:r>
            <a:r>
              <a:rPr lang="en-US" sz="4400" b="1" dirty="0" smtClean="0">
                <a:solidFill>
                  <a:schemeClr val="tx1"/>
                </a:solidFill>
              </a:rPr>
              <a:t>,</a:t>
            </a:r>
            <a:r>
              <a:rPr lang="uz-Latn-UZ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smtClean="0">
                <a:solidFill>
                  <a:schemeClr val="tx1"/>
                </a:solidFill>
              </a:rPr>
              <a:t>1089-</a:t>
            </a:r>
            <a:r>
              <a:rPr lang="en-US" sz="4400" b="1" dirty="0" smtClean="0">
                <a:solidFill>
                  <a:schemeClr val="tx1"/>
                </a:solidFill>
              </a:rPr>
              <a:t>, 1097-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(208-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20" descr="Описание: http://genevieveng.com/wp-content/uploads/2016/10/eure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10238">
            <a:off x="5316508" y="4135683"/>
            <a:ext cx="19431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138994" y="288082"/>
            <a:ext cx="10585176" cy="715146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7986" y="1156393"/>
            <a:ext cx="11944675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>
              <a:buNone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shahardan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shaharga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transport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shahardan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shaharga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transportda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shahardan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shaharga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xil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7144" y="5011626"/>
            <a:ext cx="1009588" cy="66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7373" y="4225808"/>
            <a:ext cx="1305588" cy="717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9701" y="3500438"/>
            <a:ext cx="1301247" cy="585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46915" y="4225808"/>
            <a:ext cx="1185778" cy="697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Овал 19"/>
          <p:cNvSpPr/>
          <p:nvPr/>
        </p:nvSpPr>
        <p:spPr bwMode="auto">
          <a:xfrm>
            <a:off x="2938912" y="4769836"/>
            <a:ext cx="236590" cy="302238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7848162" y="4769836"/>
            <a:ext cx="236590" cy="302238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43174" y="4407151"/>
            <a:ext cx="337379" cy="3906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А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713340" y="4407151"/>
            <a:ext cx="337379" cy="3906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B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729867" y="4225808"/>
            <a:ext cx="337379" cy="3906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</a:t>
            </a:r>
            <a:endParaRPr lang="ru-RU" dirty="0"/>
          </a:p>
        </p:txBody>
      </p:sp>
      <p:sp>
        <p:nvSpPr>
          <p:cNvPr id="25" name="Выгнутая вниз стрелка 24"/>
          <p:cNvSpPr/>
          <p:nvPr/>
        </p:nvSpPr>
        <p:spPr bwMode="auto">
          <a:xfrm>
            <a:off x="2879764" y="5313864"/>
            <a:ext cx="5264136" cy="1329846"/>
          </a:xfrm>
          <a:prstGeom prst="curvedUpArrow">
            <a:avLst>
              <a:gd name="adj1" fmla="val 25000"/>
              <a:gd name="adj2" fmla="val 38832"/>
              <a:gd name="adj3" fmla="val 25000"/>
            </a:avLst>
          </a:prstGeom>
          <a:solidFill>
            <a:srgbClr val="FF00FF"/>
          </a:solidFill>
          <a:ln>
            <a:solidFill>
              <a:srgbClr val="FF00FF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>
            <a:stCxn id="20" idx="6"/>
          </p:cNvCxnSpPr>
          <p:nvPr/>
        </p:nvCxnSpPr>
        <p:spPr bwMode="auto">
          <a:xfrm>
            <a:off x="3175502" y="4920955"/>
            <a:ext cx="1656133" cy="3022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57150">
            <a:solidFill>
              <a:srgbClr val="3A1002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Прямая соединительная линия 26"/>
          <p:cNvCxnSpPr>
            <a:stCxn id="28" idx="6"/>
            <a:endCxn id="21" idx="2"/>
          </p:cNvCxnSpPr>
          <p:nvPr/>
        </p:nvCxnSpPr>
        <p:spPr bwMode="auto">
          <a:xfrm flipV="1">
            <a:off x="4949930" y="4920955"/>
            <a:ext cx="2898232" cy="60448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57150">
            <a:solidFill>
              <a:srgbClr val="3A1002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Овал 27"/>
          <p:cNvSpPr/>
          <p:nvPr/>
        </p:nvSpPr>
        <p:spPr bwMode="auto">
          <a:xfrm>
            <a:off x="4713340" y="4830284"/>
            <a:ext cx="236590" cy="302238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5502" y="4346704"/>
            <a:ext cx="1185778" cy="697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TextBox 29"/>
          <p:cNvSpPr txBox="1"/>
          <p:nvPr/>
        </p:nvSpPr>
        <p:spPr>
          <a:xfrm>
            <a:off x="5304816" y="5857892"/>
            <a:ext cx="473181" cy="703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3798" y="5132522"/>
            <a:ext cx="1009588" cy="66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8889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YECHISH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718107"/>
              </p:ext>
            </p:extLst>
          </p:nvPr>
        </p:nvGraphicFramePr>
        <p:xfrm>
          <a:off x="1129983" y="1994100"/>
          <a:ext cx="8785646" cy="371138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685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5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54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7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22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184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Y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</a:t>
                      </a:r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61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TT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T A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T S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T P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6790">
                <a:tc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A T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A </a:t>
                      </a:r>
                      <a:r>
                        <a:rPr lang="en-US" sz="2800" b="1" dirty="0" err="1" smtClean="0"/>
                        <a:t>A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A S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A P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2972379" y="1307896"/>
            <a:ext cx="486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трелка вправо 38"/>
          <p:cNvSpPr/>
          <p:nvPr/>
        </p:nvSpPr>
        <p:spPr>
          <a:xfrm>
            <a:off x="3619163" y="1476915"/>
            <a:ext cx="1292582" cy="4083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29190" y="1311482"/>
            <a:ext cx="428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45065" y="3926326"/>
            <a:ext cx="511785" cy="711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45065" y="2324727"/>
            <a:ext cx="511785" cy="711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трелка вниз 42"/>
          <p:cNvSpPr/>
          <p:nvPr/>
        </p:nvSpPr>
        <p:spPr>
          <a:xfrm>
            <a:off x="545065" y="3036402"/>
            <a:ext cx="425175" cy="7676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4184902"/>
            <a:ext cx="1539076" cy="1282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059" y="1911248"/>
            <a:ext cx="1881094" cy="1202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113332"/>
            <a:ext cx="1459470" cy="1026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2194" y="2025578"/>
            <a:ext cx="1612210" cy="99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6506" y="1984304"/>
            <a:ext cx="1710086" cy="1026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09725" y="2027700"/>
            <a:ext cx="1905904" cy="939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TextBox 49"/>
          <p:cNvSpPr txBox="1"/>
          <p:nvPr/>
        </p:nvSpPr>
        <p:spPr>
          <a:xfrm>
            <a:off x="865540" y="5763032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∙ 4 = 8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00166" y="6328043"/>
            <a:ext cx="464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8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12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1072- 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3"/>
          <p:cNvSpPr txBox="1">
            <a:spLocks noChangeArrowheads="1"/>
          </p:cNvSpPr>
          <p:nvPr/>
        </p:nvSpPr>
        <p:spPr bwMode="auto">
          <a:xfrm>
            <a:off x="511970" y="1232599"/>
            <a:ext cx="1180002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1,2,3,4,5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raqamlardan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en-US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; 2) 3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tuzsa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takrorlanish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720922"/>
              </p:ext>
            </p:extLst>
          </p:nvPr>
        </p:nvGraphicFramePr>
        <p:xfrm>
          <a:off x="3304456" y="3603472"/>
          <a:ext cx="6096000" cy="26820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33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2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Xonalar</a:t>
                      </a:r>
                      <a:endParaRPr lang="ru-RU" sz="3200" dirty="0"/>
                    </a:p>
                  </a:txBody>
                  <a:tcPr marT="45697" marB="45697"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Usullar</a:t>
                      </a:r>
                      <a:endParaRPr lang="ru-RU" sz="3200" dirty="0"/>
                    </a:p>
                  </a:txBody>
                  <a:tcPr marT="45697" marB="45697"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175908" y="5580630"/>
            <a:ext cx="32645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altLang="ru-RU" sz="40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0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alt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22443" y="4163859"/>
            <a:ext cx="5715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22443" y="4863780"/>
            <a:ext cx="5715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4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82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1072- 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3"/>
          <p:cNvSpPr txBox="1">
            <a:spLocks noChangeArrowheads="1"/>
          </p:cNvSpPr>
          <p:nvPr/>
        </p:nvSpPr>
        <p:spPr bwMode="auto">
          <a:xfrm>
            <a:off x="511970" y="1232599"/>
            <a:ext cx="1180002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1,2,3,4,5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raqamlardan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en-US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; 2) 3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tuzsa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takrorlanish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435311"/>
              </p:ext>
            </p:extLst>
          </p:nvPr>
        </p:nvGraphicFramePr>
        <p:xfrm>
          <a:off x="3344478" y="3356257"/>
          <a:ext cx="6418128" cy="33830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87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0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Xonalar</a:t>
                      </a:r>
                      <a:endParaRPr lang="ru-RU" sz="3200" dirty="0"/>
                    </a:p>
                  </a:txBody>
                  <a:tcPr marT="45697" marB="45697"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Usullar</a:t>
                      </a:r>
                      <a:r>
                        <a:rPr lang="en-US" sz="3200" dirty="0" smtClean="0"/>
                        <a:t> </a:t>
                      </a:r>
                      <a:endParaRPr lang="ru-RU" sz="3200" dirty="0"/>
                    </a:p>
                  </a:txBody>
                  <a:tcPr marT="45697" marB="45697"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859543" y="6001000"/>
            <a:ext cx="39030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•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0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  <a:endParaRPr lang="ru-RU" alt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25325" y="3958282"/>
            <a:ext cx="5715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16680" y="4630513"/>
            <a:ext cx="5715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4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25325" y="5262693"/>
            <a:ext cx="5715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4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59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1072- 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3"/>
          <p:cNvSpPr txBox="1">
            <a:spLocks noChangeArrowheads="1"/>
          </p:cNvSpPr>
          <p:nvPr/>
        </p:nvSpPr>
        <p:spPr bwMode="auto">
          <a:xfrm>
            <a:off x="511970" y="1232599"/>
            <a:ext cx="1180002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1,2,3,4,5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raqamlardan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en-US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; 2) 3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tuzsa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takrorlanmaslik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206688"/>
              </p:ext>
            </p:extLst>
          </p:nvPr>
        </p:nvGraphicFramePr>
        <p:xfrm>
          <a:off x="3304456" y="3603472"/>
          <a:ext cx="6096000" cy="26820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33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2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Xonalar</a:t>
                      </a:r>
                      <a:endParaRPr lang="ru-RU" sz="3200" dirty="0"/>
                    </a:p>
                  </a:txBody>
                  <a:tcPr marT="45697" marB="45697"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Usullar</a:t>
                      </a:r>
                      <a:endParaRPr lang="ru-RU" sz="3200" dirty="0"/>
                    </a:p>
                  </a:txBody>
                  <a:tcPr marT="45697" marB="45697"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736630" y="5577642"/>
            <a:ext cx="2143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5•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altLang="ru-RU" sz="40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40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22443" y="4163859"/>
            <a:ext cx="5715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22443" y="4863780"/>
            <a:ext cx="5715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4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83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1072- 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3"/>
          <p:cNvSpPr txBox="1">
            <a:spLocks noChangeArrowheads="1"/>
          </p:cNvSpPr>
          <p:nvPr/>
        </p:nvSpPr>
        <p:spPr bwMode="auto">
          <a:xfrm>
            <a:off x="511970" y="1232599"/>
            <a:ext cx="1180002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1,2,3,4,5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raqamlardan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en-US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; 2) 3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tuzsa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takrorlanmaslik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435311"/>
              </p:ext>
            </p:extLst>
          </p:nvPr>
        </p:nvGraphicFramePr>
        <p:xfrm>
          <a:off x="3344478" y="3356257"/>
          <a:ext cx="6418128" cy="33830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87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0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Xonalar</a:t>
                      </a:r>
                      <a:endParaRPr lang="ru-RU" sz="3200" dirty="0"/>
                    </a:p>
                  </a:txBody>
                  <a:tcPr marT="45697" marB="45697"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Usullar</a:t>
                      </a:r>
                      <a:r>
                        <a:rPr lang="en-US" sz="3200" dirty="0" smtClean="0"/>
                        <a:t> </a:t>
                      </a:r>
                      <a:endParaRPr lang="ru-RU" sz="3200" dirty="0"/>
                    </a:p>
                  </a:txBody>
                  <a:tcPr marT="45697" marB="45697"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04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859543" y="6001000"/>
            <a:ext cx="39030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ru-RU" alt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25325" y="3958282"/>
            <a:ext cx="5715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16680" y="4630513"/>
            <a:ext cx="5715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4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25325" y="5262693"/>
            <a:ext cx="5715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4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9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1088- masala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3"/>
          <p:cNvSpPr txBox="1">
            <a:spLocks noChangeArrowheads="1"/>
          </p:cNvSpPr>
          <p:nvPr/>
        </p:nvSpPr>
        <p:spPr bwMode="auto">
          <a:xfrm>
            <a:off x="496143" y="1382018"/>
            <a:ext cx="12025337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3,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ru-RU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7, 9 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takrorlamasdan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 1) 4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; 2) 6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3) 7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tugaydi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432248" y="5214127"/>
            <a:ext cx="39030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•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ru-RU" alt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80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438716"/>
              </p:ext>
            </p:extLst>
          </p:nvPr>
        </p:nvGraphicFramePr>
        <p:xfrm>
          <a:off x="1288232" y="2016274"/>
          <a:ext cx="10398194" cy="390579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936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6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69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88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85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964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Minglar</a:t>
                      </a:r>
                      <a:r>
                        <a:rPr lang="en-US" sz="3200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xoanasi</a:t>
                      </a:r>
                      <a:endParaRPr lang="ru-RU" sz="3200" dirty="0" smtClean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Yuzlar</a:t>
                      </a:r>
                      <a:r>
                        <a:rPr lang="en-US" sz="3200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xoanasi</a:t>
                      </a:r>
                      <a:endParaRPr lang="ru-RU" sz="32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O‘nlar</a:t>
                      </a:r>
                      <a:r>
                        <a:rPr lang="en-US" sz="3200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xonasi</a:t>
                      </a:r>
                      <a:endParaRPr lang="ru-RU" sz="32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Birlar</a:t>
                      </a:r>
                      <a:r>
                        <a:rPr lang="en-US" sz="3200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xonasi</a:t>
                      </a:r>
                      <a:endParaRPr lang="ru-RU" sz="32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Usullar</a:t>
                      </a:r>
                      <a:endParaRPr lang="ru-RU" sz="32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0823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9664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0823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914196" y="3525663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19113" y="3571117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97212" y="3525663"/>
            <a:ext cx="1002235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40E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895077" y="3579449"/>
            <a:ext cx="31462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2 </a:t>
            </a:r>
            <a:r>
              <a:rPr lang="ru-RU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·</a:t>
            </a: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1 </a:t>
            </a:r>
            <a:r>
              <a:rPr lang="ru-RU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=</a:t>
            </a: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2</a:t>
            </a:r>
            <a:endParaRPr lang="en-US" sz="4000" b="1" dirty="0" smtClean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792288" y="6086046"/>
            <a:ext cx="31462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6 ta</a:t>
            </a:r>
            <a:endParaRPr lang="en-US" sz="4000" dirty="0" smtClean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664579" y="3525663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70263" y="4396107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19113" y="4376135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97211" y="4337938"/>
            <a:ext cx="1002235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666751" y="4406151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873310" y="4268660"/>
            <a:ext cx="31462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2 </a:t>
            </a:r>
            <a:r>
              <a:rPr lang="ru-RU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·</a:t>
            </a: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1 </a:t>
            </a:r>
            <a:r>
              <a:rPr lang="ru-RU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=</a:t>
            </a: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2</a:t>
            </a:r>
            <a:endParaRPr lang="en-US" sz="4000" b="1" dirty="0" smtClean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144" y="1189908"/>
            <a:ext cx="102274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3,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7, 9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raqamlaridan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1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) 4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970263" y="5244735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9113" y="5224763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97211" y="5186566"/>
            <a:ext cx="1002235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66751" y="5254779"/>
            <a:ext cx="1378074" cy="71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858596" y="5149465"/>
            <a:ext cx="31462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2 </a:t>
            </a:r>
            <a:r>
              <a:rPr lang="ru-RU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·</a:t>
            </a: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1 </a:t>
            </a:r>
            <a:r>
              <a:rPr lang="ru-RU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=</a:t>
            </a:r>
            <a:r>
              <a:rPr lang="en-US" altLang="en-US" sz="4000" b="1" dirty="0" smtClean="0">
                <a:solidFill>
                  <a:srgbClr val="040E08"/>
                </a:solidFill>
                <a:latin typeface="Arial" panose="020B0604020202020204" pitchFamily="34" charset="0"/>
                <a:ea typeface="굴림" charset="-127"/>
                <a:cs typeface="Arial" panose="020B0604020202020204" pitchFamily="34" charset="0"/>
              </a:rPr>
              <a:t> 2</a:t>
            </a:r>
            <a:endParaRPr lang="en-US" sz="4000" b="1" dirty="0" smtClean="0">
              <a:solidFill>
                <a:srgbClr val="040E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2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23" grpId="0"/>
      <p:bldP spid="27" grpId="0"/>
      <p:bldP spid="29" grpId="0"/>
      <p:bldP spid="30" grpId="0"/>
      <p:bldP spid="31" grpId="0"/>
      <p:bldP spid="32" grpId="0"/>
      <p:bldP spid="33" grpId="0"/>
      <p:bldP spid="35" grpId="0"/>
      <p:bldP spid="36" grpId="0"/>
      <p:bldP spid="16" grpId="0"/>
      <p:bldP spid="17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10497</TotalTime>
  <Words>507</Words>
  <Application>Microsoft Office PowerPoint</Application>
  <PresentationFormat>Произвольный</PresentationFormat>
  <Paragraphs>140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18</vt:lpstr>
      <vt:lpstr>Arial</vt:lpstr>
      <vt:lpstr>Calibri</vt:lpstr>
      <vt:lpstr>굴림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543</cp:revision>
  <dcterms:created xsi:type="dcterms:W3CDTF">2020-04-09T07:32:19Z</dcterms:created>
  <dcterms:modified xsi:type="dcterms:W3CDTF">2021-03-24T07:14:01Z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