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0" r:id="rId2"/>
    <p:sldId id="423" r:id="rId3"/>
    <p:sldId id="417" r:id="rId4"/>
    <p:sldId id="435" r:id="rId5"/>
    <p:sldId id="437" r:id="rId6"/>
    <p:sldId id="436" r:id="rId7"/>
    <p:sldId id="438" r:id="rId8"/>
    <p:sldId id="439" r:id="rId9"/>
    <p:sldId id="440" r:id="rId10"/>
    <p:sldId id="442" r:id="rId11"/>
    <p:sldId id="433" r:id="rId12"/>
    <p:sldId id="441" r:id="rId13"/>
    <p:sldId id="297" r:id="rId14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0844" autoAdjust="0"/>
  </p:normalViewPr>
  <p:slideViewPr>
    <p:cSldViewPr>
      <p:cViewPr varScale="1">
        <p:scale>
          <a:sx n="54" d="100"/>
          <a:sy n="54" d="100"/>
        </p:scale>
        <p:origin x="24" y="56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3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0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04256" y="2304306"/>
            <a:ext cx="10689049" cy="3218411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indent="39688" algn="ctr">
              <a:lnSpc>
                <a:spcPct val="150000"/>
              </a:lnSpc>
              <a:spcBef>
                <a:spcPts val="245"/>
              </a:spcBef>
            </a:pP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sz="48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SODDA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 QOIDALARIGA OID AMALIY MASALALAR YECHISH</a:t>
            </a:r>
            <a:endParaRPr sz="4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00200" y="432098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377958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928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84322"/>
              </p:ext>
            </p:extLst>
          </p:nvPr>
        </p:nvGraphicFramePr>
        <p:xfrm>
          <a:off x="744352" y="2376314"/>
          <a:ext cx="11449272" cy="31649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36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4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Minglar</a:t>
                      </a:r>
                      <a:r>
                        <a:rPr lang="en-US" sz="3200" dirty="0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xoanasi</a:t>
                      </a:r>
                      <a:endParaRPr lang="ru-RU" sz="3200" dirty="0" smtClean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Yuzlar</a:t>
                      </a:r>
                      <a:r>
                        <a:rPr lang="en-US" sz="3200" dirty="0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xoanasi</a:t>
                      </a:r>
                      <a:endParaRPr lang="ru-RU" sz="32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O‘nlar</a:t>
                      </a:r>
                      <a:r>
                        <a:rPr lang="en-US" sz="3200" dirty="0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xonasi</a:t>
                      </a:r>
                      <a:endParaRPr lang="ru-RU" sz="32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Birlar</a:t>
                      </a:r>
                      <a:r>
                        <a:rPr lang="en-US" sz="3200" dirty="0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xonasi</a:t>
                      </a:r>
                      <a:endParaRPr lang="ru-RU" sz="32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Usullar</a:t>
                      </a:r>
                      <a:endParaRPr lang="ru-RU" sz="32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823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664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60384" y="3892285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2925" y="3943127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6405" y="3920014"/>
            <a:ext cx="1002235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0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51196" y="3939489"/>
            <a:ext cx="3906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 </a:t>
            </a:r>
            <a:r>
              <a:rPr lang="ru-RU" altLang="en-US" sz="4000" b="1" dirty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·</a:t>
            </a:r>
            <a:r>
              <a:rPr lang="en-US" altLang="en-US" sz="4000" b="1" dirty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3 </a:t>
            </a:r>
            <a:r>
              <a:rPr lang="ru-RU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·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2</a:t>
            </a:r>
            <a:r>
              <a:rPr lang="ru-RU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ru-RU" altLang="en-US" sz="4000" b="1" dirty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·</a:t>
            </a:r>
            <a:r>
              <a:rPr lang="en-US" altLang="en-US" sz="4000" b="1" dirty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1 </a:t>
            </a:r>
            <a:r>
              <a:rPr lang="ru-RU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=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6</a:t>
            </a:r>
            <a:endParaRPr lang="en-US" sz="4000" b="1" dirty="0" smtClean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35950" y="5998589"/>
            <a:ext cx="5517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:  </a:t>
            </a:r>
            <a:r>
              <a:rPr lang="en-US" sz="4000" dirty="0" smtClean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2) 6 ta  3) 6 ta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8513" y="3931157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3501" y="4741538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5233" y="4736175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53331" y="4697978"/>
            <a:ext cx="1002235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01924" y="4743515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07265" y="4675924"/>
            <a:ext cx="3709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3</a:t>
            </a:r>
            <a:r>
              <a:rPr lang="ru-RU" altLang="en-US" sz="4000" b="1" dirty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·</a:t>
            </a:r>
            <a:r>
              <a:rPr lang="en-US" altLang="en-US" sz="4000" b="1" dirty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 </a:t>
            </a:r>
            <a:r>
              <a:rPr lang="ru-RU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·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1</a:t>
            </a:r>
            <a:r>
              <a:rPr lang="ru-RU" altLang="en-US" sz="4000" b="1" dirty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·</a:t>
            </a:r>
            <a:r>
              <a:rPr lang="en-US" altLang="en-US" sz="4000" b="1" dirty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1 </a:t>
            </a:r>
            <a:r>
              <a:rPr lang="ru-RU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=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6</a:t>
            </a:r>
            <a:endParaRPr lang="en-US" sz="4000" b="1" dirty="0" smtClean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292" y="1211120"/>
            <a:ext cx="12680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2) 6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1) 7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tugaydi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4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3" grpId="0"/>
      <p:bldP spid="27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682446" cy="1447800"/>
          </a:xfrm>
        </p:spPr>
        <p:txBody>
          <a:bodyPr/>
          <a:lstStyle/>
          <a:p>
            <a:pPr algn="ctr"/>
            <a:r>
              <a:rPr lang="ru-RU" altLang="en-US" sz="4000" dirty="0" smtClean="0">
                <a:solidFill>
                  <a:schemeClr val="tx1"/>
                </a:solidFill>
              </a:rPr>
              <a:t> </a:t>
            </a:r>
            <a:r>
              <a:rPr lang="ru-RU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800672" y="1021934"/>
            <a:ext cx="6934200" cy="144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altLang="en-US" sz="4000" kern="0" smtClean="0">
                <a:solidFill>
                  <a:schemeClr val="tx1"/>
                </a:solidFill>
              </a:rPr>
              <a:t> </a:t>
            </a:r>
            <a:r>
              <a:rPr lang="ru-RU" altLang="en-US" sz="4000" kern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06594" y="3546050"/>
            <a:ext cx="6934200" cy="274002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ko-KR" dirty="0" smtClean="0">
                <a:solidFill>
                  <a:schemeClr val="tx1"/>
                </a:solidFill>
                <a:latin typeface="18"/>
                <a:ea typeface="굴림" charset="-127"/>
              </a:rPr>
              <a:t> </a:t>
            </a:r>
            <a:endParaRPr lang="en-US" altLang="en-US" sz="3600" dirty="0">
              <a:solidFill>
                <a:schemeClr val="tx1"/>
              </a:solidFill>
              <a:latin typeface="18"/>
            </a:endParaRPr>
          </a:p>
          <a:p>
            <a:pPr>
              <a:lnSpc>
                <a:spcPct val="80000"/>
              </a:lnSpc>
            </a:pPr>
            <a:endParaRPr lang="en-US" altLang="en-US" sz="2000" dirty="0">
              <a:solidFill>
                <a:schemeClr val="tx1"/>
              </a:solidFill>
              <a:latin typeface="1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1398" y="1223239"/>
            <a:ext cx="89417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loladan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 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rang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loladan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guldasta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07" y="1266015"/>
            <a:ext cx="2740555" cy="26450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16606" y="3173393"/>
            <a:ext cx="5257800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3·2·5 = 30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 r="16473"/>
          <a:stretch/>
        </p:blipFill>
        <p:spPr>
          <a:xfrm>
            <a:off x="2146126" y="4752322"/>
            <a:ext cx="1257541" cy="14671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 r="16473"/>
          <a:stretch/>
        </p:blipFill>
        <p:spPr>
          <a:xfrm>
            <a:off x="3505629" y="5242317"/>
            <a:ext cx="1331038" cy="15529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 r="16473"/>
          <a:stretch/>
        </p:blipFill>
        <p:spPr>
          <a:xfrm>
            <a:off x="302294" y="3813934"/>
            <a:ext cx="1608599" cy="1876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90660" y="4998213"/>
            <a:ext cx="5324936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Javob</a:t>
            </a:r>
            <a:r>
              <a:rPr lang="en-US" dirty="0" smtClean="0"/>
              <a:t>: 30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guldasta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9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682446" cy="1447800"/>
          </a:xfrm>
        </p:spPr>
        <p:txBody>
          <a:bodyPr/>
          <a:lstStyle/>
          <a:p>
            <a:pPr algn="ctr"/>
            <a:r>
              <a:rPr lang="ru-RU" altLang="en-US" sz="4000" dirty="0" smtClean="0">
                <a:solidFill>
                  <a:schemeClr val="tx1"/>
                </a:solidFill>
              </a:rPr>
              <a:t> </a:t>
            </a:r>
            <a:r>
              <a:rPr lang="ru-RU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144" y="1355180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javonidagi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9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5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darslklar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5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-yon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40" y="1656234"/>
            <a:ext cx="5832648" cy="1908336"/>
          </a:xfrm>
          <a:prstGeom prst="rect">
            <a:avLst/>
          </a:prstGeom>
        </p:spPr>
      </p:pic>
      <p:sp>
        <p:nvSpPr>
          <p:cNvPr id="6" name="Стрелка углом вверх 5"/>
          <p:cNvSpPr/>
          <p:nvPr/>
        </p:nvSpPr>
        <p:spPr>
          <a:xfrm>
            <a:off x="151870" y="159832"/>
            <a:ext cx="360040" cy="296638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6870" y="281112"/>
            <a:ext cx="12754937" cy="1231106"/>
          </a:xfrm>
        </p:spPr>
        <p:txBody>
          <a:bodyPr/>
          <a:lstStyle/>
          <a:p>
            <a:r>
              <a:rPr lang="en-US" sz="4000" b="1" dirty="0" smtClean="0"/>
              <a:t>MUSTAQIL  BAJARISH  UCHUN  TOPSHIRIQLAR: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864296" y="1296194"/>
            <a:ext cx="8784976" cy="21236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400" b="1" dirty="0" smtClean="0">
                <a:solidFill>
                  <a:schemeClr val="tx1"/>
                </a:solidFill>
              </a:rPr>
              <a:t> 1087-</a:t>
            </a:r>
            <a:r>
              <a:rPr lang="en-US" sz="4400" b="1" dirty="0" smtClean="0">
                <a:solidFill>
                  <a:schemeClr val="tx1"/>
                </a:solidFill>
              </a:rPr>
              <a:t>,</a:t>
            </a:r>
            <a:r>
              <a:rPr lang="uz-Latn-UZ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1089-</a:t>
            </a:r>
            <a:r>
              <a:rPr lang="en-US" sz="4400" b="1" dirty="0" smtClean="0">
                <a:solidFill>
                  <a:schemeClr val="tx1"/>
                </a:solidFill>
              </a:rPr>
              <a:t>, 1097- </a:t>
            </a:r>
            <a:r>
              <a:rPr lang="en-US" sz="44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4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yechish</a:t>
            </a:r>
            <a:r>
              <a:rPr lang="en-US" sz="4400" b="1" dirty="0" smtClean="0">
                <a:solidFill>
                  <a:schemeClr val="tx1"/>
                </a:solidFill>
              </a:rPr>
              <a:t> (208- bet).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20" descr="Описание: http://genevieveng.com/wp-content/uploads/2016/10/eur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0238">
            <a:off x="5316508" y="4135683"/>
            <a:ext cx="19431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138994" y="288082"/>
            <a:ext cx="10585176" cy="715146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7986" y="1156393"/>
            <a:ext cx="1194467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shahardan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shaharga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transport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shahardan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shaharga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transportda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shahardan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shaharga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xil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144" y="5011626"/>
            <a:ext cx="1009588" cy="66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373" y="4225808"/>
            <a:ext cx="1305588" cy="71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701" y="3500438"/>
            <a:ext cx="1301247" cy="58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6915" y="4225808"/>
            <a:ext cx="1185778" cy="69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Овал 19"/>
          <p:cNvSpPr/>
          <p:nvPr/>
        </p:nvSpPr>
        <p:spPr bwMode="auto">
          <a:xfrm>
            <a:off x="2938912" y="4769836"/>
            <a:ext cx="236590" cy="30223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7848162" y="4769836"/>
            <a:ext cx="236590" cy="30223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3174" y="4407151"/>
            <a:ext cx="337379" cy="39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13340" y="4407151"/>
            <a:ext cx="337379" cy="39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729867" y="4225808"/>
            <a:ext cx="337379" cy="39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</a:t>
            </a:r>
            <a:endParaRPr lang="ru-RU" dirty="0"/>
          </a:p>
        </p:txBody>
      </p:sp>
      <p:sp>
        <p:nvSpPr>
          <p:cNvPr id="25" name="Выгнутая вниз стрелка 24"/>
          <p:cNvSpPr/>
          <p:nvPr/>
        </p:nvSpPr>
        <p:spPr bwMode="auto">
          <a:xfrm>
            <a:off x="2879764" y="5313864"/>
            <a:ext cx="5264136" cy="1329846"/>
          </a:xfrm>
          <a:prstGeom prst="curvedUpArrow">
            <a:avLst>
              <a:gd name="adj1" fmla="val 25000"/>
              <a:gd name="adj2" fmla="val 38832"/>
              <a:gd name="adj3" fmla="val 25000"/>
            </a:avLst>
          </a:prstGeom>
          <a:solidFill>
            <a:srgbClr val="FF00FF"/>
          </a:solidFill>
          <a:ln>
            <a:solidFill>
              <a:srgbClr val="FF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>
            <a:stCxn id="20" idx="6"/>
          </p:cNvCxnSpPr>
          <p:nvPr/>
        </p:nvCxnSpPr>
        <p:spPr bwMode="auto">
          <a:xfrm>
            <a:off x="3175502" y="4920955"/>
            <a:ext cx="1656133" cy="3022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>
            <a:solidFill>
              <a:srgbClr val="3A100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>
            <a:stCxn id="28" idx="6"/>
            <a:endCxn id="21" idx="2"/>
          </p:cNvCxnSpPr>
          <p:nvPr/>
        </p:nvCxnSpPr>
        <p:spPr bwMode="auto">
          <a:xfrm flipV="1">
            <a:off x="4949930" y="4920955"/>
            <a:ext cx="2898232" cy="6044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>
            <a:solidFill>
              <a:srgbClr val="3A100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Овал 27"/>
          <p:cNvSpPr/>
          <p:nvPr/>
        </p:nvSpPr>
        <p:spPr bwMode="auto">
          <a:xfrm>
            <a:off x="4713340" y="4830284"/>
            <a:ext cx="236590" cy="30223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502" y="4346704"/>
            <a:ext cx="1185778" cy="69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5304816" y="5857892"/>
            <a:ext cx="473181" cy="703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798" y="5132522"/>
            <a:ext cx="1009588" cy="66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88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YECHISH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18107"/>
              </p:ext>
            </p:extLst>
          </p:nvPr>
        </p:nvGraphicFramePr>
        <p:xfrm>
          <a:off x="1129983" y="1994100"/>
          <a:ext cx="8785646" cy="37113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8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2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8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TT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 A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 S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 P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679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 T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 </a:t>
                      </a:r>
                      <a:r>
                        <a:rPr lang="en-US" sz="2800" b="1" dirty="0" err="1" smtClean="0"/>
                        <a:t>A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 S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 P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972379" y="1307896"/>
            <a:ext cx="486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3619163" y="1476915"/>
            <a:ext cx="1292582" cy="408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9190" y="131148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5065" y="3926326"/>
            <a:ext cx="511785" cy="71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5065" y="2324727"/>
            <a:ext cx="511785" cy="71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545065" y="3036402"/>
            <a:ext cx="425175" cy="767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184902"/>
            <a:ext cx="1539076" cy="128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059" y="1911248"/>
            <a:ext cx="1881094" cy="120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113332"/>
            <a:ext cx="1459470" cy="102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2194" y="2025578"/>
            <a:ext cx="1612210" cy="99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6506" y="1984304"/>
            <a:ext cx="1710086" cy="102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9725" y="2027700"/>
            <a:ext cx="1905904" cy="93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865540" y="576303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∙ 4 = 8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00166" y="6328043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8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1072- masala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511970" y="1232599"/>
            <a:ext cx="11800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1,2,3,4,5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raqamlardan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; 2) 3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tuzsa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takrorlanish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20922"/>
              </p:ext>
            </p:extLst>
          </p:nvPr>
        </p:nvGraphicFramePr>
        <p:xfrm>
          <a:off x="3304456" y="3603472"/>
          <a:ext cx="6096000" cy="26820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Xonalar</a:t>
                      </a:r>
                      <a:endParaRPr lang="ru-RU" sz="3200" dirty="0"/>
                    </a:p>
                  </a:txBody>
                  <a:tcPr marT="45697" marB="4569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Usullar</a:t>
                      </a:r>
                      <a:endParaRPr lang="ru-RU" sz="3200" dirty="0"/>
                    </a:p>
                  </a:txBody>
                  <a:tcPr marT="45697" marB="45697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75908" y="5580630"/>
            <a:ext cx="32645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altLang="ru-RU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40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alt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2443" y="4163859"/>
            <a:ext cx="571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2443" y="4863780"/>
            <a:ext cx="571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1072- masala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511970" y="1232599"/>
            <a:ext cx="11800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1,2,3,4,5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raqamlardan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; 2) 3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tuzsa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takrorlanish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35311"/>
              </p:ext>
            </p:extLst>
          </p:nvPr>
        </p:nvGraphicFramePr>
        <p:xfrm>
          <a:off x="3344478" y="3356257"/>
          <a:ext cx="6418128" cy="33830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Xonalar</a:t>
                      </a:r>
                      <a:endParaRPr lang="ru-RU" sz="3200" dirty="0"/>
                    </a:p>
                  </a:txBody>
                  <a:tcPr marT="45697" marB="4569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Usullar</a:t>
                      </a:r>
                      <a:r>
                        <a:rPr lang="en-US" sz="3200" dirty="0" smtClean="0"/>
                        <a:t> </a:t>
                      </a:r>
                      <a:endParaRPr lang="ru-RU" sz="3200" dirty="0"/>
                    </a:p>
                  </a:txBody>
                  <a:tcPr marT="45697" marB="45697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59543" y="6001000"/>
            <a:ext cx="3903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•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endParaRPr lang="ru-RU" alt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5325" y="3958282"/>
            <a:ext cx="571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6680" y="4630513"/>
            <a:ext cx="571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5325" y="5262693"/>
            <a:ext cx="571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9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1072- masala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511970" y="1232599"/>
            <a:ext cx="11800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1,2,3,4,5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raqamlardan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; 2) 3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tuzsa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takrorlanmaslik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06688"/>
              </p:ext>
            </p:extLst>
          </p:nvPr>
        </p:nvGraphicFramePr>
        <p:xfrm>
          <a:off x="3304456" y="3603472"/>
          <a:ext cx="6096000" cy="26820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Xonalar</a:t>
                      </a:r>
                      <a:endParaRPr lang="ru-RU" sz="3200" dirty="0"/>
                    </a:p>
                  </a:txBody>
                  <a:tcPr marT="45697" marB="4569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Usullar</a:t>
                      </a:r>
                      <a:endParaRPr lang="ru-RU" sz="3200" dirty="0"/>
                    </a:p>
                  </a:txBody>
                  <a:tcPr marT="45697" marB="45697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36630" y="5577642"/>
            <a:ext cx="2143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5•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altLang="ru-RU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alt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2443" y="4163859"/>
            <a:ext cx="571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2443" y="4863780"/>
            <a:ext cx="571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1072- masala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511970" y="1232599"/>
            <a:ext cx="11800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1,2,3,4,5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raqamlardan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; 2) 3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tuzsa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takrorlanmaslik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35311"/>
              </p:ext>
            </p:extLst>
          </p:nvPr>
        </p:nvGraphicFramePr>
        <p:xfrm>
          <a:off x="3344478" y="3356257"/>
          <a:ext cx="6418128" cy="33830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Xonalar</a:t>
                      </a:r>
                      <a:endParaRPr lang="ru-RU" sz="3200" dirty="0"/>
                    </a:p>
                  </a:txBody>
                  <a:tcPr marT="45697" marB="4569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Usullar</a:t>
                      </a:r>
                      <a:r>
                        <a:rPr lang="en-US" sz="3200" dirty="0" smtClean="0"/>
                        <a:t> </a:t>
                      </a:r>
                      <a:endParaRPr lang="ru-RU" sz="3200" dirty="0"/>
                    </a:p>
                  </a:txBody>
                  <a:tcPr marT="45697" marB="45697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59543" y="6001000"/>
            <a:ext cx="3903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alt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5325" y="3958282"/>
            <a:ext cx="571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6680" y="4630513"/>
            <a:ext cx="571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5325" y="5262693"/>
            <a:ext cx="571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1088- masala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496143" y="1382018"/>
            <a:ext cx="1202533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7, 9 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takrorlamasdan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nechtasi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1) 4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; 2) 6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3) 7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tugaydi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32248" y="5214127"/>
            <a:ext cx="3903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•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alt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38716"/>
              </p:ext>
            </p:extLst>
          </p:nvPr>
        </p:nvGraphicFramePr>
        <p:xfrm>
          <a:off x="1288232" y="2016274"/>
          <a:ext cx="10398194" cy="39057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36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8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4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Minglar</a:t>
                      </a:r>
                      <a:r>
                        <a:rPr lang="en-US" sz="3200" dirty="0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xoanasi</a:t>
                      </a:r>
                      <a:endParaRPr lang="ru-RU" sz="3200" dirty="0" smtClean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Yuzlar</a:t>
                      </a:r>
                      <a:r>
                        <a:rPr lang="en-US" sz="3200" dirty="0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xoanasi</a:t>
                      </a:r>
                      <a:endParaRPr lang="ru-RU" sz="32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O‘nlar</a:t>
                      </a:r>
                      <a:r>
                        <a:rPr lang="en-US" sz="3200" dirty="0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xonasi</a:t>
                      </a:r>
                      <a:endParaRPr lang="ru-RU" sz="32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Birlar</a:t>
                      </a:r>
                      <a:r>
                        <a:rPr lang="en-US" sz="3200" dirty="0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xonasi</a:t>
                      </a:r>
                      <a:endParaRPr lang="ru-RU" sz="32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Usullar</a:t>
                      </a:r>
                      <a:endParaRPr lang="ru-RU" sz="32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823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664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823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40E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14196" y="3525663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9113" y="3571117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7212" y="3525663"/>
            <a:ext cx="1002235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0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95077" y="3579449"/>
            <a:ext cx="3146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 </a:t>
            </a:r>
            <a:r>
              <a:rPr lang="ru-RU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·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1 </a:t>
            </a:r>
            <a:r>
              <a:rPr lang="ru-RU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=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2</a:t>
            </a:r>
            <a:endParaRPr lang="en-US" sz="4000" b="1" dirty="0" smtClean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2288" y="6086046"/>
            <a:ext cx="3146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:</a:t>
            </a:r>
            <a:r>
              <a:rPr 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6 ta</a:t>
            </a:r>
            <a:endParaRPr lang="en-US" sz="4000" dirty="0" smtClean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4579" y="3525663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0263" y="4396107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9113" y="4376135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211" y="4337938"/>
            <a:ext cx="1002235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66751" y="4406151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73310" y="4268660"/>
            <a:ext cx="3146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 </a:t>
            </a:r>
            <a:r>
              <a:rPr lang="ru-RU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·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1 </a:t>
            </a:r>
            <a:r>
              <a:rPr lang="ru-RU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=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2</a:t>
            </a:r>
            <a:endParaRPr lang="en-US" sz="4000" b="1" dirty="0" smtClean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144" y="1189908"/>
            <a:ext cx="10227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ru-RU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7, 9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raqamlaridan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1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) 4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70263" y="5244735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9113" y="5224763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7211" y="5186566"/>
            <a:ext cx="1002235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6751" y="5254779"/>
            <a:ext cx="1378074" cy="71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58596" y="5149465"/>
            <a:ext cx="3146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 </a:t>
            </a:r>
            <a:r>
              <a:rPr lang="ru-RU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·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1 </a:t>
            </a:r>
            <a:r>
              <a:rPr lang="ru-RU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=</a:t>
            </a:r>
            <a:r>
              <a:rPr lang="en-US" altLang="en-US" sz="4000" b="1" dirty="0" smtClean="0">
                <a:solidFill>
                  <a:srgbClr val="040E08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2</a:t>
            </a:r>
            <a:endParaRPr lang="en-US" sz="4000" b="1" dirty="0" smtClean="0">
              <a:solidFill>
                <a:srgbClr val="040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3" grpId="0"/>
      <p:bldP spid="27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16" grpId="0"/>
      <p:bldP spid="17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10497</TotalTime>
  <Words>507</Words>
  <Application>Microsoft Office PowerPoint</Application>
  <PresentationFormat>Произвольный</PresentationFormat>
  <Paragraphs>140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18</vt:lpstr>
      <vt:lpstr>Arial</vt:lpstr>
      <vt:lpstr>Calibri</vt:lpstr>
      <vt:lpstr>굴림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543</cp:revision>
  <dcterms:created xsi:type="dcterms:W3CDTF">2020-04-09T07:32:19Z</dcterms:created>
  <dcterms:modified xsi:type="dcterms:W3CDTF">2021-03-24T07:14:01Z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