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807" r:id="rId3"/>
    <p:sldId id="824" r:id="rId4"/>
    <p:sldId id="826" r:id="rId5"/>
    <p:sldId id="827" r:id="rId6"/>
    <p:sldId id="828" r:id="rId7"/>
    <p:sldId id="815" r:id="rId8"/>
    <p:sldId id="816" r:id="rId9"/>
    <p:sldId id="811" r:id="rId10"/>
    <p:sldId id="817" r:id="rId11"/>
    <p:sldId id="829" r:id="rId12"/>
    <p:sldId id="813" r:id="rId13"/>
    <p:sldId id="814" r:id="rId14"/>
    <p:sldId id="809" r:id="rId15"/>
    <p:sldId id="830" r:id="rId16"/>
    <p:sldId id="810" r:id="rId17"/>
    <p:sldId id="812" r:id="rId18"/>
    <p:sldId id="819" r:id="rId19"/>
    <p:sldId id="820" r:id="rId20"/>
    <p:sldId id="818" r:id="rId21"/>
    <p:sldId id="821" r:id="rId22"/>
    <p:sldId id="822" r:id="rId23"/>
    <p:sldId id="823" r:id="rId24"/>
    <p:sldId id="82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3A0B1-342B-4928-9C28-A2750A2FD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3D144A-B90C-4BBC-B2B8-5E80A2F29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A123E8-3775-4FA3-82A3-A5BB089F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C84370-5CD1-4C8B-9002-418514D1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2FFFE-535B-4EC5-AA2A-F12238EF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97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C329C-ECA9-4AB8-ABD1-D73EAB67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A56799-8612-4AD3-B6F6-0694AFE14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87EE45-90C0-49E2-B833-BEC9707C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DECCF-C7A4-45C3-8684-879D138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C7F61-8D0C-491C-BBD0-1202B1A2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9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6CD09C-2939-427B-83AE-5D2AE05E8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6F14D0-FFB2-4F9F-89A7-0F537F4FF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C333B-467D-405A-BE63-A93D45D2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CA593-7A8B-428A-98C8-2B98187C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1B36F-E20A-4EF1-90AC-79A46665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1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D62CC-4B36-4723-955A-20099AB2C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55415-11E9-48C5-8F96-830FAECD4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283086-8E7D-4DEF-8D54-B2B66476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C5591-4F1A-4C94-8283-8F432D02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A48F4B-9642-4A1D-B770-08FBB9A2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5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550D5-53D0-46DB-899A-538627FA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9556B0-9D05-4A82-966E-066A9423E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3A5021-2316-43CF-BE57-753D76F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5EF33E-BEE9-47DA-9FC5-CDCC1602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8D7E1-5AF4-4F72-B2A3-E75C885E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5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A6288-C99D-4271-A304-39DAB305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4668D-B20B-4BFB-8FBA-A9EFA722E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83FEC8-1828-446D-B51D-46E8040A8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FA216C-5BF2-4C20-B853-CD0662D9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F6A938-A60C-4C5A-9C15-D1C2D63D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61DD3D-F046-4958-8770-548A7C95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9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408E0-BA2C-48E3-A4CD-D798A01C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FC05EB-01CB-458D-AA54-D750968D3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645B20-34EC-4939-B314-DC06B4A7E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5615EE-6593-4E22-99A1-E3621F613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8E8C5D-D34F-42BD-AABE-485383F44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E06FA6-0E26-420C-A4C7-9ACA5856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B07E55-496D-4869-AE43-FB26DF9E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56CD5-02BD-4FA8-9D84-CFB2DAE3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8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8CDA1-8788-4C86-BBB4-DB0037B2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A7A8EA-7E93-4F6E-806F-718647D0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F1E8DD-9FD9-4492-AA25-EBA81FFC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8CD704-A1E0-4257-8BA5-2EEE4D8A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5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824129-F1FA-49F5-B4D5-5D21AA3B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951860-75B3-48C6-B096-9DB63E42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E9E263-B66C-4B50-B54E-937EEA58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3ADAD-42F8-4955-B3F0-4D583910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8FC87D-7488-4DF3-9EB6-8B434A5A7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65CEAA-63E1-427C-8813-9228FFB99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46E67D-2041-42AA-A4BC-5679E78A3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9965FB-BC00-4D56-AEBE-9456422E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A5CC88-F91A-4C54-8E62-090F965E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04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7E7B1-AC75-4B40-A33A-0E82D758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2621B9-C730-4CB5-BB90-EFEC8784F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3D025-C369-4CD0-ABF5-1396336FA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81BE52-9D35-4056-9A39-7498964E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40A5CD-5948-4B6D-B5EA-A8C21897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F8DFDD-E591-404A-943E-E1F499FE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2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F99CF-790C-48B2-9DA2-86DDD587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A3310E-FD53-4E8E-B724-E0D08979E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33DA4-01D2-4310-AEBE-7C5F2C064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FD19C-8273-4856-A699-8AC3DD1F339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84799-381A-45D1-8314-370C8FB1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A9E32-B7D7-4486-92B4-B41FEDBA7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79A90-2770-4DE5-85F3-5B1CD45D3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45" y="1419726"/>
            <a:ext cx="11941159" cy="53468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900528" y="1601581"/>
            <a:ext cx="1079104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PRIMATLAR TURKUMI.</a:t>
            </a:r>
          </a:p>
          <a:p>
            <a:pPr algn="ctr">
              <a:spcAft>
                <a:spcPts val="1200"/>
              </a:spcAft>
            </a:pP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AHAMIYATI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360772" y="4093143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6" y="1585359"/>
            <a:ext cx="625864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2897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-288758" y="8436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72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2779" y="215153"/>
            <a:ext cx="1630633" cy="90137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154654" y="327260"/>
            <a:ext cx="171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AE5AE-FB02-4381-A4B7-89832068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45" y="4253516"/>
            <a:ext cx="3044342" cy="22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8914D-0849-4C6D-9193-EBB73955D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63" r="-363"/>
          <a:stretch/>
        </p:blipFill>
        <p:spPr>
          <a:xfrm>
            <a:off x="321831" y="1377661"/>
            <a:ext cx="4707369" cy="506797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44F6A-61AB-4328-AE5B-F5754DD8D87C}"/>
              </a:ext>
            </a:extLst>
          </p:cNvPr>
          <p:cNvSpPr/>
          <p:nvPr/>
        </p:nvSpPr>
        <p:spPr>
          <a:xfrm>
            <a:off x="5315097" y="137766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O'RGIMCHAK MAYMUN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Amerikada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shoxlariga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osilib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turishga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qo‘llari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daraxtlarga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ilashadi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489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F1925F-EA12-43EB-AE3F-1137D8810C8E}"/>
              </a:ext>
            </a:extLst>
          </p:cNvPr>
          <p:cNvSpPr/>
          <p:nvPr/>
        </p:nvSpPr>
        <p:spPr>
          <a:xfrm>
            <a:off x="307209" y="1300585"/>
            <a:ext cx="6299225" cy="51943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KAPUTSIN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1,5-5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4-5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yoshida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Kunduzgi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poyasi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D5BECA-6555-4FBA-A7AC-8FE2AFF62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08600" y="1424844"/>
            <a:ext cx="5143426" cy="41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6DF25-5BEA-43F5-A2F0-41A25BD1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1" y="1344618"/>
            <a:ext cx="7035152" cy="46959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D63826-3B24-4C6E-98E8-C70794ABE6C9}"/>
              </a:ext>
            </a:extLst>
          </p:cNvPr>
          <p:cNvSpPr/>
          <p:nvPr/>
        </p:nvSpPr>
        <p:spPr>
          <a:xfrm>
            <a:off x="7910945" y="1371600"/>
            <a:ext cx="3823855" cy="4862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LIMUR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20-30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Madagaskarda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poyasi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860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ED1B7-D431-4547-848F-472491016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5" t="1679" r="8906" b="8219"/>
          <a:stretch/>
        </p:blipFill>
        <p:spPr>
          <a:xfrm>
            <a:off x="6663221" y="1391344"/>
            <a:ext cx="5338822" cy="38837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F1925F-EA12-43EB-AE3F-1137D8810C8E}"/>
              </a:ext>
            </a:extLst>
          </p:cNvPr>
          <p:cNvSpPr/>
          <p:nvPr/>
        </p:nvSpPr>
        <p:spPr>
          <a:xfrm>
            <a:off x="334104" y="1314033"/>
            <a:ext cx="6220691" cy="50338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YASHIL MARTISHKA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40-60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3,5-5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30-40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Kunduzgi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Banan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mango,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anjirni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sevib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29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81B328-8ECA-4E6B-B860-69FA8079C417}"/>
              </a:ext>
            </a:extLst>
          </p:cNvPr>
          <p:cNvSpPr/>
          <p:nvPr/>
        </p:nvSpPr>
        <p:spPr>
          <a:xfrm>
            <a:off x="576298" y="1276837"/>
            <a:ext cx="4910101" cy="49737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GIBBON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45-90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4 - 13 kg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oxirigacha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birdek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g‘amxo‘rlik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Qarilarini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569A0B-12E0-42A3-978C-426ECD4C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19" y="1401936"/>
            <a:ext cx="5314057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72B408-1845-453A-9ECF-34809C91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1" y="1593782"/>
            <a:ext cx="6919002" cy="46357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81B328-8ECA-4E6B-B860-69FA8079C417}"/>
              </a:ext>
            </a:extLst>
          </p:cNvPr>
          <p:cNvSpPr/>
          <p:nvPr/>
        </p:nvSpPr>
        <p:spPr>
          <a:xfrm>
            <a:off x="7623916" y="1424756"/>
            <a:ext cx="4031672" cy="497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GORILLA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140-200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100-200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10-25ta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individdan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qit’asida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79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367E99-E1C6-4297-9114-B972B6BA8FCD}"/>
              </a:ext>
            </a:extLst>
          </p:cNvPr>
          <p:cNvSpPr/>
          <p:nvPr/>
        </p:nvSpPr>
        <p:spPr>
          <a:xfrm>
            <a:off x="286792" y="1242387"/>
            <a:ext cx="5140037" cy="53385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ORANGUTAN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♂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1,5 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50-90 kg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1,0 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30-50 kg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Kalimantan va Sumatra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A9E4F8-59FA-4019-96EA-B8B23A10D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837" y="1932817"/>
            <a:ext cx="6478380" cy="40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02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E0D3CC-011E-49F7-83C6-B9556EFD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73" y="1317811"/>
            <a:ext cx="4119736" cy="45182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935334-1EA4-4B3B-A7A2-DD9976F45AE3}"/>
              </a:ext>
            </a:extLst>
          </p:cNvPr>
          <p:cNvSpPr/>
          <p:nvPr/>
        </p:nvSpPr>
        <p:spPr>
          <a:xfrm>
            <a:off x="341067" y="1365234"/>
            <a:ext cx="6899563" cy="45027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SHIMPANZE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150-170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Ayyor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aqlli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galaga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Hammaxo‘r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qit’asida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16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935334-1EA4-4B3B-A7A2-DD9976F45AE3}"/>
              </a:ext>
            </a:extLst>
          </p:cNvPr>
          <p:cNvSpPr/>
          <p:nvPr/>
        </p:nvSpPr>
        <p:spPr>
          <a:xfrm>
            <a:off x="401688" y="1627094"/>
            <a:ext cx="5609147" cy="3419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Shimpanze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cho‘plar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asalarilar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teshiklarni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kengaytiradi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sindirib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teshiklardan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kovlab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cho‘plar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tozalaydi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E4B611-9B69-437C-AFD9-BDFFAB46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412" y="1600200"/>
            <a:ext cx="5566227" cy="41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3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935334-1EA4-4B3B-A7A2-DD9976F45AE3}"/>
              </a:ext>
            </a:extLst>
          </p:cNvPr>
          <p:cNvSpPr/>
          <p:nvPr/>
        </p:nvSpPr>
        <p:spPr>
          <a:xfrm>
            <a:off x="389443" y="1519517"/>
            <a:ext cx="5944122" cy="37434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Shimpanze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imo-ishoralar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kechinmalarini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qo‘rquv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hayajon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achchig‘lanishi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xursandligini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ifodalay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o‘xshaydi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C7769F-3B60-412A-A935-C566E391E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916" y="1506070"/>
            <a:ext cx="5323801" cy="37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1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E0FCEB-9457-4447-85E4-9F7DE7B2F7A6}"/>
              </a:ext>
            </a:extLst>
          </p:cNvPr>
          <p:cNvSpPr/>
          <p:nvPr/>
        </p:nvSpPr>
        <p:spPr>
          <a:xfrm>
            <a:off x="6991671" y="1261442"/>
            <a:ext cx="48169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Primatlar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B8AA5-1B7A-4EBD-94BD-9207FDF7C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56" y="1363249"/>
            <a:ext cx="6359555" cy="43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6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AHAMIYATI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AB9C55-5BDD-44B8-85A8-A9E0C11E0AEF}"/>
              </a:ext>
            </a:extLst>
          </p:cNvPr>
          <p:cNvSpPr/>
          <p:nvPr/>
        </p:nvSpPr>
        <p:spPr>
          <a:xfrm>
            <a:off x="637308" y="1742276"/>
            <a:ext cx="59920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O‘txo‘r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go‘ngxo‘r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qo‘ng‘izlar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pashshalar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chuvalchanglar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zamburug‘lar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parchalanganida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boyiydi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7FBE6D-60B0-4588-8AC4-32161D40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12" y="1853514"/>
            <a:ext cx="5164148" cy="36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98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AHAMIYATI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B29F07-3F56-450F-B88F-BE6D7E5009DF}"/>
              </a:ext>
            </a:extLst>
          </p:cNvPr>
          <p:cNvSpPr/>
          <p:nvPr/>
        </p:nvSpPr>
        <p:spPr>
          <a:xfrm>
            <a:off x="323474" y="1495602"/>
            <a:ext cx="77851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Olmaxon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kalamushlari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ko‘rsichqon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tuproqni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yumshatadi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Hasharotxo‘rlar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ko‘rshapalak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tipratikan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zararkunanda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tarqatuvchi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o‘laksasi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oziqlanganidan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sanitarlar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68315-C31B-4E3F-BBED-093C4D783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" b="7442"/>
          <a:stretch/>
        </p:blipFill>
        <p:spPr>
          <a:xfrm>
            <a:off x="8328618" y="1653988"/>
            <a:ext cx="3343429" cy="30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AHAMIYATI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6833D2-A9E6-4827-829C-67A45B1B809E}"/>
              </a:ext>
            </a:extLst>
          </p:cNvPr>
          <p:cNvSpPr/>
          <p:nvPr/>
        </p:nvSpPr>
        <p:spPr>
          <a:xfrm>
            <a:off x="484908" y="1145406"/>
            <a:ext cx="84512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mo‘ynasi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(ondatra,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sayg‘oq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kalamushlar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gijjalarni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yuqtiradi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279AEE-B549-416D-8058-567290099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291" y="1285089"/>
            <a:ext cx="2618509" cy="5207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AA354-99CA-4C07-9CA0-1CEB7CC60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094" y="3935322"/>
            <a:ext cx="5751343" cy="246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2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AHAMIYATI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6FD5A8-EEA6-4BC7-B161-5DF1F128B5A7}"/>
              </a:ext>
            </a:extLst>
          </p:cNvPr>
          <p:cNvSpPr/>
          <p:nvPr/>
        </p:nvSpPr>
        <p:spPr>
          <a:xfrm>
            <a:off x="330721" y="1158853"/>
            <a:ext cx="114757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qimmatli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yo‘qolib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ro‘yxati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kitob»ga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BC69C2-BCA3-4A71-BD59-7944CC14A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29" y="2948528"/>
            <a:ext cx="4414981" cy="33112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CD924-0441-4DF2-81AE-654764567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55" y="2988628"/>
            <a:ext cx="4674455" cy="31150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8C9801-9D7D-4534-9B5E-DBF85C385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66" y="2530401"/>
            <a:ext cx="4005695" cy="29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6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9016" y="982007"/>
            <a:ext cx="10564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194-196-sahifalarini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B8AA5-1B7A-4EBD-94BD-9207FDF7C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362" y="3662436"/>
            <a:ext cx="3718552" cy="25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2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CC99A6-6E3B-45C7-815C-4B5EC6B0EEB0}"/>
              </a:ext>
            </a:extLst>
          </p:cNvPr>
          <p:cNvSpPr/>
          <p:nvPr/>
        </p:nvSpPr>
        <p:spPr>
          <a:xfrm>
            <a:off x="304800" y="1167873"/>
            <a:ext cx="9282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qaytarmaydigan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62B907-B40A-4610-915D-F18552EEB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4" y="3768782"/>
            <a:ext cx="3699163" cy="2807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9CBFD0-FA22-4B16-84CB-1E4C11124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17" y="3520519"/>
            <a:ext cx="4733237" cy="3109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6BC24-3E79-4A45-B71B-831E5E9D0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804" y="4256742"/>
            <a:ext cx="2898462" cy="20368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5B7CB1-A827-456C-A2A3-A733C6B63E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25" t="4153" r="12996" b="-1"/>
          <a:stretch/>
        </p:blipFill>
        <p:spPr>
          <a:xfrm>
            <a:off x="9380491" y="1223682"/>
            <a:ext cx="2533131" cy="26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5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BCB5C2-0BE9-4CEC-A77B-7CFC18287BD7}"/>
              </a:ext>
            </a:extLst>
          </p:cNvPr>
          <p:cNvSpPr/>
          <p:nvPr/>
        </p:nvSpPr>
        <p:spPr>
          <a:xfrm>
            <a:off x="457199" y="1280158"/>
            <a:ext cx="108204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chaynaladi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kletchatkasi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bug‘usi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ko‘richak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o‘simtasi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8F2A10-5D42-46FA-A752-46686A45C674}"/>
              </a:ext>
            </a:extLst>
          </p:cNvPr>
          <p:cNvSpPr/>
          <p:nvPr/>
        </p:nvSpPr>
        <p:spPr>
          <a:xfrm>
            <a:off x="484908" y="1526554"/>
            <a:ext cx="107926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2)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naslboshisi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3)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tarpan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4)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a-4, b-1, d-3, e-2.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20C67F-6788-450B-A319-0E10D56E6456}"/>
              </a:ext>
            </a:extLst>
          </p:cNvPr>
          <p:cNvSpPr/>
          <p:nvPr/>
        </p:nvSpPr>
        <p:spPr>
          <a:xfrm>
            <a:off x="346363" y="1241203"/>
            <a:ext cx="116468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tuyog‘ining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7850D-61F1-4076-B11F-F906B423B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01" y="3275239"/>
            <a:ext cx="4876800" cy="2771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A706FE-80E6-43B7-B522-F52F96FB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8" y="2547380"/>
            <a:ext cx="6317673" cy="35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451BBC-0591-4913-B589-D4B768DD733B}"/>
              </a:ext>
            </a:extLst>
          </p:cNvPr>
          <p:cNvSpPr/>
          <p:nvPr/>
        </p:nvSpPr>
        <p:spPr>
          <a:xfrm>
            <a:off x="344068" y="1179674"/>
            <a:ext cx="6569349" cy="53201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Primus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200 dan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qo‘l-oyoq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kaftlarida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60FC44-6F6E-45B8-9209-7DDFC583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5071" r="8331"/>
          <a:stretch/>
        </p:blipFill>
        <p:spPr>
          <a:xfrm>
            <a:off x="7116703" y="1385047"/>
            <a:ext cx="4741654" cy="41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451BBC-0591-4913-B589-D4B768DD733B}"/>
              </a:ext>
            </a:extLst>
          </p:cNvPr>
          <p:cNvSpPr/>
          <p:nvPr/>
        </p:nvSpPr>
        <p:spPr>
          <a:xfrm>
            <a:off x="351590" y="1467768"/>
            <a:ext cx="6603799" cy="45143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ozig‘ini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ushlash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Narsalarga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birdaniga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yarimsharlarida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burmalari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galada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9DF2F-DFC3-4640-93A6-3FBE74291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3" t="8902" r="6638"/>
          <a:stretch/>
        </p:blipFill>
        <p:spPr>
          <a:xfrm>
            <a:off x="7008611" y="1459617"/>
            <a:ext cx="4890654" cy="3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81ADBD-101A-4BF0-832B-3BA5E2DD9683}"/>
              </a:ext>
            </a:extLst>
          </p:cNvPr>
          <p:cNvSpPr/>
          <p:nvPr/>
        </p:nvSpPr>
        <p:spPr>
          <a:xfrm>
            <a:off x="4605735" y="1539750"/>
            <a:ext cx="2493818" cy="8451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PRIMATLAR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8485F0-6645-48C1-B97C-668669880401}"/>
              </a:ext>
            </a:extLst>
          </p:cNvPr>
          <p:cNvSpPr/>
          <p:nvPr/>
        </p:nvSpPr>
        <p:spPr>
          <a:xfrm>
            <a:off x="7842125" y="2647641"/>
            <a:ext cx="2313709" cy="6580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burunli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2F0673-C025-4177-AD85-43252014B802}"/>
              </a:ext>
            </a:extLst>
          </p:cNvPr>
          <p:cNvSpPr/>
          <p:nvPr/>
        </p:nvSpPr>
        <p:spPr>
          <a:xfrm>
            <a:off x="1094510" y="2655480"/>
            <a:ext cx="2729345" cy="65809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burunli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55C33B3-A147-47F3-BE15-B0A2D223532B}"/>
              </a:ext>
            </a:extLst>
          </p:cNvPr>
          <p:cNvSpPr/>
          <p:nvPr/>
        </p:nvSpPr>
        <p:spPr>
          <a:xfrm>
            <a:off x="471054" y="3838877"/>
            <a:ext cx="3976255" cy="997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O‘rgimchak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maymun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Kaputsin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C8728C-34E7-4A69-976E-9EA18F834148}"/>
              </a:ext>
            </a:extLst>
          </p:cNvPr>
          <p:cNvSpPr/>
          <p:nvPr/>
        </p:nvSpPr>
        <p:spPr>
          <a:xfrm>
            <a:off x="5770418" y="3713019"/>
            <a:ext cx="2618510" cy="65809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dumli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6C61BAC-2551-4F79-9465-748EE69817F0}"/>
              </a:ext>
            </a:extLst>
          </p:cNvPr>
          <p:cNvSpPr/>
          <p:nvPr/>
        </p:nvSpPr>
        <p:spPr>
          <a:xfrm>
            <a:off x="9448801" y="3752320"/>
            <a:ext cx="2313709" cy="6187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dumsiz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788799-D1F8-44F0-9FA4-D675AB73110E}"/>
              </a:ext>
            </a:extLst>
          </p:cNvPr>
          <p:cNvSpPr/>
          <p:nvPr/>
        </p:nvSpPr>
        <p:spPr>
          <a:xfrm>
            <a:off x="5659582" y="4744379"/>
            <a:ext cx="2840182" cy="827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martishka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512874-CD54-4BC4-9A54-0287FF25A64D}"/>
              </a:ext>
            </a:extLst>
          </p:cNvPr>
          <p:cNvSpPr/>
          <p:nvPr/>
        </p:nvSpPr>
        <p:spPr>
          <a:xfrm>
            <a:off x="9310255" y="4744379"/>
            <a:ext cx="2452255" cy="182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Shimpanze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Gorilla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Gibbon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Orangutan</a:t>
            </a:r>
          </a:p>
          <a:p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5D16F9B-8E95-4460-AB6F-7B2B82410F3A}"/>
              </a:ext>
            </a:extLst>
          </p:cNvPr>
          <p:cNvCxnSpPr>
            <a:stCxn id="3" idx="2"/>
            <a:endCxn id="6" idx="0"/>
          </p:cNvCxnSpPr>
          <p:nvPr/>
        </p:nvCxnSpPr>
        <p:spPr>
          <a:xfrm flipH="1">
            <a:off x="2459183" y="2384878"/>
            <a:ext cx="3393461" cy="2706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6E9EB93-F088-4A87-80AA-D0706609FDB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5852644" y="2384878"/>
            <a:ext cx="3146336" cy="2627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B1DB78C-7506-4461-8D6D-8A470CE9BEF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2459182" y="3313570"/>
            <a:ext cx="1" cy="525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EA2D05E-27E3-4F5D-B0E5-33EEA2309A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8998980" y="3305732"/>
            <a:ext cx="1606676" cy="4465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5E62A37-D47F-401D-8611-6908FB8B9E74}"/>
              </a:ext>
            </a:extLst>
          </p:cNvPr>
          <p:cNvCxnSpPr>
            <a:stCxn id="5" idx="2"/>
            <a:endCxn id="8" idx="0"/>
          </p:cNvCxnSpPr>
          <p:nvPr/>
        </p:nvCxnSpPr>
        <p:spPr>
          <a:xfrm flipH="1">
            <a:off x="7079673" y="3305732"/>
            <a:ext cx="1919307" cy="407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C2315A3-3F61-42CB-BB6D-8C7A7781A70D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079673" y="4371110"/>
            <a:ext cx="0" cy="3994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DA4F3DF6-F46E-4301-9949-8EABBD3303D7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0605656" y="4371110"/>
            <a:ext cx="32527" cy="373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10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852</Words>
  <Application>Microsoft Office PowerPoint</Application>
  <PresentationFormat>Широкоэкранный</PresentationFormat>
  <Paragraphs>161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TOPSHIRIQNI TEKSHIRISH</vt:lpstr>
      <vt:lpstr>TOPSHIRIQNI TEKSHIRISH</vt:lpstr>
      <vt:lpstr>TOPSHIRIQNI TEKSHIRISH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PRIMATLAR TURKUMI</vt:lpstr>
      <vt:lpstr>SUTEMIZUVCHILARNING AHAMIYATI</vt:lpstr>
      <vt:lpstr>SUTEMIZUVCHILARNING AHAMIYATI</vt:lpstr>
      <vt:lpstr>SUTEMIZUVCHILARNING AHAMIYATI</vt:lpstr>
      <vt:lpstr>SUTEMIZUVCHILARNING AHAMIYATI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34</cp:revision>
  <dcterms:created xsi:type="dcterms:W3CDTF">2021-03-20T15:39:35Z</dcterms:created>
  <dcterms:modified xsi:type="dcterms:W3CDTF">2021-03-25T09:07:59Z</dcterms:modified>
</cp:coreProperties>
</file>