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807" r:id="rId3"/>
    <p:sldId id="828" r:id="rId4"/>
    <p:sldId id="830" r:id="rId5"/>
    <p:sldId id="831" r:id="rId6"/>
    <p:sldId id="808" r:id="rId7"/>
    <p:sldId id="824" r:id="rId8"/>
    <p:sldId id="809" r:id="rId9"/>
    <p:sldId id="810" r:id="rId10"/>
    <p:sldId id="811" r:id="rId11"/>
    <p:sldId id="812" r:id="rId12"/>
    <p:sldId id="825" r:id="rId13"/>
    <p:sldId id="813" r:id="rId14"/>
    <p:sldId id="814" r:id="rId15"/>
    <p:sldId id="815" r:id="rId16"/>
    <p:sldId id="816" r:id="rId17"/>
    <p:sldId id="817" r:id="rId18"/>
    <p:sldId id="826" r:id="rId19"/>
    <p:sldId id="818" r:id="rId20"/>
    <p:sldId id="823" r:id="rId21"/>
    <p:sldId id="819" r:id="rId22"/>
    <p:sldId id="820" r:id="rId23"/>
    <p:sldId id="821" r:id="rId24"/>
    <p:sldId id="822" r:id="rId25"/>
    <p:sldId id="827" r:id="rId26"/>
    <p:sldId id="82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1A2F53-F5D3-442A-AC8E-621B0DFEA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26CADFF-0389-47BF-80D2-00B170864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1A28E2-9DDE-46F6-B3A5-2A87EE88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FA8396-B644-4D64-8C6C-93337E31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8A704F-4D09-4A2A-8813-C652BD3E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1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976233-28D7-4121-8179-D51DF8CC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EB25767-28EA-4417-A5E4-F7A076809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69E0C1-690F-45F2-830E-A9E2E35B9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2FE2B9-77F6-43AB-8051-9232CFD5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7FA58E-C119-49B2-A9A7-9DF296D5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04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896446F-72B3-43E7-A23D-05603403E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F40E993-0A91-44BB-B523-E6D04D926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A5BBC4-1F5C-4232-B005-C8923EC4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FC6C43-CDF3-48EE-B4F0-26D57F72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80FAF8-C35B-4753-A9FB-A0E0F81D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1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75AF6B-18C6-4241-B413-A41F71F03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750D0A-6290-4771-9558-EEE1AF12C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239BE8-F81E-4133-9088-6700B46D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E82222-020F-4889-A463-D571D7738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7C2EAF-736C-4D32-BEB8-13064261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6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7E24EA-4EE0-4991-86C8-22A7BEF3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5199586-656A-4E4E-9A30-EB54A35D3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7E773B-ED9E-4F38-974C-31722349E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A7BF15-A739-4677-BE45-B50CEE20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592A491-7B66-44D7-AE29-0E9AEBC7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7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07020B-2C9C-4D7F-B7F8-E3E25E33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357690-DC97-45D6-AEFE-F8890EB8D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B2AA2C-BD48-484F-9B20-F0F0B9483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9796F6-271B-4E1F-BA74-E15C8CDE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9693195-2FCA-465E-9F72-C2932995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75B5DE0-49DD-4B12-B484-42D7F619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37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1E271D-1880-4C3A-ACD8-8F572F16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990E19-9029-4098-82B8-4760547C9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BC08261-1EFB-4F27-8460-5757FD9C8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36BA0A2-D37F-4C50-BD9D-ECD2AAA26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58160E1-3795-43FE-AA9C-68DD88488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F15BE4D-E6EF-43CF-98A4-D7C9A0BA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A0A08E5-75F8-454F-BB22-F466D43E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D95DDA0-7C1C-4DA8-B5DE-5430687F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8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09093A-E70E-46FF-BB33-2CC3C1D7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FAB72AE-E4B1-4B2A-B526-3D55354C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37BEA9C-9522-405F-B5C0-14E98EA8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8633603-0B54-4AA1-AD4C-6F65396C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22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3D48C60-1641-49B2-8EA0-AE8589DA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9C7A7E9-9A95-4072-9C20-5575E950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D02F688-C48D-42A7-9973-6F6A8A2F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7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E539AA-DAC7-42C0-9723-968C5104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8B0C73-56E8-4DE6-B25C-5ACF481DE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D6484F0-1AA2-49E8-AA22-38B0E7C32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A49FFFE-1BA9-4F23-A2DC-8A2654E86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A971ED3-F0D4-41EC-B423-F8E7B91CB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0CE1ECB-8144-4CBA-90CB-DF01BBD4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05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440FEB-F4A0-4749-B977-AA11972C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378AAF7-4909-43DA-92BE-B784DE3CC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765E052-AF04-4F58-9C07-99F4EBE19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5B49C9F-0DBA-418F-98A1-FA43EFC23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DB0EBD4-FC82-48B9-88FD-5AE4F162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66254B-6012-42C2-9F19-CD635A8E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71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19C887-B830-4035-A2F1-78BE4FA2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5725E5-AA3E-4A43-B6E9-A7FB19499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93235BF-50FD-4ADF-B448-7BBF57984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271A-ED61-4C29-B7A8-67DDC117848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8F65A7-8B40-443A-9061-34F026DF7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E14F0B-78B8-4DB0-8751-B35CBF32A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27A0A-0590-435B-8ABF-741FB67CC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4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545" y="1419726"/>
            <a:ext cx="11941159" cy="53468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BED673-0A00-4754-8F8F-9D5CE3EC9335}"/>
              </a:ext>
            </a:extLst>
          </p:cNvPr>
          <p:cNvSpPr txBox="1"/>
          <p:nvPr/>
        </p:nvSpPr>
        <p:spPr>
          <a:xfrm>
            <a:off x="986636" y="1499808"/>
            <a:ext cx="1085327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 SINFIGA MANSUB CHORVA MOLLARI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360772" y="4093143"/>
            <a:ext cx="608492" cy="2169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86" y="1585359"/>
            <a:ext cx="625864" cy="196494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1"/>
            <a:ext cx="12192000" cy="12897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02779" y="215153"/>
            <a:ext cx="1630633" cy="90137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260531" y="327260"/>
            <a:ext cx="1607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1C929A7-961E-4D38-991E-AAE3D227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91" y="3990966"/>
            <a:ext cx="4208819" cy="27056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DF6BE8-C730-4318-8888-FFF865F4A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913" y="3937177"/>
            <a:ext cx="4064856" cy="27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 ZOTLARI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18E205B-611D-4062-918D-366B4611315A}"/>
              </a:ext>
            </a:extLst>
          </p:cNvPr>
          <p:cNvSpPr/>
          <p:nvPr/>
        </p:nvSpPr>
        <p:spPr>
          <a:xfrm>
            <a:off x="299170" y="1255413"/>
            <a:ext cx="64064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Sersut-go‘shtdor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sifatli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Shveysariyaning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Simmental,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Shvits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Rossiyaning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Kostroma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sersut-go‘shtdor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Simmental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4 000 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F6AC3A-1C57-4ACC-80A7-57356FE7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659" y="1255413"/>
            <a:ext cx="5175558" cy="28943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C8D15E-4EA2-4028-B178-62B882E4E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560" y="4149723"/>
            <a:ext cx="4330788" cy="24264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C834B82-350B-4A70-B021-C810FA72A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612" y="4067324"/>
            <a:ext cx="3925110" cy="250882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67631C2-68B0-4C65-985F-31A954305806}"/>
              </a:ext>
            </a:extLst>
          </p:cNvPr>
          <p:cNvSpPr/>
          <p:nvPr/>
        </p:nvSpPr>
        <p:spPr>
          <a:xfrm>
            <a:off x="9947564" y="3616036"/>
            <a:ext cx="1945266" cy="431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Simmental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6FBFF71-0D70-40FC-A422-C175F67736C3}"/>
              </a:ext>
            </a:extLst>
          </p:cNvPr>
          <p:cNvSpPr/>
          <p:nvPr/>
        </p:nvSpPr>
        <p:spPr>
          <a:xfrm>
            <a:off x="9809018" y="6144204"/>
            <a:ext cx="1898073" cy="431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Shvits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418338E-F50B-4642-BEE4-34B51EEDAF5B}"/>
              </a:ext>
            </a:extLst>
          </p:cNvPr>
          <p:cNvSpPr/>
          <p:nvPr/>
        </p:nvSpPr>
        <p:spPr>
          <a:xfrm>
            <a:off x="306861" y="6123135"/>
            <a:ext cx="1915825" cy="431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Kastroma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0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 ZOTLARI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56B0E48-18E7-411B-9DA0-15023B9D6C2A}"/>
              </a:ext>
            </a:extLst>
          </p:cNvPr>
          <p:cNvSpPr/>
          <p:nvPr/>
        </p:nvSpPr>
        <p:spPr>
          <a:xfrm>
            <a:off x="242152" y="1316901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Go‘shtdor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sifatli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ko‘paytiriladi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Go‘shtdor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Shortgorn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sigirlarning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650 kg,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buqalarniki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1 000 kg dan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buqalarning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kecha-kunduzda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oqboshi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Santa-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Gertruda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Gereford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Shortgorn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40F11F-D941-45AB-8D6E-D5822069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722" y="2253769"/>
            <a:ext cx="4858126" cy="303794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107771F-E980-43CD-A237-3304E10FC43F}"/>
              </a:ext>
            </a:extLst>
          </p:cNvPr>
          <p:cNvSpPr/>
          <p:nvPr/>
        </p:nvSpPr>
        <p:spPr>
          <a:xfrm>
            <a:off x="8977746" y="5291717"/>
            <a:ext cx="2313709" cy="51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Shortgorn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61536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 ZOTLARI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6B7B276-6748-44E3-ACE8-1CEBB6886F77}"/>
              </a:ext>
            </a:extLst>
          </p:cNvPr>
          <p:cNvSpPr/>
          <p:nvPr/>
        </p:nvSpPr>
        <p:spPr>
          <a:xfrm>
            <a:off x="8918904" y="4232728"/>
            <a:ext cx="2189018" cy="623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Gereford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382DCA8-EDDE-406D-B788-AA02C2836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232" y="3905033"/>
            <a:ext cx="4162169" cy="277285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A82AB87-6435-467B-921F-116F5ECF0FF1}"/>
              </a:ext>
            </a:extLst>
          </p:cNvPr>
          <p:cNvSpPr/>
          <p:nvPr/>
        </p:nvSpPr>
        <p:spPr>
          <a:xfrm>
            <a:off x="7780401" y="6020253"/>
            <a:ext cx="2860060" cy="623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Santa-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gertruda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DEE897C-6AD8-45D2-8878-FCF90D58C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29" y="1188482"/>
            <a:ext cx="3909844" cy="276481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FF89D8B-0B48-4C2B-9FB2-C3A426B234D5}"/>
              </a:ext>
            </a:extLst>
          </p:cNvPr>
          <p:cNvSpPr/>
          <p:nvPr/>
        </p:nvSpPr>
        <p:spPr>
          <a:xfrm>
            <a:off x="795569" y="3911648"/>
            <a:ext cx="1787237" cy="617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Oqbosh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1BEB401-2BAC-492F-A0A9-05D20E34A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584" y="1188482"/>
            <a:ext cx="4668920" cy="31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54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08D5F44-0110-4480-8AF4-9D578179A52A}"/>
              </a:ext>
            </a:extLst>
          </p:cNvPr>
          <p:cNvSpPr/>
          <p:nvPr/>
        </p:nvSpPr>
        <p:spPr>
          <a:xfrm>
            <a:off x="347773" y="1291028"/>
            <a:ext cx="65505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Qoramollardan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charm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poyabzallar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teri-galantereya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buyumlari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Kushxonalardagi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chiqindilardan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preparatlar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yelim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sovun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7E0AC0-6E9F-4762-8630-4532ABF8D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965" y="1277471"/>
            <a:ext cx="4714894" cy="42567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D3E86D-7B69-4272-8EFC-91C2DD2D7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493" y="4420642"/>
            <a:ext cx="3354265" cy="22361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59380B-F8FE-40BE-AFCB-55B5DD8C3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75" y="4876800"/>
            <a:ext cx="2727880" cy="17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7E953AB-EEA8-4C48-BFE0-245CBEBDBA95}"/>
              </a:ext>
            </a:extLst>
          </p:cNvPr>
          <p:cNvSpPr/>
          <p:nvPr/>
        </p:nvSpPr>
        <p:spPr>
          <a:xfrm>
            <a:off x="467796" y="181908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muflondan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xonakilashtirilgan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sifatiga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FD615F-5278-44AB-966E-F57D2D4B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448" y="141567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1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89098D2-126E-4F0B-829C-0B089AFE2C04}"/>
              </a:ext>
            </a:extLst>
          </p:cNvPr>
          <p:cNvSpPr/>
          <p:nvPr/>
        </p:nvSpPr>
        <p:spPr>
          <a:xfrm>
            <a:off x="526473" y="2025365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uzunlikdagi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(8–10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tivitdan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nafis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gazlamalar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Kavkaz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Volgabo‘yi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Qozog‘istonda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merinos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zotidan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10–12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80E738-5DD3-46C2-B601-11A9954A8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10" y="1717244"/>
            <a:ext cx="4594890" cy="40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69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F24EF4D-F2E8-418B-827F-4904C399CB2F}"/>
              </a:ext>
            </a:extLst>
          </p:cNvPr>
          <p:cNvSpPr/>
          <p:nvPr/>
        </p:nvSpPr>
        <p:spPr>
          <a:xfrm>
            <a:off x="387927" y="136607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tivitdan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po‘stinbop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go‘sht-yog‘li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go‘sht-junli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Romanov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zotli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qo‘ylar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po‘stinbop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5EDF6C-17DD-4F1B-B215-B5C7A3EC6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4386193"/>
            <a:ext cx="5897217" cy="2211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2CABAB-4987-477D-B137-B27209339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718" y="1188137"/>
            <a:ext cx="5404158" cy="35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4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41C2061-739B-45D0-A274-D618566881EA}"/>
              </a:ext>
            </a:extLst>
          </p:cNvPr>
          <p:cNvSpPr/>
          <p:nvPr/>
        </p:nvSpPr>
        <p:spPr>
          <a:xfrm>
            <a:off x="411702" y="1773739"/>
            <a:ext cx="5505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1–3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kunligida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so‘yilgan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qo‘zilarining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terisidan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sur,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bor.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tillarang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baholanadi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80ECC7-E030-4627-82FE-26A80C8D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834" y="1856918"/>
            <a:ext cx="5766357" cy="36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80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41C2061-739B-45D0-A274-D618566881EA}"/>
              </a:ext>
            </a:extLst>
          </p:cNvPr>
          <p:cNvSpPr/>
          <p:nvPr/>
        </p:nvSpPr>
        <p:spPr>
          <a:xfrm>
            <a:off x="332508" y="2250543"/>
            <a:ext cx="51816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Go‘sht-yog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yo‘nalishidagi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150 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dumbasining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25 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F47D69-B786-4C70-80B6-E6B137E1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834" y="1606307"/>
            <a:ext cx="6077889" cy="41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39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43116A6-CC42-44EE-A247-D930DEF91F4D}"/>
              </a:ext>
            </a:extLst>
          </p:cNvPr>
          <p:cNvSpPr/>
          <p:nvPr/>
        </p:nvSpPr>
        <p:spPr>
          <a:xfrm>
            <a:off x="323985" y="2209749"/>
            <a:ext cx="56465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xo‘jaligida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bajarishda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sporti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miqyosida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ommalashib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4C6A5E-C44F-4A32-AD7B-CD2D6D90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52" y="1623031"/>
            <a:ext cx="5523455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0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7E0FCEB-9457-4447-85E4-9F7DE7B2F7A6}"/>
              </a:ext>
            </a:extLst>
          </p:cNvPr>
          <p:cNvSpPr/>
          <p:nvPr/>
        </p:nvSpPr>
        <p:spPr>
          <a:xfrm>
            <a:off x="3934749" y="4089733"/>
            <a:ext cx="349326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9C6F33-9A73-461E-94DB-459001DDE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60" y="1145406"/>
            <a:ext cx="4876800" cy="2838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6CAD58-0E48-4B5A-8208-3C780474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00" y="2254147"/>
            <a:ext cx="2760143" cy="41889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2796BCA-ED3F-4B8A-8C76-42A0B3BEF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252" y="2817105"/>
            <a:ext cx="3735965" cy="37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6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43116A6-CC42-44EE-A247-D930DEF91F4D}"/>
              </a:ext>
            </a:extLst>
          </p:cNvPr>
          <p:cNvSpPr/>
          <p:nvPr/>
        </p:nvSpPr>
        <p:spPr>
          <a:xfrm>
            <a:off x="318654" y="2260039"/>
            <a:ext cx="55255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shifobaxsh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qimiz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shifobaxsh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preparatlar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zardob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tayyor-lashda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E86FE0-285C-423B-9DFD-E3343349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47" y="1896606"/>
            <a:ext cx="6148970" cy="43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BD8268C-9C95-4612-9EBD-80E54BEC3FC7}"/>
              </a:ext>
            </a:extLst>
          </p:cNvPr>
          <p:cNvSpPr/>
          <p:nvPr/>
        </p:nvSpPr>
        <p:spPr>
          <a:xfrm>
            <a:off x="325660" y="144384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miloddan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3 000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xonakilashtirilgan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ajdodi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vaqtlar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qirilib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tarpan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yuk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tortadigan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salt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miniladigan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yuk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tortadigan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yo‘rg‘a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qimiz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urchitiladigan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9CD567-5CF5-463F-888E-35B268194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07" y="1573305"/>
            <a:ext cx="5166440" cy="32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72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CDE9EA4-77D3-4786-BA7E-ED644967500E}"/>
              </a:ext>
            </a:extLst>
          </p:cNvPr>
          <p:cNvSpPr/>
          <p:nvPr/>
        </p:nvSpPr>
        <p:spPr>
          <a:xfrm>
            <a:off x="297464" y="1713907"/>
            <a:ext cx="62781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yuk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tortadigan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Vladimir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salt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miniladigan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Qorabayir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Turkmanistonning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Laqay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Axaltaka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yuk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tortadigan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Orlov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yo‘rg‘asi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Rus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yo‘rg‘asini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AABB4A-67C1-4B05-8F97-88A14B30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627" y="1707775"/>
            <a:ext cx="5232248" cy="372095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4DC9B2B-6EDD-40F1-8F93-3D42BFCED4F9}"/>
              </a:ext>
            </a:extLst>
          </p:cNvPr>
          <p:cNvSpPr/>
          <p:nvPr/>
        </p:nvSpPr>
        <p:spPr>
          <a:xfrm>
            <a:off x="8017548" y="5549754"/>
            <a:ext cx="2299855" cy="516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Vladimir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8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C8027E-1DF3-444A-A98D-2339FE55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224992"/>
            <a:ext cx="5526827" cy="48261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A5B1B8-0495-4AF1-926E-C54E6A640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96" y="1250576"/>
            <a:ext cx="3667559" cy="47871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898F41-A8BC-4ABB-803F-0B2812CCAE6F}"/>
              </a:ext>
            </a:extLst>
          </p:cNvPr>
          <p:cNvSpPr/>
          <p:nvPr/>
        </p:nvSpPr>
        <p:spPr>
          <a:xfrm>
            <a:off x="789710" y="6124524"/>
            <a:ext cx="2133600" cy="52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Qorabayir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287B9D-CD89-40DA-ACD1-DCA28D750546}"/>
              </a:ext>
            </a:extLst>
          </p:cNvPr>
          <p:cNvSpPr/>
          <p:nvPr/>
        </p:nvSpPr>
        <p:spPr>
          <a:xfrm>
            <a:off x="6587835" y="6059886"/>
            <a:ext cx="1759528" cy="564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Axaltaka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32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88E13C-4576-4FE5-ACA2-A46ED7076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88" y="1302328"/>
            <a:ext cx="5586557" cy="35428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E01A21-EAA9-4A9B-8270-D685F578B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209118"/>
            <a:ext cx="5397212" cy="40458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853A9B9-0AAB-4D58-8426-678DB07A2B02}"/>
              </a:ext>
            </a:extLst>
          </p:cNvPr>
          <p:cNvSpPr/>
          <p:nvPr/>
        </p:nvSpPr>
        <p:spPr>
          <a:xfrm>
            <a:off x="7848602" y="6037318"/>
            <a:ext cx="2923309" cy="5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Orlov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yo‘rg‘asi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BCAC888-E232-4060-BD79-629FEC0292BF}"/>
              </a:ext>
            </a:extLst>
          </p:cNvPr>
          <p:cNvSpPr/>
          <p:nvPr/>
        </p:nvSpPr>
        <p:spPr>
          <a:xfrm>
            <a:off x="1371600" y="4845195"/>
            <a:ext cx="2646219" cy="69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yo‘rg‘asi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299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1CE054-67E4-4EF4-9986-9F3B736EB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3" r="20939"/>
          <a:stretch/>
        </p:blipFill>
        <p:spPr>
          <a:xfrm>
            <a:off x="393225" y="1581048"/>
            <a:ext cx="5792422" cy="42179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8C714DF-5442-48BA-B6E8-7B92C4846609}"/>
              </a:ext>
            </a:extLst>
          </p:cNvPr>
          <p:cNvSpPr/>
          <p:nvPr/>
        </p:nvSpPr>
        <p:spPr>
          <a:xfrm>
            <a:off x="6404510" y="1585484"/>
            <a:ext cx="55364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dekabr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marafoni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Qorabayir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zotdor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chavandozlar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boshchiligida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Shahrisabz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shahri-ning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Oqsaroy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majmuasidan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Toshkent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shahrining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Amir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Temur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xiyobonigacha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39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8148" y="1973409"/>
            <a:ext cx="105508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197-200-sahifalarini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2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81C7D7E-FA17-4CAD-856B-A404290D60CE}"/>
              </a:ext>
            </a:extLst>
          </p:cNvPr>
          <p:cNvSpPr/>
          <p:nvPr/>
        </p:nvSpPr>
        <p:spPr>
          <a:xfrm>
            <a:off x="501014" y="1377313"/>
            <a:ext cx="11028218" cy="517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Primatlarning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yuksak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nimalardan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Tor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burunli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maymunlar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burunli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maymunlar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qayerda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Odamsimon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maymunlarning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odamga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o‘xshaydi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hayotida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54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313D04C-20DD-432B-8623-6DF22BE9DFE4}"/>
              </a:ext>
            </a:extLst>
          </p:cNvPr>
          <p:cNvSpPr/>
          <p:nvPr/>
        </p:nvSpPr>
        <p:spPr>
          <a:xfrm>
            <a:off x="198783" y="1280158"/>
            <a:ext cx="120197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Primatlar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barmog‘ining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tozalashga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narsalarni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sakrab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Maymunlarning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kafti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tuyg‘u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yurganida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tayanch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Maymunlar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gala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2854820-7EA4-4C20-A2AE-AC0468761F00}"/>
              </a:ext>
            </a:extLst>
          </p:cNvPr>
          <p:cNvSpPr/>
          <p:nvPr/>
        </p:nvSpPr>
        <p:spPr>
          <a:xfrm>
            <a:off x="700682" y="1509803"/>
            <a:ext cx="107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Maymunlar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juftlab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o‘rgimchak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maymun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1) Sumatra, Kalimantan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gorilla;                        2)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Amerika;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 orangutan;                 3)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Afrika.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a-2, b-3, d-1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139BF6E-6224-44AD-8ED2-42C1A309DD35}"/>
              </a:ext>
            </a:extLst>
          </p:cNvPr>
          <p:cNvSpPr/>
          <p:nvPr/>
        </p:nvSpPr>
        <p:spPr>
          <a:xfrm>
            <a:off x="415636" y="2357376"/>
            <a:ext cx="5770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aholini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sanoatni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mo‘yna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xo‘jaligini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ho‘kiz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o‘g‘itlar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A53039-598C-4547-B1B8-1F85004E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376" y="2197537"/>
            <a:ext cx="5269688" cy="35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26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139BF6E-6224-44AD-8ED2-42C1A309DD35}"/>
              </a:ext>
            </a:extLst>
          </p:cNvPr>
          <p:cNvSpPr/>
          <p:nvPr/>
        </p:nvSpPr>
        <p:spPr>
          <a:xfrm>
            <a:off x="312707" y="1267349"/>
            <a:ext cx="534785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TUYA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Saxro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kemasi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Urkachidagi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manbai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ichganda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200 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suvsizlanishga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karvoni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yuk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Og‘zidagi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to‘qimalar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tikanli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yantoqni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bemalol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61451D7-4E79-446D-9519-5C6DFA722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38" y="1763759"/>
            <a:ext cx="595312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44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 ZOTLARI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532CD88-4C8F-4038-A52C-81FC543A630A}"/>
              </a:ext>
            </a:extLst>
          </p:cNvPr>
          <p:cNvSpPr/>
          <p:nvPr/>
        </p:nvSpPr>
        <p:spPr>
          <a:xfrm>
            <a:off x="429491" y="1280158"/>
            <a:ext cx="665710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qoramollar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qadimda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qit’alarida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3-4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tur 1627-yilda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Polshada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eramizdan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7000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Gretsiyada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xonakilashtirilgan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Qoramol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xo‘jalikda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binoan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sut-go‘sht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yo‘nalishidagi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317370A-30F9-4F8B-A66D-6FBDE3E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313" y="1586753"/>
            <a:ext cx="4741656" cy="31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48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 ZOTLARI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80F2E9D-7131-4824-A7E0-673134589E67}"/>
              </a:ext>
            </a:extLst>
          </p:cNvPr>
          <p:cNvSpPr/>
          <p:nvPr/>
        </p:nvSpPr>
        <p:spPr>
          <a:xfrm>
            <a:off x="334415" y="1116705"/>
            <a:ext cx="75382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qoramollarning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sigirlardan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Qora-ola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Xolmogor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Yaroslavl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Bushuyev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Sersut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sigirlar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4 000 l,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govmishlar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6 000 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298DC8-8C6F-493A-AFEC-54DF5B2D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618" y="1149493"/>
            <a:ext cx="3990688" cy="2993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8F8E8C-747E-4B2E-A1E1-359EACB97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43" y="3848741"/>
            <a:ext cx="4293555" cy="2747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B4D88CA-B404-49AF-9A87-86C731DCF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9" y="3950084"/>
            <a:ext cx="3718966" cy="26776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765CE9-2CF3-43FA-B3E0-B9A23736C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743" y="3950084"/>
            <a:ext cx="3686685" cy="261289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6ED238C-D533-477F-B6D8-678046B14516}"/>
              </a:ext>
            </a:extLst>
          </p:cNvPr>
          <p:cNvSpPr/>
          <p:nvPr/>
        </p:nvSpPr>
        <p:spPr>
          <a:xfrm>
            <a:off x="9601200" y="3578319"/>
            <a:ext cx="2054418" cy="483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Xolmagor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8C1F743-81CA-408D-AE72-52BF9A09081F}"/>
              </a:ext>
            </a:extLst>
          </p:cNvPr>
          <p:cNvSpPr/>
          <p:nvPr/>
        </p:nvSpPr>
        <p:spPr>
          <a:xfrm>
            <a:off x="9975273" y="6196293"/>
            <a:ext cx="1884218" cy="36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Yaroslavl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1173830-7C66-41B1-B37B-D5C2F8DD5489}"/>
              </a:ext>
            </a:extLst>
          </p:cNvPr>
          <p:cNvSpPr/>
          <p:nvPr/>
        </p:nvSpPr>
        <p:spPr>
          <a:xfrm>
            <a:off x="5569527" y="6196293"/>
            <a:ext cx="2088901" cy="36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653570F-9F03-45B4-B5CB-A4A40E9314A1}"/>
              </a:ext>
            </a:extLst>
          </p:cNvPr>
          <p:cNvSpPr/>
          <p:nvPr/>
        </p:nvSpPr>
        <p:spPr>
          <a:xfrm>
            <a:off x="251601" y="6146142"/>
            <a:ext cx="1947500" cy="416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Bushuyev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370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896</Words>
  <Application>Microsoft Office PowerPoint</Application>
  <PresentationFormat>Широкоэкранный</PresentationFormat>
  <Paragraphs>101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TOPSHIRIQNI TEKSHIRISH</vt:lpstr>
      <vt:lpstr>TOPSHIRIQNI TEKSHIRISH</vt:lpstr>
      <vt:lpstr>TOPSHIRIQNI TEKSHIRISH</vt:lpstr>
      <vt:lpstr>CHORVACHILIK</vt:lpstr>
      <vt:lpstr>CHORVACHILIK</vt:lpstr>
      <vt:lpstr>QORAMOL ZOTLARI</vt:lpstr>
      <vt:lpstr>QORAMOL ZOTLARI</vt:lpstr>
      <vt:lpstr>QORAMOL ZOTLARI</vt:lpstr>
      <vt:lpstr>QORAMOL ZOTLARI</vt:lpstr>
      <vt:lpstr>QORAMOL ZOTLARI</vt:lpstr>
      <vt:lpstr>QORAMOLCHILIK</vt:lpstr>
      <vt:lpstr>QO‘YCHILIK</vt:lpstr>
      <vt:lpstr>QO‘YCHILIK</vt:lpstr>
      <vt:lpstr>QO‘YCHILIK</vt:lpstr>
      <vt:lpstr>QO‘YCHILIK</vt:lpstr>
      <vt:lpstr>QO‘YCHILIK</vt:lpstr>
      <vt:lpstr>YILQICHILIK</vt:lpstr>
      <vt:lpstr>YILQICHILIK</vt:lpstr>
      <vt:lpstr>YILQICHILIK</vt:lpstr>
      <vt:lpstr>YILQICHILIK</vt:lpstr>
      <vt:lpstr>YILQICHILIK</vt:lpstr>
      <vt:lpstr>YILQICHILIK</vt:lpstr>
      <vt:lpstr>YILQICHILIK</vt:lpstr>
      <vt:lpstr>Mustaqil bajarish uchun topshiriqlar: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Berdiali</cp:lastModifiedBy>
  <cp:revision>20</cp:revision>
  <dcterms:created xsi:type="dcterms:W3CDTF">2021-03-22T13:52:21Z</dcterms:created>
  <dcterms:modified xsi:type="dcterms:W3CDTF">2021-03-25T08:37:56Z</dcterms:modified>
</cp:coreProperties>
</file>