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703" r:id="rId2"/>
  </p:sldMasterIdLst>
  <p:notesMasterIdLst>
    <p:notesMasterId r:id="rId17"/>
  </p:notesMasterIdLst>
  <p:sldIdLst>
    <p:sldId id="373" r:id="rId3"/>
    <p:sldId id="372" r:id="rId4"/>
    <p:sldId id="363" r:id="rId5"/>
    <p:sldId id="368" r:id="rId6"/>
    <p:sldId id="367" r:id="rId7"/>
    <p:sldId id="370" r:id="rId8"/>
    <p:sldId id="374" r:id="rId9"/>
    <p:sldId id="375" r:id="rId10"/>
    <p:sldId id="376" r:id="rId11"/>
    <p:sldId id="378" r:id="rId12"/>
    <p:sldId id="377" r:id="rId13"/>
    <p:sldId id="379" r:id="rId14"/>
    <p:sldId id="380" r:id="rId15"/>
    <p:sldId id="293" r:id="rId16"/>
  </p:sldIdLst>
  <p:sldSz cx="12479338" cy="7019925"/>
  <p:notesSz cx="5765800" cy="3244850"/>
  <p:custDataLst>
    <p:tags r:id="rId18"/>
  </p:custDataLst>
  <p:defaultTextStyle>
    <a:defPPr>
      <a:defRPr lang="ru-RU"/>
    </a:defPPr>
    <a:lvl1pPr marL="0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1pPr>
    <a:lvl2pPr marL="97445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2pPr>
    <a:lvl3pPr marL="194891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3pPr>
    <a:lvl4pPr marL="292337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4pPr>
    <a:lvl5pPr marL="389783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5pPr>
    <a:lvl6pPr marL="487229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6pPr>
    <a:lvl7pPr marL="584675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7pPr>
    <a:lvl8pPr marL="6821215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8pPr>
    <a:lvl9pPr marL="7795676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230" userDrawn="1">
          <p15:clr>
            <a:srgbClr val="A4A3A4"/>
          </p15:clr>
        </p15:guide>
        <p15:guide id="2" pos="467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65A08"/>
    <a:srgbClr val="FF0066"/>
    <a:srgbClr val="9494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382" autoAdjust="0"/>
  </p:normalViewPr>
  <p:slideViewPr>
    <p:cSldViewPr>
      <p:cViewPr varScale="1">
        <p:scale>
          <a:sx n="58" d="100"/>
          <a:sy n="58" d="100"/>
        </p:scale>
        <p:origin x="844" y="60"/>
      </p:cViewPr>
      <p:guideLst>
        <p:guide orient="horz" pos="6230"/>
        <p:guide pos="467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gs" Target="tags/tag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265488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6685FB-C4B2-476B-A28C-F96B0E5E4E14}" type="datetimeFigureOut">
              <a:rPr lang="ru-RU" smtClean="0"/>
              <a:t>25.03.2021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911350" y="406400"/>
            <a:ext cx="1943100" cy="10937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576263" y="1562100"/>
            <a:ext cx="4613275" cy="12779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265488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BAD757-11CA-46C7-9E87-431DC55176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2513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911350" y="406400"/>
            <a:ext cx="1943100" cy="109378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019527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911350" y="406400"/>
            <a:ext cx="1943100" cy="109378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15858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911350" y="406400"/>
            <a:ext cx="1943100" cy="109378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87948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911350" y="406400"/>
            <a:ext cx="1943100" cy="109378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31653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911350" y="406400"/>
            <a:ext cx="1943100" cy="109378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01470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911350" y="406400"/>
            <a:ext cx="1943100" cy="109378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820420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911350" y="406400"/>
            <a:ext cx="1943100" cy="109378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952390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911350" y="406400"/>
            <a:ext cx="1943100" cy="109378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42415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911350" y="406400"/>
            <a:ext cx="1943100" cy="109378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333676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911350" y="406400"/>
            <a:ext cx="1943100" cy="109378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797751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911350" y="406400"/>
            <a:ext cx="1943100" cy="109378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353675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911350" y="406400"/>
            <a:ext cx="1943100" cy="109378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7489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911350" y="406400"/>
            <a:ext cx="1943100" cy="109378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02028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35951" y="2176177"/>
            <a:ext cx="10607438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71902" y="3931158"/>
            <a:ext cx="8735537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3/25/2021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50943" y="221585"/>
            <a:ext cx="11177457" cy="430567"/>
          </a:xfrm>
        </p:spPr>
        <p:txBody>
          <a:bodyPr lIns="0" tIns="0" rIns="0" bIns="0"/>
          <a:lstStyle>
            <a:lvl1pPr>
              <a:defRPr sz="2798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98819" y="2344059"/>
            <a:ext cx="10681704" cy="252057"/>
          </a:xfrm>
        </p:spPr>
        <p:txBody>
          <a:bodyPr lIns="0" tIns="0" rIns="0" bIns="0"/>
          <a:lstStyle>
            <a:lvl1pPr>
              <a:defRPr sz="1638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3/25/2021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50943" y="221585"/>
            <a:ext cx="11177457" cy="430567"/>
          </a:xfrm>
        </p:spPr>
        <p:txBody>
          <a:bodyPr lIns="0" tIns="0" rIns="0" bIns="0"/>
          <a:lstStyle>
            <a:lvl1pPr>
              <a:defRPr sz="2798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23969" y="1614583"/>
            <a:ext cx="5428512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426860" y="1614583"/>
            <a:ext cx="5428512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3/25/2021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50943" y="221585"/>
            <a:ext cx="11177457" cy="430567"/>
          </a:xfrm>
        </p:spPr>
        <p:txBody>
          <a:bodyPr lIns="0" tIns="0" rIns="0" bIns="0"/>
          <a:lstStyle>
            <a:lvl1pPr>
              <a:defRPr sz="2798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3/25/2021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3/25/2021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35957" y="2180733"/>
            <a:ext cx="10607439" cy="1504734"/>
          </a:xfrm>
        </p:spPr>
        <p:txBody>
          <a:bodyPr>
            <a:normAutofit/>
          </a:bodyPr>
          <a:lstStyle>
            <a:lvl1pPr>
              <a:defRPr sz="2633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1904" y="3977962"/>
            <a:ext cx="8735537" cy="179397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456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913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370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827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28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741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197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5654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2271638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878"/>
              </a:spcBef>
              <a:defRPr/>
            </a:lvl1pPr>
            <a:lvl2pPr>
              <a:spcBef>
                <a:spcPts val="878"/>
              </a:spcBef>
              <a:defRPr/>
            </a:lvl2pPr>
            <a:lvl3pPr>
              <a:spcBef>
                <a:spcPts val="878"/>
              </a:spcBef>
              <a:defRPr/>
            </a:lvl3pPr>
            <a:lvl4pPr>
              <a:spcBef>
                <a:spcPts val="878"/>
              </a:spcBef>
              <a:defRPr/>
            </a:lvl4pPr>
            <a:lvl5pPr>
              <a:spcBef>
                <a:spcPts val="878"/>
              </a:spcBef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549860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ub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5957" y="1486714"/>
            <a:ext cx="10607439" cy="4736826"/>
          </a:xfrm>
        </p:spPr>
        <p:txBody>
          <a:bodyPr/>
          <a:lstStyle>
            <a:lvl1pPr>
              <a:spcBef>
                <a:spcPts val="878"/>
              </a:spcBef>
              <a:defRPr/>
            </a:lvl1pPr>
            <a:lvl2pPr>
              <a:spcBef>
                <a:spcPts val="878"/>
              </a:spcBef>
              <a:defRPr/>
            </a:lvl2pPr>
            <a:lvl3pPr>
              <a:spcBef>
                <a:spcPts val="878"/>
              </a:spcBef>
              <a:defRPr/>
            </a:lvl3pPr>
            <a:lvl4pPr>
              <a:spcBef>
                <a:spcPts val="878"/>
              </a:spcBef>
              <a:defRPr/>
            </a:lvl4pPr>
            <a:lvl5pPr>
              <a:spcBef>
                <a:spcPts val="878"/>
              </a:spcBef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35957" y="955493"/>
            <a:ext cx="10607439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16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1340514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text no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2" spcCol="274320">
            <a:normAutofit/>
          </a:bodyPr>
          <a:lstStyle>
            <a:lvl1pPr marL="0" indent="0">
              <a:spcBef>
                <a:spcPts val="878"/>
              </a:spcBef>
              <a:buNone/>
              <a:defRPr sz="1170"/>
            </a:lvl1pPr>
            <a:lvl2pPr marL="167131" indent="-167131">
              <a:spcBef>
                <a:spcPts val="878"/>
              </a:spcBef>
              <a:buFont typeface="Arial" panose="020B0604020202020204" pitchFamily="34" charset="0"/>
              <a:buChar char="•"/>
              <a:defRPr sz="1170"/>
            </a:lvl2pPr>
            <a:lvl3pPr marL="348192" indent="-181060">
              <a:spcBef>
                <a:spcPts val="878"/>
              </a:spcBef>
              <a:buFont typeface="Open Sans Light" panose="020B0306030504020204" pitchFamily="34" charset="0"/>
              <a:buChar char="–"/>
              <a:defRPr sz="1170"/>
            </a:lvl3pPr>
            <a:lvl4pPr marL="501395" indent="-167131">
              <a:spcBef>
                <a:spcPts val="878"/>
              </a:spcBef>
              <a:buFont typeface="Arial" panose="020B0604020202020204" pitchFamily="34" charset="0"/>
              <a:buChar char="•"/>
              <a:defRPr sz="1170"/>
            </a:lvl4pPr>
            <a:lvl5pPr marL="668527" indent="-167131">
              <a:spcBef>
                <a:spcPts val="878"/>
              </a:spcBef>
              <a:buFont typeface="Open Sans Light" panose="020B0306030504020204" pitchFamily="34" charset="0"/>
              <a:buChar char="–"/>
              <a:defRPr sz="117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420641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tex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5957" y="1486714"/>
            <a:ext cx="10607439" cy="4736826"/>
          </a:xfrm>
        </p:spPr>
        <p:txBody>
          <a:bodyPr numCol="2" spcCol="274320">
            <a:normAutofit/>
          </a:bodyPr>
          <a:lstStyle>
            <a:lvl1pPr marL="0" indent="0">
              <a:spcBef>
                <a:spcPts val="878"/>
              </a:spcBef>
              <a:buNone/>
              <a:defRPr sz="1170"/>
            </a:lvl1pPr>
            <a:lvl2pPr marL="167131" indent="-167131">
              <a:spcBef>
                <a:spcPts val="878"/>
              </a:spcBef>
              <a:buFont typeface="Arial" panose="020B0604020202020204" pitchFamily="34" charset="0"/>
              <a:buChar char="•"/>
              <a:defRPr sz="1170"/>
            </a:lvl2pPr>
            <a:lvl3pPr marL="334264" indent="-167131">
              <a:spcBef>
                <a:spcPts val="878"/>
              </a:spcBef>
              <a:buFont typeface="Open Sans Light" panose="020B0306030504020204" pitchFamily="34" charset="0"/>
              <a:buChar char="–"/>
              <a:defRPr sz="1170"/>
            </a:lvl3pPr>
            <a:lvl4pPr marL="501395" indent="-167131">
              <a:spcBef>
                <a:spcPts val="878"/>
              </a:spcBef>
              <a:buFont typeface="Arial" panose="020B0604020202020204" pitchFamily="34" charset="0"/>
              <a:buChar char="•"/>
              <a:defRPr sz="1170"/>
            </a:lvl4pPr>
            <a:lvl5pPr marL="668527" indent="-167131">
              <a:spcBef>
                <a:spcPts val="878"/>
              </a:spcBef>
              <a:buFont typeface="Open Sans Light" panose="020B0306030504020204" pitchFamily="34" charset="0"/>
              <a:buChar char="–"/>
              <a:defRPr sz="117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35957" y="955493"/>
            <a:ext cx="10607439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16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865210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35956" y="1486716"/>
            <a:ext cx="5199724" cy="4632826"/>
          </a:xfrm>
        </p:spPr>
        <p:txBody>
          <a:bodyPr>
            <a:normAutofit/>
          </a:bodyPr>
          <a:lstStyle>
            <a:lvl1pPr>
              <a:defRPr sz="1463"/>
            </a:lvl1pPr>
            <a:lvl2pPr>
              <a:defRPr sz="1170"/>
            </a:lvl2pPr>
            <a:lvl3pPr>
              <a:defRPr sz="1170"/>
            </a:lvl3pPr>
            <a:lvl4pPr>
              <a:defRPr sz="1170"/>
            </a:lvl4pPr>
            <a:lvl5pPr>
              <a:defRPr sz="1170"/>
            </a:lvl5pPr>
            <a:lvl6pPr>
              <a:defRPr sz="1755"/>
            </a:lvl6pPr>
            <a:lvl7pPr>
              <a:defRPr sz="1755"/>
            </a:lvl7pPr>
            <a:lvl8pPr>
              <a:defRPr sz="1755"/>
            </a:lvl8pPr>
            <a:lvl9pPr>
              <a:defRPr sz="1755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43663" y="1486716"/>
            <a:ext cx="5199724" cy="4632826"/>
          </a:xfrm>
        </p:spPr>
        <p:txBody>
          <a:bodyPr>
            <a:normAutofit/>
          </a:bodyPr>
          <a:lstStyle>
            <a:lvl1pPr>
              <a:defRPr sz="1463"/>
            </a:lvl1pPr>
            <a:lvl2pPr>
              <a:defRPr sz="1170"/>
            </a:lvl2pPr>
            <a:lvl3pPr>
              <a:defRPr sz="1170"/>
            </a:lvl3pPr>
            <a:lvl4pPr>
              <a:defRPr sz="1170"/>
            </a:lvl4pPr>
            <a:lvl5pPr>
              <a:defRPr sz="1170"/>
            </a:lvl5pPr>
            <a:lvl6pPr>
              <a:defRPr sz="1755"/>
            </a:lvl6pPr>
            <a:lvl7pPr>
              <a:defRPr sz="1755"/>
            </a:lvl7pPr>
            <a:lvl8pPr>
              <a:defRPr sz="1755"/>
            </a:lvl8pPr>
            <a:lvl9pPr>
              <a:defRPr sz="1755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35957" y="955493"/>
            <a:ext cx="10607439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16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1712953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35956" y="1247988"/>
            <a:ext cx="5199724" cy="4632826"/>
          </a:xfrm>
        </p:spPr>
        <p:txBody>
          <a:bodyPr>
            <a:normAutofit/>
          </a:bodyPr>
          <a:lstStyle>
            <a:lvl1pPr>
              <a:defRPr sz="1463"/>
            </a:lvl1pPr>
            <a:lvl2pPr>
              <a:defRPr sz="1170"/>
            </a:lvl2pPr>
            <a:lvl3pPr>
              <a:defRPr sz="1170"/>
            </a:lvl3pPr>
            <a:lvl4pPr>
              <a:defRPr sz="1170"/>
            </a:lvl4pPr>
            <a:lvl5pPr>
              <a:defRPr sz="1170"/>
            </a:lvl5pPr>
            <a:lvl6pPr>
              <a:defRPr sz="1755"/>
            </a:lvl6pPr>
            <a:lvl7pPr>
              <a:defRPr sz="1755"/>
            </a:lvl7pPr>
            <a:lvl8pPr>
              <a:defRPr sz="1755"/>
            </a:lvl8pPr>
            <a:lvl9pPr>
              <a:defRPr sz="1755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43663" y="1247988"/>
            <a:ext cx="5199724" cy="4632826"/>
          </a:xfrm>
        </p:spPr>
        <p:txBody>
          <a:bodyPr>
            <a:normAutofit/>
          </a:bodyPr>
          <a:lstStyle>
            <a:lvl1pPr>
              <a:defRPr sz="1463"/>
            </a:lvl1pPr>
            <a:lvl2pPr>
              <a:defRPr sz="1170"/>
            </a:lvl2pPr>
            <a:lvl3pPr>
              <a:defRPr sz="1170"/>
            </a:lvl3pPr>
            <a:lvl4pPr>
              <a:defRPr sz="1170"/>
            </a:lvl4pPr>
            <a:lvl5pPr>
              <a:defRPr sz="1170"/>
            </a:lvl5pPr>
            <a:lvl6pPr>
              <a:defRPr sz="1755"/>
            </a:lvl6pPr>
            <a:lvl7pPr>
              <a:defRPr sz="1755"/>
            </a:lvl7pPr>
            <a:lvl8pPr>
              <a:defRPr sz="1755"/>
            </a:lvl8pPr>
            <a:lvl9pPr>
              <a:defRPr sz="1755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691633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5955" y="1337952"/>
            <a:ext cx="5201891" cy="225080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1463" b="1"/>
            </a:lvl1pPr>
            <a:lvl2pPr marL="445685" indent="0">
              <a:buNone/>
              <a:defRPr sz="1950" b="1"/>
            </a:lvl2pPr>
            <a:lvl3pPr marL="891369" indent="0">
              <a:buNone/>
              <a:defRPr sz="1755" b="1"/>
            </a:lvl3pPr>
            <a:lvl4pPr marL="1337053" indent="0">
              <a:buNone/>
              <a:defRPr sz="1561" b="1"/>
            </a:lvl4pPr>
            <a:lvl5pPr marL="1782739" indent="0">
              <a:buNone/>
              <a:defRPr sz="1561" b="1"/>
            </a:lvl5pPr>
            <a:lvl6pPr marL="2228422" indent="0">
              <a:buNone/>
              <a:defRPr sz="1561" b="1"/>
            </a:lvl6pPr>
            <a:lvl7pPr marL="2674107" indent="0">
              <a:buNone/>
              <a:defRPr sz="1561" b="1"/>
            </a:lvl7pPr>
            <a:lvl8pPr marL="3119794" indent="0">
              <a:buNone/>
              <a:defRPr sz="1561" b="1"/>
            </a:lvl8pPr>
            <a:lvl9pPr marL="3565478" indent="0">
              <a:buNone/>
              <a:defRPr sz="1561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35955" y="1597129"/>
            <a:ext cx="5201891" cy="4673683"/>
          </a:xfrm>
        </p:spPr>
        <p:txBody>
          <a:bodyPr>
            <a:normAutofit/>
          </a:bodyPr>
          <a:lstStyle>
            <a:lvl1pPr>
              <a:defRPr sz="1463"/>
            </a:lvl1pPr>
            <a:lvl2pPr>
              <a:defRPr sz="1170"/>
            </a:lvl2pPr>
            <a:lvl3pPr>
              <a:defRPr sz="1170"/>
            </a:lvl3pPr>
            <a:lvl4pPr>
              <a:defRPr sz="1170"/>
            </a:lvl4pPr>
            <a:lvl5pPr>
              <a:defRPr sz="1170"/>
            </a:lvl5pPr>
            <a:lvl6pPr>
              <a:defRPr sz="1561"/>
            </a:lvl6pPr>
            <a:lvl7pPr>
              <a:defRPr sz="1561"/>
            </a:lvl7pPr>
            <a:lvl8pPr>
              <a:defRPr sz="1561"/>
            </a:lvl8pPr>
            <a:lvl9pPr>
              <a:defRPr sz="1561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39334" y="1337952"/>
            <a:ext cx="5204056" cy="225080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1463" b="1"/>
            </a:lvl1pPr>
            <a:lvl2pPr marL="445685" indent="0">
              <a:buNone/>
              <a:defRPr sz="1950" b="1"/>
            </a:lvl2pPr>
            <a:lvl3pPr marL="891369" indent="0">
              <a:buNone/>
              <a:defRPr sz="1755" b="1"/>
            </a:lvl3pPr>
            <a:lvl4pPr marL="1337053" indent="0">
              <a:buNone/>
              <a:defRPr sz="1561" b="1"/>
            </a:lvl4pPr>
            <a:lvl5pPr marL="1782739" indent="0">
              <a:buNone/>
              <a:defRPr sz="1561" b="1"/>
            </a:lvl5pPr>
            <a:lvl6pPr marL="2228422" indent="0">
              <a:buNone/>
              <a:defRPr sz="1561" b="1"/>
            </a:lvl6pPr>
            <a:lvl7pPr marL="2674107" indent="0">
              <a:buNone/>
              <a:defRPr sz="1561" b="1"/>
            </a:lvl7pPr>
            <a:lvl8pPr marL="3119794" indent="0">
              <a:buNone/>
              <a:defRPr sz="1561" b="1"/>
            </a:lvl8pPr>
            <a:lvl9pPr marL="3565478" indent="0">
              <a:buNone/>
              <a:defRPr sz="1561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9334" y="1597129"/>
            <a:ext cx="5204056" cy="4673683"/>
          </a:xfrm>
        </p:spPr>
        <p:txBody>
          <a:bodyPr>
            <a:normAutofit/>
          </a:bodyPr>
          <a:lstStyle>
            <a:lvl1pPr>
              <a:defRPr sz="1463"/>
            </a:lvl1pPr>
            <a:lvl2pPr>
              <a:defRPr sz="1170"/>
            </a:lvl2pPr>
            <a:lvl3pPr>
              <a:defRPr sz="1170"/>
            </a:lvl3pPr>
            <a:lvl4pPr>
              <a:defRPr sz="1170"/>
            </a:lvl4pPr>
            <a:lvl5pPr>
              <a:defRPr sz="1170"/>
            </a:lvl5pPr>
            <a:lvl6pPr>
              <a:defRPr sz="1561"/>
            </a:lvl6pPr>
            <a:lvl7pPr>
              <a:defRPr sz="1561"/>
            </a:lvl7pPr>
            <a:lvl8pPr>
              <a:defRPr sz="1561"/>
            </a:lvl8pPr>
            <a:lvl9pPr>
              <a:defRPr sz="1561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316075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5955" y="1586776"/>
            <a:ext cx="5201891" cy="225080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1463" b="1"/>
            </a:lvl1pPr>
            <a:lvl2pPr marL="445685" indent="0">
              <a:buNone/>
              <a:defRPr sz="1950" b="1"/>
            </a:lvl2pPr>
            <a:lvl3pPr marL="891369" indent="0">
              <a:buNone/>
              <a:defRPr sz="1755" b="1"/>
            </a:lvl3pPr>
            <a:lvl4pPr marL="1337053" indent="0">
              <a:buNone/>
              <a:defRPr sz="1561" b="1"/>
            </a:lvl4pPr>
            <a:lvl5pPr marL="1782739" indent="0">
              <a:buNone/>
              <a:defRPr sz="1561" b="1"/>
            </a:lvl5pPr>
            <a:lvl6pPr marL="2228422" indent="0">
              <a:buNone/>
              <a:defRPr sz="1561" b="1"/>
            </a:lvl6pPr>
            <a:lvl7pPr marL="2674107" indent="0">
              <a:buNone/>
              <a:defRPr sz="1561" b="1"/>
            </a:lvl7pPr>
            <a:lvl8pPr marL="3119794" indent="0">
              <a:buNone/>
              <a:defRPr sz="1561" b="1"/>
            </a:lvl8pPr>
            <a:lvl9pPr marL="3565478" indent="0">
              <a:buNone/>
              <a:defRPr sz="1561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35955" y="1845954"/>
            <a:ext cx="5201891" cy="4471985"/>
          </a:xfrm>
        </p:spPr>
        <p:txBody>
          <a:bodyPr>
            <a:normAutofit/>
          </a:bodyPr>
          <a:lstStyle>
            <a:lvl1pPr>
              <a:defRPr sz="1463"/>
            </a:lvl1pPr>
            <a:lvl2pPr>
              <a:defRPr sz="1170"/>
            </a:lvl2pPr>
            <a:lvl3pPr>
              <a:defRPr sz="1170"/>
            </a:lvl3pPr>
            <a:lvl4pPr>
              <a:defRPr sz="1170"/>
            </a:lvl4pPr>
            <a:lvl5pPr>
              <a:defRPr sz="1170"/>
            </a:lvl5pPr>
            <a:lvl6pPr>
              <a:defRPr sz="1561"/>
            </a:lvl6pPr>
            <a:lvl7pPr>
              <a:defRPr sz="1561"/>
            </a:lvl7pPr>
            <a:lvl8pPr>
              <a:defRPr sz="1561"/>
            </a:lvl8pPr>
            <a:lvl9pPr>
              <a:defRPr sz="1561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39334" y="1586776"/>
            <a:ext cx="5204056" cy="225080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1463" b="1"/>
            </a:lvl1pPr>
            <a:lvl2pPr marL="445685" indent="0">
              <a:buNone/>
              <a:defRPr sz="1950" b="1"/>
            </a:lvl2pPr>
            <a:lvl3pPr marL="891369" indent="0">
              <a:buNone/>
              <a:defRPr sz="1755" b="1"/>
            </a:lvl3pPr>
            <a:lvl4pPr marL="1337053" indent="0">
              <a:buNone/>
              <a:defRPr sz="1561" b="1"/>
            </a:lvl4pPr>
            <a:lvl5pPr marL="1782739" indent="0">
              <a:buNone/>
              <a:defRPr sz="1561" b="1"/>
            </a:lvl5pPr>
            <a:lvl6pPr marL="2228422" indent="0">
              <a:buNone/>
              <a:defRPr sz="1561" b="1"/>
            </a:lvl6pPr>
            <a:lvl7pPr marL="2674107" indent="0">
              <a:buNone/>
              <a:defRPr sz="1561" b="1"/>
            </a:lvl7pPr>
            <a:lvl8pPr marL="3119794" indent="0">
              <a:buNone/>
              <a:defRPr sz="1561" b="1"/>
            </a:lvl8pPr>
            <a:lvl9pPr marL="3565478" indent="0">
              <a:buNone/>
              <a:defRPr sz="1561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9334" y="1845954"/>
            <a:ext cx="5204056" cy="4471985"/>
          </a:xfrm>
        </p:spPr>
        <p:txBody>
          <a:bodyPr>
            <a:normAutofit/>
          </a:bodyPr>
          <a:lstStyle>
            <a:lvl1pPr>
              <a:defRPr sz="1463"/>
            </a:lvl1pPr>
            <a:lvl2pPr>
              <a:defRPr sz="1170"/>
            </a:lvl2pPr>
            <a:lvl3pPr>
              <a:defRPr sz="1170"/>
            </a:lvl3pPr>
            <a:lvl4pPr>
              <a:defRPr sz="1170"/>
            </a:lvl4pPr>
            <a:lvl5pPr>
              <a:defRPr sz="1170"/>
            </a:lvl5pPr>
            <a:lvl6pPr>
              <a:defRPr sz="1561"/>
            </a:lvl6pPr>
            <a:lvl7pPr>
              <a:defRPr sz="1561"/>
            </a:lvl7pPr>
            <a:lvl8pPr>
              <a:defRPr sz="1561"/>
            </a:lvl8pPr>
            <a:lvl9pPr>
              <a:defRPr sz="1561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35957" y="955493"/>
            <a:ext cx="10607439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16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9125399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342757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35957" y="955493"/>
            <a:ext cx="10607439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16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1257498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Utterly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554213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ight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3135434" cy="3519322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120873" y="0"/>
            <a:ext cx="3135434" cy="3519322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241750" y="0"/>
            <a:ext cx="3135434" cy="3519322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9362624" y="0"/>
            <a:ext cx="3135434" cy="3519322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1" y="3500603"/>
            <a:ext cx="3135434" cy="3519322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3120873" y="3500603"/>
            <a:ext cx="3135434" cy="3519322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6241750" y="3500603"/>
            <a:ext cx="3135434" cy="3519322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9362624" y="3500603"/>
            <a:ext cx="3135434" cy="3519322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155065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fteen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6"/>
            <a:ext cx="2498987" cy="234933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 dirty="0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2495088" y="6"/>
            <a:ext cx="2498987" cy="234933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4990176" y="6"/>
            <a:ext cx="2498987" cy="234933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7485264" y="6"/>
            <a:ext cx="2498987" cy="234933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9980351" y="6"/>
            <a:ext cx="2498987" cy="234933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0" y="2335302"/>
            <a:ext cx="2498987" cy="234933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 dirty="0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2495088" y="2335302"/>
            <a:ext cx="2498987" cy="234933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4990176" y="2335302"/>
            <a:ext cx="2498987" cy="234933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7485264" y="2335302"/>
            <a:ext cx="2498987" cy="234933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9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9980351" y="2335302"/>
            <a:ext cx="2498987" cy="234933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0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0" y="4670597"/>
            <a:ext cx="2498987" cy="234933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1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2495088" y="4670597"/>
            <a:ext cx="2498987" cy="234933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2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4990176" y="4670597"/>
            <a:ext cx="2498987" cy="234933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3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7485264" y="4670597"/>
            <a:ext cx="2498987" cy="234933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4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9980351" y="4670597"/>
            <a:ext cx="2498987" cy="234933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82701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4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" y="1"/>
            <a:ext cx="2096531" cy="1769021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2076563" y="1"/>
            <a:ext cx="2096531" cy="1769021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4153127" y="1"/>
            <a:ext cx="2096531" cy="1769021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6229689" y="1"/>
            <a:ext cx="2096531" cy="1769021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10382812" y="1"/>
            <a:ext cx="2096531" cy="1769021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5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8306250" y="1"/>
            <a:ext cx="2096531" cy="1769021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8" name="Picture Placeholder 3"/>
          <p:cNvSpPr>
            <a:spLocks noGrp="1"/>
          </p:cNvSpPr>
          <p:nvPr>
            <p:ph type="pic" sz="quarter" idx="26"/>
          </p:nvPr>
        </p:nvSpPr>
        <p:spPr>
          <a:xfrm>
            <a:off x="2" y="1750304"/>
            <a:ext cx="2096531" cy="1769021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2076563" y="1750304"/>
            <a:ext cx="2096531" cy="1769021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0" name="Picture Placeholder 3"/>
          <p:cNvSpPr>
            <a:spLocks noGrp="1"/>
          </p:cNvSpPr>
          <p:nvPr>
            <p:ph type="pic" sz="quarter" idx="28"/>
          </p:nvPr>
        </p:nvSpPr>
        <p:spPr>
          <a:xfrm>
            <a:off x="4153127" y="1750304"/>
            <a:ext cx="2096531" cy="1769021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6229689" y="1750304"/>
            <a:ext cx="2096531" cy="1769021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2" name="Picture Placeholder 3"/>
          <p:cNvSpPr>
            <a:spLocks noGrp="1"/>
          </p:cNvSpPr>
          <p:nvPr>
            <p:ph type="pic" sz="quarter" idx="30"/>
          </p:nvPr>
        </p:nvSpPr>
        <p:spPr>
          <a:xfrm>
            <a:off x="10382812" y="1750304"/>
            <a:ext cx="2096531" cy="1769021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8306250" y="1750304"/>
            <a:ext cx="2096531" cy="1769021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4" name="Picture Placeholder 3"/>
          <p:cNvSpPr>
            <a:spLocks noGrp="1"/>
          </p:cNvSpPr>
          <p:nvPr>
            <p:ph type="pic" sz="quarter" idx="32"/>
          </p:nvPr>
        </p:nvSpPr>
        <p:spPr>
          <a:xfrm>
            <a:off x="2" y="3500604"/>
            <a:ext cx="2096531" cy="1769021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2076563" y="3500604"/>
            <a:ext cx="2096531" cy="1769021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6" name="Picture Placeholder 3"/>
          <p:cNvSpPr>
            <a:spLocks noGrp="1"/>
          </p:cNvSpPr>
          <p:nvPr>
            <p:ph type="pic" sz="quarter" idx="34"/>
          </p:nvPr>
        </p:nvSpPr>
        <p:spPr>
          <a:xfrm>
            <a:off x="4153127" y="3500604"/>
            <a:ext cx="2096531" cy="1769021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6229689" y="3500604"/>
            <a:ext cx="2096531" cy="1769021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8" name="Picture Placeholder 3"/>
          <p:cNvSpPr>
            <a:spLocks noGrp="1"/>
          </p:cNvSpPr>
          <p:nvPr>
            <p:ph type="pic" sz="quarter" idx="36"/>
          </p:nvPr>
        </p:nvSpPr>
        <p:spPr>
          <a:xfrm>
            <a:off x="10382812" y="3500604"/>
            <a:ext cx="2096531" cy="1769021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8306250" y="3500604"/>
            <a:ext cx="2096531" cy="1769021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0" name="Picture Placeholder 3"/>
          <p:cNvSpPr>
            <a:spLocks noGrp="1"/>
          </p:cNvSpPr>
          <p:nvPr>
            <p:ph type="pic" sz="quarter" idx="38"/>
          </p:nvPr>
        </p:nvSpPr>
        <p:spPr>
          <a:xfrm>
            <a:off x="2" y="5250905"/>
            <a:ext cx="2096531" cy="1769021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2076563" y="5250905"/>
            <a:ext cx="2096531" cy="1769021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2" name="Picture Placeholder 3"/>
          <p:cNvSpPr>
            <a:spLocks noGrp="1"/>
          </p:cNvSpPr>
          <p:nvPr>
            <p:ph type="pic" sz="quarter" idx="40"/>
          </p:nvPr>
        </p:nvSpPr>
        <p:spPr>
          <a:xfrm>
            <a:off x="4153127" y="5250905"/>
            <a:ext cx="2096531" cy="1769021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41"/>
          </p:nvPr>
        </p:nvSpPr>
        <p:spPr>
          <a:xfrm>
            <a:off x="6229689" y="5250905"/>
            <a:ext cx="2096531" cy="1769021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4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10382812" y="5250905"/>
            <a:ext cx="2096531" cy="1769021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43"/>
          </p:nvPr>
        </p:nvSpPr>
        <p:spPr>
          <a:xfrm>
            <a:off x="8306250" y="5250905"/>
            <a:ext cx="2096531" cy="1769021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99660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957" y="286576"/>
            <a:ext cx="10607439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35952" y="1429988"/>
            <a:ext cx="2495868" cy="3487892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22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639808" y="1429988"/>
            <a:ext cx="2495868" cy="3487892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22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343662" y="1429988"/>
            <a:ext cx="2495868" cy="3487892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22"/>
            </a:lvl1pPr>
          </a:lstStyle>
          <a:p>
            <a:pPr lvl="0"/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9047519" y="1429988"/>
            <a:ext cx="2495868" cy="3487892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22"/>
            </a:lvl1pPr>
          </a:lstStyle>
          <a:p>
            <a:pPr lvl="0"/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35952" y="5098166"/>
            <a:ext cx="2495868" cy="981490"/>
          </a:xfrm>
        </p:spPr>
        <p:txBody>
          <a:bodyPr>
            <a:noAutofit/>
          </a:bodyPr>
          <a:lstStyle>
            <a:lvl1pPr marL="0" indent="0">
              <a:buNone/>
              <a:defRPr sz="1022"/>
            </a:lvl1pPr>
            <a:lvl2pPr marL="111421" indent="-111421">
              <a:buFont typeface="Arial" panose="020B0604020202020204" pitchFamily="34" charset="0"/>
              <a:buChar char="•"/>
              <a:defRPr sz="1022"/>
            </a:lvl2pPr>
            <a:lvl3pPr marL="222843" indent="-111421">
              <a:defRPr sz="1022"/>
            </a:lvl3pPr>
            <a:lvl4pPr marL="389974" indent="-167131">
              <a:defRPr sz="1022"/>
            </a:lvl4pPr>
            <a:lvl5pPr marL="557105" indent="-167131"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3639808" y="5098166"/>
            <a:ext cx="2495868" cy="981490"/>
          </a:xfrm>
        </p:spPr>
        <p:txBody>
          <a:bodyPr>
            <a:noAutofit/>
          </a:bodyPr>
          <a:lstStyle>
            <a:lvl1pPr marL="0" indent="0">
              <a:buNone/>
              <a:defRPr sz="1022"/>
            </a:lvl1pPr>
            <a:lvl2pPr marL="111421" indent="-111421">
              <a:buFont typeface="Arial" panose="020B0604020202020204" pitchFamily="34" charset="0"/>
              <a:buChar char="•"/>
              <a:defRPr sz="1022"/>
            </a:lvl2pPr>
            <a:lvl3pPr marL="222843" indent="-111421">
              <a:defRPr sz="1022"/>
            </a:lvl3pPr>
            <a:lvl4pPr marL="389974" indent="-167131">
              <a:defRPr sz="1022"/>
            </a:lvl4pPr>
            <a:lvl5pPr marL="557105" indent="-167131"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6343662" y="5098166"/>
            <a:ext cx="2495868" cy="981490"/>
          </a:xfrm>
        </p:spPr>
        <p:txBody>
          <a:bodyPr>
            <a:noAutofit/>
          </a:bodyPr>
          <a:lstStyle>
            <a:lvl1pPr marL="0" indent="0">
              <a:buNone/>
              <a:defRPr sz="1022"/>
            </a:lvl1pPr>
            <a:lvl2pPr marL="111421" indent="-111421">
              <a:buFont typeface="Arial" panose="020B0604020202020204" pitchFamily="34" charset="0"/>
              <a:buChar char="•"/>
              <a:defRPr sz="1022"/>
            </a:lvl2pPr>
            <a:lvl3pPr marL="222843" indent="-111421">
              <a:defRPr sz="1022"/>
            </a:lvl3pPr>
            <a:lvl4pPr marL="389974" indent="-167131">
              <a:defRPr sz="1022"/>
            </a:lvl4pPr>
            <a:lvl5pPr marL="557105" indent="-167131"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9047519" y="5098166"/>
            <a:ext cx="2495868" cy="981490"/>
          </a:xfrm>
        </p:spPr>
        <p:txBody>
          <a:bodyPr>
            <a:noAutofit/>
          </a:bodyPr>
          <a:lstStyle>
            <a:lvl1pPr marL="0" indent="0">
              <a:buNone/>
              <a:defRPr sz="1022"/>
            </a:lvl1pPr>
            <a:lvl2pPr marL="111421" indent="-111421">
              <a:buFont typeface="Arial" panose="020B0604020202020204" pitchFamily="34" charset="0"/>
              <a:buChar char="•"/>
              <a:defRPr sz="1022"/>
            </a:lvl2pPr>
            <a:lvl3pPr marL="222843" indent="-111421">
              <a:defRPr sz="1022"/>
            </a:lvl3pPr>
            <a:lvl4pPr marL="389974" indent="-167131">
              <a:defRPr sz="1022"/>
            </a:lvl4pPr>
            <a:lvl5pPr marL="557105" indent="-167131"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2577829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1072" userDrawn="1">
          <p15:clr>
            <a:srgbClr val="FBAE40"/>
          </p15:clr>
        </p15:guide>
        <p15:guide id="2" pos="1811" userDrawn="1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957" y="286576"/>
            <a:ext cx="10607439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35952" y="1429988"/>
            <a:ext cx="2495868" cy="3487892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22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639808" y="1429988"/>
            <a:ext cx="2495868" cy="3487892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22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343662" y="1429988"/>
            <a:ext cx="2495868" cy="3487892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22"/>
            </a:lvl1pPr>
          </a:lstStyle>
          <a:p>
            <a:pPr lvl="0"/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9047519" y="1429988"/>
            <a:ext cx="2495868" cy="3487892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22"/>
            </a:lvl1pPr>
          </a:lstStyle>
          <a:p>
            <a:pPr lvl="0"/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35952" y="5098166"/>
            <a:ext cx="2495868" cy="981490"/>
          </a:xfrm>
        </p:spPr>
        <p:txBody>
          <a:bodyPr>
            <a:noAutofit/>
          </a:bodyPr>
          <a:lstStyle>
            <a:lvl1pPr marL="0" indent="0">
              <a:buNone/>
              <a:defRPr sz="1022"/>
            </a:lvl1pPr>
            <a:lvl2pPr marL="111421" indent="-111421">
              <a:buFont typeface="Arial" panose="020B0604020202020204" pitchFamily="34" charset="0"/>
              <a:buChar char="•"/>
              <a:defRPr sz="1022"/>
            </a:lvl2pPr>
            <a:lvl3pPr marL="222843" indent="-111421">
              <a:defRPr sz="1022"/>
            </a:lvl3pPr>
            <a:lvl4pPr marL="389974" indent="-167131">
              <a:defRPr sz="1022"/>
            </a:lvl4pPr>
            <a:lvl5pPr marL="557105" indent="-167131"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3639808" y="5098166"/>
            <a:ext cx="2495868" cy="981490"/>
          </a:xfrm>
        </p:spPr>
        <p:txBody>
          <a:bodyPr>
            <a:noAutofit/>
          </a:bodyPr>
          <a:lstStyle>
            <a:lvl1pPr marL="0" indent="0">
              <a:buNone/>
              <a:defRPr sz="1022"/>
            </a:lvl1pPr>
            <a:lvl2pPr marL="111421" indent="-111421">
              <a:buFont typeface="Arial" panose="020B0604020202020204" pitchFamily="34" charset="0"/>
              <a:buChar char="•"/>
              <a:defRPr sz="1022"/>
            </a:lvl2pPr>
            <a:lvl3pPr marL="222843" indent="-111421">
              <a:defRPr sz="1022"/>
            </a:lvl3pPr>
            <a:lvl4pPr marL="389974" indent="-167131">
              <a:defRPr sz="1022"/>
            </a:lvl4pPr>
            <a:lvl5pPr marL="557105" indent="-167131"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6343662" y="5098166"/>
            <a:ext cx="2495868" cy="981490"/>
          </a:xfrm>
        </p:spPr>
        <p:txBody>
          <a:bodyPr>
            <a:noAutofit/>
          </a:bodyPr>
          <a:lstStyle>
            <a:lvl1pPr marL="0" indent="0">
              <a:buNone/>
              <a:defRPr sz="1022"/>
            </a:lvl1pPr>
            <a:lvl2pPr marL="111421" indent="-111421">
              <a:buFont typeface="Arial" panose="020B0604020202020204" pitchFamily="34" charset="0"/>
              <a:buChar char="•"/>
              <a:defRPr sz="1022"/>
            </a:lvl2pPr>
            <a:lvl3pPr marL="222843" indent="-111421">
              <a:defRPr sz="1022"/>
            </a:lvl3pPr>
            <a:lvl4pPr marL="389974" indent="-167131">
              <a:defRPr sz="1022"/>
            </a:lvl4pPr>
            <a:lvl5pPr marL="557105" indent="-167131"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9047519" y="5098166"/>
            <a:ext cx="2495868" cy="981490"/>
          </a:xfrm>
        </p:spPr>
        <p:txBody>
          <a:bodyPr>
            <a:noAutofit/>
          </a:bodyPr>
          <a:lstStyle>
            <a:lvl1pPr marL="0" indent="0">
              <a:buNone/>
              <a:defRPr sz="1022"/>
            </a:lvl1pPr>
            <a:lvl2pPr marL="111421" indent="-111421">
              <a:buFont typeface="Arial" panose="020B0604020202020204" pitchFamily="34" charset="0"/>
              <a:buChar char="•"/>
              <a:defRPr sz="1022"/>
            </a:lvl2pPr>
            <a:lvl3pPr marL="222843" indent="-111421">
              <a:defRPr sz="1022"/>
            </a:lvl3pPr>
            <a:lvl4pPr marL="389974" indent="-167131">
              <a:defRPr sz="1022"/>
            </a:lvl4pPr>
            <a:lvl5pPr marL="557105" indent="-167131"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35957" y="955493"/>
            <a:ext cx="10607439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16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130856798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1072" userDrawn="1">
          <p15:clr>
            <a:srgbClr val="FBAE40"/>
          </p15:clr>
        </p15:guide>
        <p15:guide id="2" pos="1811" userDrawn="1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957" y="286576"/>
            <a:ext cx="10607439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35952" y="1429988"/>
            <a:ext cx="3406859" cy="3487892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22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536240" y="1429988"/>
            <a:ext cx="3406859" cy="3487892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22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8136527" y="1429988"/>
            <a:ext cx="3406859" cy="3487892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22"/>
            </a:lvl1pPr>
          </a:lstStyle>
          <a:p>
            <a:pPr lvl="0"/>
            <a:endParaRPr lang="en-US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35952" y="5098166"/>
            <a:ext cx="3406859" cy="981490"/>
          </a:xfrm>
        </p:spPr>
        <p:txBody>
          <a:bodyPr>
            <a:noAutofit/>
          </a:bodyPr>
          <a:lstStyle>
            <a:lvl1pPr marL="0" indent="0">
              <a:buNone/>
              <a:defRPr sz="1022"/>
            </a:lvl1pPr>
            <a:lvl2pPr marL="111421" indent="-111421">
              <a:buFont typeface="Arial" panose="020B0604020202020204" pitchFamily="34" charset="0"/>
              <a:buChar char="•"/>
              <a:defRPr sz="1022"/>
            </a:lvl2pPr>
            <a:lvl3pPr marL="222843" indent="-111421">
              <a:defRPr sz="1022"/>
            </a:lvl3pPr>
            <a:lvl4pPr marL="389974" indent="-167131">
              <a:defRPr sz="1022"/>
            </a:lvl4pPr>
            <a:lvl5pPr marL="557105" indent="-167131"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4536240" y="5098166"/>
            <a:ext cx="3406859" cy="981490"/>
          </a:xfrm>
        </p:spPr>
        <p:txBody>
          <a:bodyPr>
            <a:noAutofit/>
          </a:bodyPr>
          <a:lstStyle>
            <a:lvl1pPr marL="0" indent="0">
              <a:buNone/>
              <a:defRPr sz="1022"/>
            </a:lvl1pPr>
            <a:lvl2pPr marL="111421" indent="-111421">
              <a:buFont typeface="Arial" panose="020B0604020202020204" pitchFamily="34" charset="0"/>
              <a:buChar char="•"/>
              <a:defRPr sz="1022"/>
            </a:lvl2pPr>
            <a:lvl3pPr marL="222843" indent="-111421">
              <a:defRPr sz="1022"/>
            </a:lvl3pPr>
            <a:lvl4pPr marL="389974" indent="-167131">
              <a:defRPr sz="1022"/>
            </a:lvl4pPr>
            <a:lvl5pPr marL="557105" indent="-167131"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8136527" y="5098166"/>
            <a:ext cx="3406859" cy="981490"/>
          </a:xfrm>
        </p:spPr>
        <p:txBody>
          <a:bodyPr>
            <a:noAutofit/>
          </a:bodyPr>
          <a:lstStyle>
            <a:lvl1pPr marL="0" indent="0">
              <a:buNone/>
              <a:defRPr sz="1022"/>
            </a:lvl1pPr>
            <a:lvl2pPr marL="111421" indent="-111421">
              <a:buFont typeface="Arial" panose="020B0604020202020204" pitchFamily="34" charset="0"/>
              <a:buChar char="•"/>
              <a:defRPr sz="1022"/>
            </a:lvl2pPr>
            <a:lvl3pPr marL="222843" indent="-111421">
              <a:defRPr sz="1022"/>
            </a:lvl3pPr>
            <a:lvl4pPr marL="389974" indent="-167131">
              <a:defRPr sz="1022"/>
            </a:lvl4pPr>
            <a:lvl5pPr marL="557105" indent="-167131"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7347834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957" y="286576"/>
            <a:ext cx="10607439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35952" y="1429988"/>
            <a:ext cx="3406859" cy="3487892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22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536240" y="1429988"/>
            <a:ext cx="3406859" cy="3487892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22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8136527" y="1429988"/>
            <a:ext cx="3406859" cy="3487892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22"/>
            </a:lvl1pPr>
          </a:lstStyle>
          <a:p>
            <a:pPr lvl="0"/>
            <a:endParaRPr lang="en-US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35952" y="5098166"/>
            <a:ext cx="3406859" cy="981490"/>
          </a:xfrm>
        </p:spPr>
        <p:txBody>
          <a:bodyPr>
            <a:noAutofit/>
          </a:bodyPr>
          <a:lstStyle>
            <a:lvl1pPr marL="0" indent="0">
              <a:buNone/>
              <a:defRPr sz="1022"/>
            </a:lvl1pPr>
            <a:lvl2pPr marL="111421" indent="-111421">
              <a:buFont typeface="Arial" panose="020B0604020202020204" pitchFamily="34" charset="0"/>
              <a:buChar char="•"/>
              <a:defRPr sz="1022"/>
            </a:lvl2pPr>
            <a:lvl3pPr marL="222843" indent="-111421">
              <a:defRPr sz="1022"/>
            </a:lvl3pPr>
            <a:lvl4pPr marL="389974" indent="-167131">
              <a:defRPr sz="1022"/>
            </a:lvl4pPr>
            <a:lvl5pPr marL="557105" indent="-167131"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4536240" y="5098166"/>
            <a:ext cx="3406859" cy="981490"/>
          </a:xfrm>
        </p:spPr>
        <p:txBody>
          <a:bodyPr>
            <a:noAutofit/>
          </a:bodyPr>
          <a:lstStyle>
            <a:lvl1pPr marL="0" indent="0">
              <a:buNone/>
              <a:defRPr sz="1022"/>
            </a:lvl1pPr>
            <a:lvl2pPr marL="111421" indent="-111421">
              <a:buFont typeface="Arial" panose="020B0604020202020204" pitchFamily="34" charset="0"/>
              <a:buChar char="•"/>
              <a:defRPr sz="1022"/>
            </a:lvl2pPr>
            <a:lvl3pPr marL="222843" indent="-111421">
              <a:defRPr sz="1022"/>
            </a:lvl3pPr>
            <a:lvl4pPr marL="389974" indent="-167131">
              <a:defRPr sz="1022"/>
            </a:lvl4pPr>
            <a:lvl5pPr marL="557105" indent="-167131"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8136527" y="5098166"/>
            <a:ext cx="3406859" cy="981490"/>
          </a:xfrm>
        </p:spPr>
        <p:txBody>
          <a:bodyPr>
            <a:noAutofit/>
          </a:bodyPr>
          <a:lstStyle>
            <a:lvl1pPr marL="0" indent="0">
              <a:buNone/>
              <a:defRPr sz="1022"/>
            </a:lvl1pPr>
            <a:lvl2pPr marL="111421" indent="-111421">
              <a:buFont typeface="Arial" panose="020B0604020202020204" pitchFamily="34" charset="0"/>
              <a:buChar char="•"/>
              <a:defRPr sz="1022"/>
            </a:lvl2pPr>
            <a:lvl3pPr marL="222843" indent="-111421">
              <a:defRPr sz="1022"/>
            </a:lvl3pPr>
            <a:lvl4pPr marL="389974" indent="-167131">
              <a:defRPr sz="1022"/>
            </a:lvl4pPr>
            <a:lvl5pPr marL="557105" indent="-167131"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35957" y="955493"/>
            <a:ext cx="10607439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16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36989921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957" y="286576"/>
            <a:ext cx="10607439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35956" y="1429988"/>
            <a:ext cx="5205446" cy="3487892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22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337946" y="1429988"/>
            <a:ext cx="5205446" cy="3487892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22"/>
            </a:lvl1pPr>
          </a:lstStyle>
          <a:p>
            <a:pPr lvl="0"/>
            <a:endParaRPr lang="en-US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35956" y="5098166"/>
            <a:ext cx="5205446" cy="981490"/>
          </a:xfrm>
        </p:spPr>
        <p:txBody>
          <a:bodyPr>
            <a:noAutofit/>
          </a:bodyPr>
          <a:lstStyle>
            <a:lvl1pPr marL="0" indent="0">
              <a:buNone/>
              <a:defRPr sz="1022"/>
            </a:lvl1pPr>
            <a:lvl2pPr marL="111421" indent="-111421">
              <a:buFont typeface="Arial" panose="020B0604020202020204" pitchFamily="34" charset="0"/>
              <a:buChar char="•"/>
              <a:defRPr sz="1022"/>
            </a:lvl2pPr>
            <a:lvl3pPr marL="222843" indent="-111421">
              <a:defRPr sz="1022"/>
            </a:lvl3pPr>
            <a:lvl4pPr marL="389974" indent="-167131">
              <a:defRPr sz="1022"/>
            </a:lvl4pPr>
            <a:lvl5pPr marL="557105" indent="-167131"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6337946" y="5098166"/>
            <a:ext cx="5205446" cy="981490"/>
          </a:xfrm>
        </p:spPr>
        <p:txBody>
          <a:bodyPr>
            <a:noAutofit/>
          </a:bodyPr>
          <a:lstStyle>
            <a:lvl1pPr marL="0" indent="0">
              <a:buNone/>
              <a:defRPr sz="1022"/>
            </a:lvl1pPr>
            <a:lvl2pPr marL="111421" indent="-111421">
              <a:buFont typeface="Arial" panose="020B0604020202020204" pitchFamily="34" charset="0"/>
              <a:buChar char="•"/>
              <a:defRPr sz="1022"/>
            </a:lvl2pPr>
            <a:lvl3pPr marL="222843" indent="-111421">
              <a:defRPr sz="1022"/>
            </a:lvl3pPr>
            <a:lvl4pPr marL="389974" indent="-167131">
              <a:defRPr sz="1022"/>
            </a:lvl4pPr>
            <a:lvl5pPr marL="557105" indent="-167131"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75390451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957" y="286576"/>
            <a:ext cx="10607439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35956" y="1429988"/>
            <a:ext cx="5205446" cy="3487892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22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337946" y="1429988"/>
            <a:ext cx="5205446" cy="3487892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22"/>
            </a:lvl1pPr>
          </a:lstStyle>
          <a:p>
            <a:pPr lvl="0"/>
            <a:endParaRPr lang="en-US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35956" y="5098166"/>
            <a:ext cx="5205446" cy="981490"/>
          </a:xfrm>
        </p:spPr>
        <p:txBody>
          <a:bodyPr>
            <a:noAutofit/>
          </a:bodyPr>
          <a:lstStyle>
            <a:lvl1pPr marL="0" indent="0">
              <a:buNone/>
              <a:defRPr sz="1022"/>
            </a:lvl1pPr>
            <a:lvl2pPr marL="111421" indent="-111421">
              <a:buFont typeface="Arial" panose="020B0604020202020204" pitchFamily="34" charset="0"/>
              <a:buChar char="•"/>
              <a:defRPr sz="1022"/>
            </a:lvl2pPr>
            <a:lvl3pPr marL="222843" indent="-111421">
              <a:defRPr sz="1022"/>
            </a:lvl3pPr>
            <a:lvl4pPr marL="389974" indent="-167131">
              <a:defRPr sz="1022"/>
            </a:lvl4pPr>
            <a:lvl5pPr marL="557105" indent="-167131"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6337946" y="5098166"/>
            <a:ext cx="5205446" cy="981490"/>
          </a:xfrm>
        </p:spPr>
        <p:txBody>
          <a:bodyPr>
            <a:noAutofit/>
          </a:bodyPr>
          <a:lstStyle>
            <a:lvl1pPr marL="0" indent="0">
              <a:buNone/>
              <a:defRPr sz="1022"/>
            </a:lvl1pPr>
            <a:lvl2pPr marL="111421" indent="-111421">
              <a:buFont typeface="Arial" panose="020B0604020202020204" pitchFamily="34" charset="0"/>
              <a:buChar char="•"/>
              <a:defRPr sz="1022"/>
            </a:lvl2pPr>
            <a:lvl3pPr marL="222843" indent="-111421">
              <a:defRPr sz="1022"/>
            </a:lvl3pPr>
            <a:lvl4pPr marL="389974" indent="-167131">
              <a:defRPr sz="1022"/>
            </a:lvl4pPr>
            <a:lvl5pPr marL="557105" indent="-167131"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35957" y="955493"/>
            <a:ext cx="10607439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16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91112569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957" y="286576"/>
            <a:ext cx="10607439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35952" y="1429988"/>
            <a:ext cx="2495868" cy="151102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22"/>
            </a:lvl1pPr>
          </a:lstStyle>
          <a:p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639808" y="1429988"/>
            <a:ext cx="2495868" cy="151102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22"/>
            </a:lvl1pPr>
          </a:lstStyle>
          <a:p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343662" y="1429988"/>
            <a:ext cx="2495868" cy="151102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22"/>
            </a:lvl1pPr>
          </a:lstStyle>
          <a:p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9047519" y="1429988"/>
            <a:ext cx="2495868" cy="151102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22"/>
            </a:lvl1pPr>
          </a:lstStyle>
          <a:p>
            <a:endParaRPr lang="en-US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935952" y="3127424"/>
            <a:ext cx="2498987" cy="3058891"/>
          </a:xfrm>
        </p:spPr>
        <p:txBody>
          <a:bodyPr/>
          <a:lstStyle>
            <a:lvl1pPr marL="0" indent="0">
              <a:buNone/>
              <a:defRPr sz="1535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3638769" y="3127424"/>
            <a:ext cx="2498987" cy="3058891"/>
          </a:xfrm>
        </p:spPr>
        <p:txBody>
          <a:bodyPr/>
          <a:lstStyle>
            <a:lvl1pPr marL="0" indent="0">
              <a:buNone/>
              <a:defRPr sz="1535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6341582" y="3127424"/>
            <a:ext cx="2498987" cy="3058891"/>
          </a:xfrm>
        </p:spPr>
        <p:txBody>
          <a:bodyPr/>
          <a:lstStyle>
            <a:lvl1pPr marL="0" indent="0">
              <a:buNone/>
              <a:defRPr sz="1535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9044399" y="3127424"/>
            <a:ext cx="2498987" cy="3058891"/>
          </a:xfrm>
        </p:spPr>
        <p:txBody>
          <a:bodyPr/>
          <a:lstStyle>
            <a:lvl1pPr marL="0" indent="0">
              <a:buNone/>
              <a:defRPr sz="1535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879846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957" y="286576"/>
            <a:ext cx="10607439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35952" y="1429988"/>
            <a:ext cx="2495868" cy="151102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22"/>
            </a:lvl1pPr>
          </a:lstStyle>
          <a:p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639808" y="1429988"/>
            <a:ext cx="2495868" cy="151102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22"/>
            </a:lvl1pPr>
          </a:lstStyle>
          <a:p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343662" y="1429988"/>
            <a:ext cx="2495868" cy="151102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22"/>
            </a:lvl1pPr>
          </a:lstStyle>
          <a:p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9047519" y="1429988"/>
            <a:ext cx="2495868" cy="151102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22"/>
            </a:lvl1pPr>
          </a:lstStyle>
          <a:p>
            <a:endParaRPr lang="en-US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935952" y="3127424"/>
            <a:ext cx="2498987" cy="3058891"/>
          </a:xfrm>
        </p:spPr>
        <p:txBody>
          <a:bodyPr/>
          <a:lstStyle>
            <a:lvl1pPr marL="0" indent="0">
              <a:buNone/>
              <a:defRPr sz="1535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3638769" y="3127424"/>
            <a:ext cx="2498987" cy="3058891"/>
          </a:xfrm>
        </p:spPr>
        <p:txBody>
          <a:bodyPr/>
          <a:lstStyle>
            <a:lvl1pPr marL="0" indent="0">
              <a:buNone/>
              <a:defRPr sz="1535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6341582" y="3127424"/>
            <a:ext cx="2498987" cy="3058891"/>
          </a:xfrm>
        </p:spPr>
        <p:txBody>
          <a:bodyPr/>
          <a:lstStyle>
            <a:lvl1pPr marL="0" indent="0">
              <a:buNone/>
              <a:defRPr sz="1535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9044399" y="3127424"/>
            <a:ext cx="2498987" cy="3058891"/>
          </a:xfrm>
        </p:spPr>
        <p:txBody>
          <a:bodyPr/>
          <a:lstStyle>
            <a:lvl1pPr marL="0" indent="0">
              <a:buNone/>
              <a:defRPr sz="1535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22" hasCustomPrompt="1"/>
          </p:nvPr>
        </p:nvSpPr>
        <p:spPr>
          <a:xfrm>
            <a:off x="935957" y="955493"/>
            <a:ext cx="10607439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16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12040834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957" y="286576"/>
            <a:ext cx="10607439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35952" y="1429986"/>
            <a:ext cx="3406859" cy="15069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22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536240" y="1429986"/>
            <a:ext cx="3406859" cy="15069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22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8136527" y="1429986"/>
            <a:ext cx="3406859" cy="15069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22"/>
            </a:lvl1pPr>
          </a:lstStyle>
          <a:p>
            <a:pPr lvl="0"/>
            <a:endParaRPr lang="en-US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35952" y="3127424"/>
            <a:ext cx="3406859" cy="3058891"/>
          </a:xfrm>
        </p:spPr>
        <p:txBody>
          <a:bodyPr/>
          <a:lstStyle>
            <a:lvl1pPr marL="0" indent="0">
              <a:buNone/>
              <a:defRPr sz="1535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4536240" y="3127424"/>
            <a:ext cx="3406859" cy="3058891"/>
          </a:xfrm>
        </p:spPr>
        <p:txBody>
          <a:bodyPr/>
          <a:lstStyle>
            <a:lvl1pPr marL="0" indent="0">
              <a:buNone/>
              <a:defRPr sz="1535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8136527" y="3127424"/>
            <a:ext cx="3406859" cy="3058891"/>
          </a:xfrm>
        </p:spPr>
        <p:txBody>
          <a:bodyPr/>
          <a:lstStyle>
            <a:lvl1pPr marL="0" indent="0">
              <a:buNone/>
              <a:defRPr sz="1535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4703677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957" y="286576"/>
            <a:ext cx="10607439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35952" y="1429986"/>
            <a:ext cx="3406859" cy="15069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22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536240" y="1429986"/>
            <a:ext cx="3406859" cy="15069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22"/>
            </a:lvl1pPr>
          </a:lstStyle>
          <a:p>
            <a:pPr lvl="0"/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8136527" y="1429986"/>
            <a:ext cx="3406859" cy="15069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22"/>
            </a:lvl1pPr>
          </a:lstStyle>
          <a:p>
            <a:pPr lvl="0"/>
            <a:endParaRPr lang="en-US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35952" y="3127424"/>
            <a:ext cx="3406859" cy="3058891"/>
          </a:xfrm>
        </p:spPr>
        <p:txBody>
          <a:bodyPr/>
          <a:lstStyle>
            <a:lvl1pPr marL="0" indent="0">
              <a:buNone/>
              <a:defRPr sz="1535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4536240" y="3127424"/>
            <a:ext cx="3406859" cy="3058891"/>
          </a:xfrm>
        </p:spPr>
        <p:txBody>
          <a:bodyPr/>
          <a:lstStyle>
            <a:lvl1pPr marL="0" indent="0">
              <a:buNone/>
              <a:defRPr sz="1535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8136527" y="3127424"/>
            <a:ext cx="3406859" cy="3058891"/>
          </a:xfrm>
        </p:spPr>
        <p:txBody>
          <a:bodyPr/>
          <a:lstStyle>
            <a:lvl1pPr marL="0" indent="0">
              <a:buNone/>
              <a:defRPr sz="1535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21" hasCustomPrompt="1"/>
          </p:nvPr>
        </p:nvSpPr>
        <p:spPr>
          <a:xfrm>
            <a:off x="935957" y="955493"/>
            <a:ext cx="10607439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16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589966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957" y="286576"/>
            <a:ext cx="10607439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35956" y="1429986"/>
            <a:ext cx="5205446" cy="15069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22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337946" y="1429986"/>
            <a:ext cx="5205446" cy="15069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22"/>
            </a:lvl1pPr>
          </a:lstStyle>
          <a:p>
            <a:pPr lvl="0"/>
            <a:endParaRPr lang="en-US"/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935956" y="3127424"/>
            <a:ext cx="5203885" cy="3058891"/>
          </a:xfrm>
        </p:spPr>
        <p:txBody>
          <a:bodyPr/>
          <a:lstStyle>
            <a:lvl1pPr marL="0" indent="0">
              <a:buNone/>
              <a:defRPr sz="1535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6339509" y="3127424"/>
            <a:ext cx="5203885" cy="3058891"/>
          </a:xfrm>
        </p:spPr>
        <p:txBody>
          <a:bodyPr/>
          <a:lstStyle>
            <a:lvl1pPr marL="0" indent="0">
              <a:buNone/>
              <a:defRPr sz="1535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7543635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957" y="286576"/>
            <a:ext cx="10607439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35956" y="1429986"/>
            <a:ext cx="5205446" cy="15069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22"/>
            </a:lvl1pPr>
          </a:lstStyle>
          <a:p>
            <a:pPr lvl="0"/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337946" y="1429986"/>
            <a:ext cx="5205446" cy="15069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22"/>
            </a:lvl1pPr>
          </a:lstStyle>
          <a:p>
            <a:pPr lvl="0"/>
            <a:endParaRPr lang="en-US"/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935956" y="3127424"/>
            <a:ext cx="5203885" cy="3058891"/>
          </a:xfrm>
        </p:spPr>
        <p:txBody>
          <a:bodyPr/>
          <a:lstStyle>
            <a:lvl1pPr marL="0" indent="0">
              <a:buNone/>
              <a:defRPr sz="1535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6339509" y="3127424"/>
            <a:ext cx="5203885" cy="3058891"/>
          </a:xfrm>
        </p:spPr>
        <p:txBody>
          <a:bodyPr/>
          <a:lstStyle>
            <a:lvl1pPr marL="0" indent="0">
              <a:buNone/>
              <a:defRPr sz="1535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20" hasCustomPrompt="1"/>
          </p:nvPr>
        </p:nvSpPr>
        <p:spPr>
          <a:xfrm>
            <a:off x="935957" y="955493"/>
            <a:ext cx="10607439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16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40791598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ght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957" y="286576"/>
            <a:ext cx="10607439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34912" y="1429988"/>
            <a:ext cx="2495868" cy="1511021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638768" y="1429988"/>
            <a:ext cx="2495868" cy="1511021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342622" y="1429988"/>
            <a:ext cx="2495868" cy="1511021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9046478" y="1429988"/>
            <a:ext cx="2495868" cy="1511021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934912" y="4828382"/>
            <a:ext cx="2498987" cy="1357929"/>
          </a:xfrm>
        </p:spPr>
        <p:txBody>
          <a:bodyPr/>
          <a:lstStyle>
            <a:lvl1pPr marL="0" indent="0">
              <a:buNone/>
              <a:defRPr sz="1022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3637729" y="4828382"/>
            <a:ext cx="2498987" cy="1357929"/>
          </a:xfrm>
        </p:spPr>
        <p:txBody>
          <a:bodyPr>
            <a:normAutofit/>
          </a:bodyPr>
          <a:lstStyle>
            <a:lvl1pPr marL="0" indent="0">
              <a:buNone/>
              <a:defRPr sz="1022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6340543" y="4828382"/>
            <a:ext cx="2498987" cy="1357929"/>
          </a:xfrm>
        </p:spPr>
        <p:txBody>
          <a:bodyPr>
            <a:normAutofit/>
          </a:bodyPr>
          <a:lstStyle>
            <a:lvl1pPr marL="0" indent="0">
              <a:buNone/>
              <a:defRPr sz="1022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9043359" y="4828382"/>
            <a:ext cx="2498987" cy="1357929"/>
          </a:xfrm>
        </p:spPr>
        <p:txBody>
          <a:bodyPr>
            <a:normAutofit/>
          </a:bodyPr>
          <a:lstStyle>
            <a:lvl1pPr marL="0" indent="0">
              <a:buNone/>
              <a:defRPr sz="1022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934912" y="3129186"/>
            <a:ext cx="2495868" cy="1511021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3638768" y="3129186"/>
            <a:ext cx="2495868" cy="1511021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6342622" y="3129186"/>
            <a:ext cx="2495868" cy="1511021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9046478" y="3129186"/>
            <a:ext cx="2495868" cy="1511021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89743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ght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957" y="286576"/>
            <a:ext cx="10607439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34912" y="1429988"/>
            <a:ext cx="2495868" cy="1511021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638768" y="1429988"/>
            <a:ext cx="2495868" cy="1511021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342622" y="1429988"/>
            <a:ext cx="2495868" cy="1511021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9046478" y="1429988"/>
            <a:ext cx="2495868" cy="1511021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934912" y="4828382"/>
            <a:ext cx="2498987" cy="1357929"/>
          </a:xfrm>
        </p:spPr>
        <p:txBody>
          <a:bodyPr/>
          <a:lstStyle>
            <a:lvl1pPr marL="0" indent="0">
              <a:buNone/>
              <a:defRPr sz="1022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3637729" y="4828382"/>
            <a:ext cx="2498987" cy="1357929"/>
          </a:xfrm>
        </p:spPr>
        <p:txBody>
          <a:bodyPr>
            <a:normAutofit/>
          </a:bodyPr>
          <a:lstStyle>
            <a:lvl1pPr marL="0" indent="0">
              <a:buNone/>
              <a:defRPr sz="1022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6340543" y="4828382"/>
            <a:ext cx="2498987" cy="1357929"/>
          </a:xfrm>
        </p:spPr>
        <p:txBody>
          <a:bodyPr>
            <a:normAutofit/>
          </a:bodyPr>
          <a:lstStyle>
            <a:lvl1pPr marL="0" indent="0">
              <a:buNone/>
              <a:defRPr sz="1022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9043359" y="4828382"/>
            <a:ext cx="2498987" cy="1357929"/>
          </a:xfrm>
        </p:spPr>
        <p:txBody>
          <a:bodyPr>
            <a:normAutofit/>
          </a:bodyPr>
          <a:lstStyle>
            <a:lvl1pPr marL="0" indent="0">
              <a:buNone/>
              <a:defRPr sz="1022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934912" y="3129186"/>
            <a:ext cx="2495868" cy="1511021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3638768" y="3129186"/>
            <a:ext cx="2495868" cy="1511021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6342622" y="3129186"/>
            <a:ext cx="2495868" cy="1511021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9046478" y="3129186"/>
            <a:ext cx="2495868" cy="1511021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935957" y="955493"/>
            <a:ext cx="10607439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16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30371668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x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957" y="286576"/>
            <a:ext cx="10607439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35952" y="1429986"/>
            <a:ext cx="3406859" cy="150694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536240" y="1429986"/>
            <a:ext cx="3406859" cy="150694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8136527" y="1429986"/>
            <a:ext cx="3406859" cy="150694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35952" y="4832460"/>
            <a:ext cx="3406859" cy="1402601"/>
          </a:xfrm>
        </p:spPr>
        <p:txBody>
          <a:bodyPr/>
          <a:lstStyle>
            <a:lvl1pPr marL="0" indent="0">
              <a:buNone/>
              <a:defRPr sz="1535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4536240" y="4832460"/>
            <a:ext cx="3406859" cy="1402601"/>
          </a:xfrm>
        </p:spPr>
        <p:txBody>
          <a:bodyPr/>
          <a:lstStyle>
            <a:lvl1pPr marL="0" indent="0">
              <a:buNone/>
              <a:defRPr sz="1535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8136527" y="4832460"/>
            <a:ext cx="3406859" cy="1402601"/>
          </a:xfrm>
        </p:spPr>
        <p:txBody>
          <a:bodyPr/>
          <a:lstStyle>
            <a:lvl1pPr marL="0" indent="0">
              <a:buNone/>
              <a:defRPr sz="1535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935952" y="3133259"/>
            <a:ext cx="3406859" cy="150694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4536240" y="3133259"/>
            <a:ext cx="3406859" cy="150694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8136527" y="3133259"/>
            <a:ext cx="3406859" cy="150694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35069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x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957" y="286576"/>
            <a:ext cx="10607439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35952" y="1429986"/>
            <a:ext cx="3406859" cy="150694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536240" y="1429986"/>
            <a:ext cx="3406859" cy="150694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8136527" y="1429986"/>
            <a:ext cx="3406859" cy="150694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35952" y="4832460"/>
            <a:ext cx="3406859" cy="1402601"/>
          </a:xfrm>
        </p:spPr>
        <p:txBody>
          <a:bodyPr/>
          <a:lstStyle>
            <a:lvl1pPr marL="0" indent="0">
              <a:buNone/>
              <a:defRPr sz="1535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4536240" y="4832460"/>
            <a:ext cx="3406859" cy="1402601"/>
          </a:xfrm>
        </p:spPr>
        <p:txBody>
          <a:bodyPr/>
          <a:lstStyle>
            <a:lvl1pPr marL="0" indent="0">
              <a:buNone/>
              <a:defRPr sz="1535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8136527" y="4832460"/>
            <a:ext cx="3406859" cy="1402601"/>
          </a:xfrm>
        </p:spPr>
        <p:txBody>
          <a:bodyPr/>
          <a:lstStyle>
            <a:lvl1pPr marL="0" indent="0">
              <a:buNone/>
              <a:defRPr sz="1535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935952" y="3133259"/>
            <a:ext cx="3406859" cy="150694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4536240" y="3133259"/>
            <a:ext cx="3406859" cy="150694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8136527" y="3133259"/>
            <a:ext cx="3406859" cy="150694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935957" y="955493"/>
            <a:ext cx="10607439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16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3390371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957" y="286576"/>
            <a:ext cx="10607439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37515" y="1429986"/>
            <a:ext cx="5205446" cy="150694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339508" y="1429986"/>
            <a:ext cx="5205446" cy="150694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935956" y="4815485"/>
            <a:ext cx="5203885" cy="1370827"/>
          </a:xfrm>
        </p:spPr>
        <p:txBody>
          <a:bodyPr/>
          <a:lstStyle>
            <a:lvl1pPr marL="0" indent="0">
              <a:buNone/>
              <a:defRPr sz="1535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6339509" y="4815485"/>
            <a:ext cx="5203885" cy="1370827"/>
          </a:xfrm>
        </p:spPr>
        <p:txBody>
          <a:bodyPr/>
          <a:lstStyle>
            <a:lvl1pPr marL="0" indent="0">
              <a:buNone/>
              <a:defRPr sz="1535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937515" y="3133259"/>
            <a:ext cx="5205446" cy="150694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6339508" y="3133259"/>
            <a:ext cx="5205446" cy="150694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27800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957" y="286576"/>
            <a:ext cx="10607439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37515" y="1429986"/>
            <a:ext cx="5205446" cy="150694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339508" y="1429986"/>
            <a:ext cx="5205446" cy="150694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935956" y="4815485"/>
            <a:ext cx="5203885" cy="1370827"/>
          </a:xfrm>
        </p:spPr>
        <p:txBody>
          <a:bodyPr/>
          <a:lstStyle>
            <a:lvl1pPr marL="0" indent="0">
              <a:buNone/>
              <a:defRPr sz="1535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6339509" y="4815485"/>
            <a:ext cx="5203885" cy="1370827"/>
          </a:xfrm>
        </p:spPr>
        <p:txBody>
          <a:bodyPr/>
          <a:lstStyle>
            <a:lvl1pPr marL="0" indent="0">
              <a:buNone/>
              <a:defRPr sz="1535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937515" y="3133259"/>
            <a:ext cx="5205446" cy="150694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6339508" y="3133259"/>
            <a:ext cx="5205446" cy="150694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935957" y="955493"/>
            <a:ext cx="10607439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16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6676328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957" y="286576"/>
            <a:ext cx="10607439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35952" y="1429988"/>
            <a:ext cx="2495868" cy="43668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639808" y="1429988"/>
            <a:ext cx="2495868" cy="43668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343662" y="1429988"/>
            <a:ext cx="2495868" cy="43668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9047519" y="1429988"/>
            <a:ext cx="2495868" cy="43668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935952" y="4973141"/>
            <a:ext cx="2498987" cy="823687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63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22">
                <a:solidFill>
                  <a:srgbClr val="FFFFFF"/>
                </a:solidFill>
              </a:defRPr>
            </a:lvl2pPr>
            <a:lvl3pPr marL="250704" indent="-125353">
              <a:defRPr sz="1022">
                <a:solidFill>
                  <a:srgbClr val="FFFFFF"/>
                </a:solidFill>
              </a:defRPr>
            </a:lvl3pPr>
            <a:lvl4pPr marL="376056" indent="-125353">
              <a:defRPr sz="1022">
                <a:solidFill>
                  <a:srgbClr val="FFFFFF"/>
                </a:solidFill>
              </a:defRPr>
            </a:lvl4pPr>
            <a:lvl5pPr marL="543192" indent="-167137">
              <a:defRPr sz="1022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3638769" y="4973141"/>
            <a:ext cx="2498987" cy="823687"/>
          </a:xfrm>
          <a:solidFill>
            <a:schemeClr val="accent3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63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22">
                <a:solidFill>
                  <a:srgbClr val="FFFFFF"/>
                </a:solidFill>
              </a:defRPr>
            </a:lvl2pPr>
            <a:lvl3pPr marL="250704" indent="-125353">
              <a:defRPr sz="1022">
                <a:solidFill>
                  <a:srgbClr val="FFFFFF"/>
                </a:solidFill>
              </a:defRPr>
            </a:lvl3pPr>
            <a:lvl4pPr marL="376056" indent="-125353">
              <a:defRPr sz="1022">
                <a:solidFill>
                  <a:srgbClr val="FFFFFF"/>
                </a:solidFill>
              </a:defRPr>
            </a:lvl4pPr>
            <a:lvl5pPr marL="543192" indent="-167137">
              <a:defRPr sz="1022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341582" y="4973141"/>
            <a:ext cx="2498987" cy="823687"/>
          </a:xfrm>
          <a:solidFill>
            <a:schemeClr val="accent5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63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22">
                <a:solidFill>
                  <a:srgbClr val="FFFFFF"/>
                </a:solidFill>
              </a:defRPr>
            </a:lvl2pPr>
            <a:lvl3pPr marL="250704" indent="-125353">
              <a:defRPr sz="1022">
                <a:solidFill>
                  <a:srgbClr val="FFFFFF"/>
                </a:solidFill>
              </a:defRPr>
            </a:lvl3pPr>
            <a:lvl4pPr marL="376056" indent="-125353">
              <a:defRPr sz="1022">
                <a:solidFill>
                  <a:srgbClr val="FFFFFF"/>
                </a:solidFill>
              </a:defRPr>
            </a:lvl4pPr>
            <a:lvl5pPr marL="543192" indent="-167137">
              <a:defRPr sz="1022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9044399" y="4973141"/>
            <a:ext cx="2498987" cy="823687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63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22">
                <a:solidFill>
                  <a:srgbClr val="FFFFFF"/>
                </a:solidFill>
              </a:defRPr>
            </a:lvl2pPr>
            <a:lvl3pPr marL="250704" indent="-125353">
              <a:defRPr sz="1022">
                <a:solidFill>
                  <a:srgbClr val="FFFFFF"/>
                </a:solidFill>
              </a:defRPr>
            </a:lvl3pPr>
            <a:lvl4pPr marL="376056" indent="-125353">
              <a:defRPr sz="1022">
                <a:solidFill>
                  <a:srgbClr val="FFFFFF"/>
                </a:solidFill>
              </a:defRPr>
            </a:lvl4pPr>
            <a:lvl5pPr marL="543192" indent="-167137">
              <a:defRPr sz="1022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83615895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957" y="286576"/>
            <a:ext cx="10607439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35952" y="1429988"/>
            <a:ext cx="2495868" cy="43668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639808" y="1429988"/>
            <a:ext cx="2495868" cy="43668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343662" y="1429988"/>
            <a:ext cx="2495868" cy="43668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9047519" y="1429988"/>
            <a:ext cx="2495868" cy="43668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935952" y="4973141"/>
            <a:ext cx="2498987" cy="823687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63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22">
                <a:solidFill>
                  <a:srgbClr val="FFFFFF"/>
                </a:solidFill>
              </a:defRPr>
            </a:lvl2pPr>
            <a:lvl3pPr marL="250704" indent="-125353">
              <a:defRPr sz="1022">
                <a:solidFill>
                  <a:srgbClr val="FFFFFF"/>
                </a:solidFill>
              </a:defRPr>
            </a:lvl3pPr>
            <a:lvl4pPr marL="376056" indent="-125353">
              <a:defRPr sz="1022">
                <a:solidFill>
                  <a:srgbClr val="FFFFFF"/>
                </a:solidFill>
              </a:defRPr>
            </a:lvl4pPr>
            <a:lvl5pPr marL="543192" indent="-167137">
              <a:defRPr sz="1022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3638769" y="4973141"/>
            <a:ext cx="2498987" cy="823687"/>
          </a:xfrm>
          <a:solidFill>
            <a:schemeClr val="accent3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63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22">
                <a:solidFill>
                  <a:srgbClr val="FFFFFF"/>
                </a:solidFill>
              </a:defRPr>
            </a:lvl2pPr>
            <a:lvl3pPr marL="250704" indent="-125353">
              <a:defRPr sz="1022">
                <a:solidFill>
                  <a:srgbClr val="FFFFFF"/>
                </a:solidFill>
              </a:defRPr>
            </a:lvl3pPr>
            <a:lvl4pPr marL="376056" indent="-125353">
              <a:defRPr sz="1022">
                <a:solidFill>
                  <a:srgbClr val="FFFFFF"/>
                </a:solidFill>
              </a:defRPr>
            </a:lvl4pPr>
            <a:lvl5pPr marL="543192" indent="-167137">
              <a:defRPr sz="1022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341582" y="4973141"/>
            <a:ext cx="2498987" cy="823687"/>
          </a:xfrm>
          <a:solidFill>
            <a:schemeClr val="accent5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63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22">
                <a:solidFill>
                  <a:srgbClr val="FFFFFF"/>
                </a:solidFill>
              </a:defRPr>
            </a:lvl2pPr>
            <a:lvl3pPr marL="250704" indent="-125353">
              <a:defRPr sz="1022">
                <a:solidFill>
                  <a:srgbClr val="FFFFFF"/>
                </a:solidFill>
              </a:defRPr>
            </a:lvl3pPr>
            <a:lvl4pPr marL="376056" indent="-125353">
              <a:defRPr sz="1022">
                <a:solidFill>
                  <a:srgbClr val="FFFFFF"/>
                </a:solidFill>
              </a:defRPr>
            </a:lvl4pPr>
            <a:lvl5pPr marL="543192" indent="-167137">
              <a:defRPr sz="1022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9044399" y="4973141"/>
            <a:ext cx="2498987" cy="823687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63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22">
                <a:solidFill>
                  <a:srgbClr val="FFFFFF"/>
                </a:solidFill>
              </a:defRPr>
            </a:lvl2pPr>
            <a:lvl3pPr marL="250704" indent="-125353">
              <a:defRPr sz="1022">
                <a:solidFill>
                  <a:srgbClr val="FFFFFF"/>
                </a:solidFill>
              </a:defRPr>
            </a:lvl3pPr>
            <a:lvl4pPr marL="376056" indent="-125353">
              <a:defRPr sz="1022">
                <a:solidFill>
                  <a:srgbClr val="FFFFFF"/>
                </a:solidFill>
              </a:defRPr>
            </a:lvl4pPr>
            <a:lvl5pPr marL="543192" indent="-167137">
              <a:defRPr sz="1022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35957" y="955493"/>
            <a:ext cx="10607439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16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23692883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957" y="286576"/>
            <a:ext cx="10607439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35952" y="1429988"/>
            <a:ext cx="3406859" cy="43668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536240" y="1429988"/>
            <a:ext cx="3406859" cy="43668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8136527" y="1429988"/>
            <a:ext cx="3406859" cy="43668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35952" y="5198267"/>
            <a:ext cx="3406859" cy="598562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63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22">
                <a:solidFill>
                  <a:srgbClr val="FFFFFF"/>
                </a:solidFill>
              </a:defRPr>
            </a:lvl2pPr>
            <a:lvl3pPr marL="250704" indent="-125353">
              <a:defRPr sz="1022">
                <a:solidFill>
                  <a:srgbClr val="FFFFFF"/>
                </a:solidFill>
              </a:defRPr>
            </a:lvl3pPr>
            <a:lvl4pPr marL="376056" indent="-125353">
              <a:defRPr sz="1022">
                <a:solidFill>
                  <a:srgbClr val="FFFFFF"/>
                </a:solidFill>
              </a:defRPr>
            </a:lvl4pPr>
            <a:lvl5pPr marL="543192" indent="-167137">
              <a:defRPr sz="1022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4536240" y="5198267"/>
            <a:ext cx="3406859" cy="598562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63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22">
                <a:solidFill>
                  <a:srgbClr val="FFFFFF"/>
                </a:solidFill>
              </a:defRPr>
            </a:lvl2pPr>
            <a:lvl3pPr marL="250704" indent="-125353">
              <a:defRPr sz="1022">
                <a:solidFill>
                  <a:srgbClr val="FFFFFF"/>
                </a:solidFill>
              </a:defRPr>
            </a:lvl3pPr>
            <a:lvl4pPr marL="376056" indent="-125353">
              <a:defRPr sz="1022">
                <a:solidFill>
                  <a:srgbClr val="FFFFFF"/>
                </a:solidFill>
              </a:defRPr>
            </a:lvl4pPr>
            <a:lvl5pPr marL="543192" indent="-167137">
              <a:defRPr sz="1022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8136527" y="5198267"/>
            <a:ext cx="3406859" cy="598562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63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22">
                <a:solidFill>
                  <a:srgbClr val="FFFFFF"/>
                </a:solidFill>
              </a:defRPr>
            </a:lvl2pPr>
            <a:lvl3pPr marL="250704" indent="-125353">
              <a:defRPr sz="1022">
                <a:solidFill>
                  <a:srgbClr val="FFFFFF"/>
                </a:solidFill>
              </a:defRPr>
            </a:lvl3pPr>
            <a:lvl4pPr marL="376056" indent="-125353">
              <a:defRPr sz="1022">
                <a:solidFill>
                  <a:srgbClr val="FFFFFF"/>
                </a:solidFill>
              </a:defRPr>
            </a:lvl4pPr>
            <a:lvl5pPr marL="543192" indent="-167137">
              <a:defRPr sz="1022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00104774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957" y="286576"/>
            <a:ext cx="10607439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35952" y="1429988"/>
            <a:ext cx="3406859" cy="43668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536240" y="1429988"/>
            <a:ext cx="3406859" cy="43668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8136527" y="1429988"/>
            <a:ext cx="3406859" cy="43668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35952" y="5198267"/>
            <a:ext cx="3406859" cy="598562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63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22">
                <a:solidFill>
                  <a:srgbClr val="FFFFFF"/>
                </a:solidFill>
              </a:defRPr>
            </a:lvl2pPr>
            <a:lvl3pPr marL="250704" indent="-125353">
              <a:defRPr sz="1022">
                <a:solidFill>
                  <a:srgbClr val="FFFFFF"/>
                </a:solidFill>
              </a:defRPr>
            </a:lvl3pPr>
            <a:lvl4pPr marL="376056" indent="-125353">
              <a:defRPr sz="1022">
                <a:solidFill>
                  <a:srgbClr val="FFFFFF"/>
                </a:solidFill>
              </a:defRPr>
            </a:lvl4pPr>
            <a:lvl5pPr marL="543192" indent="-167137">
              <a:defRPr sz="1022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4536240" y="5198267"/>
            <a:ext cx="3406859" cy="598562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63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22">
                <a:solidFill>
                  <a:srgbClr val="FFFFFF"/>
                </a:solidFill>
              </a:defRPr>
            </a:lvl2pPr>
            <a:lvl3pPr marL="250704" indent="-125353">
              <a:defRPr sz="1022">
                <a:solidFill>
                  <a:srgbClr val="FFFFFF"/>
                </a:solidFill>
              </a:defRPr>
            </a:lvl3pPr>
            <a:lvl4pPr marL="376056" indent="-125353">
              <a:defRPr sz="1022">
                <a:solidFill>
                  <a:srgbClr val="FFFFFF"/>
                </a:solidFill>
              </a:defRPr>
            </a:lvl4pPr>
            <a:lvl5pPr marL="543192" indent="-167137">
              <a:defRPr sz="1022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8136527" y="5198267"/>
            <a:ext cx="3406859" cy="598562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63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22">
                <a:solidFill>
                  <a:srgbClr val="FFFFFF"/>
                </a:solidFill>
              </a:defRPr>
            </a:lvl2pPr>
            <a:lvl3pPr marL="250704" indent="-125353">
              <a:defRPr sz="1022">
                <a:solidFill>
                  <a:srgbClr val="FFFFFF"/>
                </a:solidFill>
              </a:defRPr>
            </a:lvl3pPr>
            <a:lvl4pPr marL="376056" indent="-125353">
              <a:defRPr sz="1022">
                <a:solidFill>
                  <a:srgbClr val="FFFFFF"/>
                </a:solidFill>
              </a:defRPr>
            </a:lvl4pPr>
            <a:lvl5pPr marL="543192" indent="-167137">
              <a:defRPr sz="1022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35957" y="955493"/>
            <a:ext cx="10607439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16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02159723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957" y="286576"/>
            <a:ext cx="10607439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35956" y="1429988"/>
            <a:ext cx="5205446" cy="43668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337946" y="1429988"/>
            <a:ext cx="5205446" cy="43668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35956" y="5198266"/>
            <a:ext cx="5203885" cy="598562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63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22">
                <a:solidFill>
                  <a:srgbClr val="FFFFFF"/>
                </a:solidFill>
              </a:defRPr>
            </a:lvl2pPr>
            <a:lvl3pPr marL="250704" indent="-125353">
              <a:defRPr sz="1022">
                <a:solidFill>
                  <a:srgbClr val="FFFFFF"/>
                </a:solidFill>
              </a:defRPr>
            </a:lvl3pPr>
            <a:lvl4pPr marL="376056" indent="-125353">
              <a:defRPr sz="1022">
                <a:solidFill>
                  <a:srgbClr val="FFFFFF"/>
                </a:solidFill>
              </a:defRPr>
            </a:lvl4pPr>
            <a:lvl5pPr marL="543192" indent="-167137">
              <a:defRPr sz="1022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6339509" y="5198266"/>
            <a:ext cx="5203885" cy="598562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63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22">
                <a:solidFill>
                  <a:srgbClr val="FFFFFF"/>
                </a:solidFill>
              </a:defRPr>
            </a:lvl2pPr>
            <a:lvl3pPr marL="250704" indent="-125353">
              <a:defRPr sz="1022">
                <a:solidFill>
                  <a:srgbClr val="FFFFFF"/>
                </a:solidFill>
              </a:defRPr>
            </a:lvl3pPr>
            <a:lvl4pPr marL="376056" indent="-125353">
              <a:defRPr sz="1022">
                <a:solidFill>
                  <a:srgbClr val="FFFFFF"/>
                </a:solidFill>
              </a:defRPr>
            </a:lvl4pPr>
            <a:lvl5pPr marL="543192" indent="-167137">
              <a:defRPr sz="1022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35957" y="955493"/>
            <a:ext cx="10607439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16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69319194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957" y="286576"/>
            <a:ext cx="10607439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35956" y="1429988"/>
            <a:ext cx="5205446" cy="43668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337946" y="1429988"/>
            <a:ext cx="5205446" cy="4366836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35956" y="5198266"/>
            <a:ext cx="5203885" cy="598562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63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22">
                <a:solidFill>
                  <a:srgbClr val="FFFFFF"/>
                </a:solidFill>
              </a:defRPr>
            </a:lvl2pPr>
            <a:lvl3pPr marL="250704" indent="-125353">
              <a:defRPr sz="1022">
                <a:solidFill>
                  <a:srgbClr val="FFFFFF"/>
                </a:solidFill>
              </a:defRPr>
            </a:lvl3pPr>
            <a:lvl4pPr marL="376056" indent="-125353">
              <a:defRPr sz="1022">
                <a:solidFill>
                  <a:srgbClr val="FFFFFF"/>
                </a:solidFill>
              </a:defRPr>
            </a:lvl4pPr>
            <a:lvl5pPr marL="543192" indent="-167137">
              <a:defRPr sz="1022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6339509" y="5198266"/>
            <a:ext cx="5203885" cy="598562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63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22">
                <a:solidFill>
                  <a:srgbClr val="FFFFFF"/>
                </a:solidFill>
              </a:defRPr>
            </a:lvl2pPr>
            <a:lvl3pPr marL="250704" indent="-125353">
              <a:defRPr sz="1022">
                <a:solidFill>
                  <a:srgbClr val="FFFFFF"/>
                </a:solidFill>
              </a:defRPr>
            </a:lvl3pPr>
            <a:lvl4pPr marL="376056" indent="-125353">
              <a:defRPr sz="1022">
                <a:solidFill>
                  <a:srgbClr val="FFFFFF"/>
                </a:solidFill>
              </a:defRPr>
            </a:lvl4pPr>
            <a:lvl5pPr marL="543192" indent="-167137">
              <a:defRPr sz="1022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78797198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957" y="286576"/>
            <a:ext cx="10607439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35952" y="1429987"/>
            <a:ext cx="2495868" cy="2706497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639808" y="1429987"/>
            <a:ext cx="2495868" cy="2706497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343662" y="1429987"/>
            <a:ext cx="2495868" cy="2706497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9047519" y="1429987"/>
            <a:ext cx="2495868" cy="2706497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935952" y="3312799"/>
            <a:ext cx="2498987" cy="823687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63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22">
                <a:solidFill>
                  <a:srgbClr val="FFFFFF"/>
                </a:solidFill>
              </a:defRPr>
            </a:lvl2pPr>
            <a:lvl3pPr marL="250704" indent="-125353">
              <a:defRPr sz="1022">
                <a:solidFill>
                  <a:srgbClr val="FFFFFF"/>
                </a:solidFill>
              </a:defRPr>
            </a:lvl3pPr>
            <a:lvl4pPr marL="376056" indent="-125353">
              <a:defRPr sz="1022">
                <a:solidFill>
                  <a:srgbClr val="FFFFFF"/>
                </a:solidFill>
              </a:defRPr>
            </a:lvl4pPr>
            <a:lvl5pPr marL="543192" indent="-167137">
              <a:defRPr sz="1022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3638769" y="3312799"/>
            <a:ext cx="2498987" cy="823687"/>
          </a:xfrm>
          <a:solidFill>
            <a:schemeClr val="accent3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63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22">
                <a:solidFill>
                  <a:srgbClr val="FFFFFF"/>
                </a:solidFill>
              </a:defRPr>
            </a:lvl2pPr>
            <a:lvl3pPr marL="250704" indent="-125353">
              <a:defRPr sz="1022">
                <a:solidFill>
                  <a:srgbClr val="FFFFFF"/>
                </a:solidFill>
              </a:defRPr>
            </a:lvl3pPr>
            <a:lvl4pPr marL="376056" indent="-125353">
              <a:defRPr sz="1022">
                <a:solidFill>
                  <a:srgbClr val="FFFFFF"/>
                </a:solidFill>
              </a:defRPr>
            </a:lvl4pPr>
            <a:lvl5pPr marL="543192" indent="-167137">
              <a:defRPr sz="1022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341582" y="3312799"/>
            <a:ext cx="2498987" cy="823687"/>
          </a:xfrm>
          <a:solidFill>
            <a:schemeClr val="accent5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63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22">
                <a:solidFill>
                  <a:srgbClr val="FFFFFF"/>
                </a:solidFill>
              </a:defRPr>
            </a:lvl2pPr>
            <a:lvl3pPr marL="250704" indent="-125353">
              <a:defRPr sz="1022">
                <a:solidFill>
                  <a:srgbClr val="FFFFFF"/>
                </a:solidFill>
              </a:defRPr>
            </a:lvl3pPr>
            <a:lvl4pPr marL="376056" indent="-125353">
              <a:defRPr sz="1022">
                <a:solidFill>
                  <a:srgbClr val="FFFFFF"/>
                </a:solidFill>
              </a:defRPr>
            </a:lvl4pPr>
            <a:lvl5pPr marL="543192" indent="-167137">
              <a:defRPr sz="1022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9044399" y="3312799"/>
            <a:ext cx="2498987" cy="823687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63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22">
                <a:solidFill>
                  <a:srgbClr val="FFFFFF"/>
                </a:solidFill>
              </a:defRPr>
            </a:lvl2pPr>
            <a:lvl3pPr marL="250704" indent="-125353">
              <a:defRPr sz="1022">
                <a:solidFill>
                  <a:srgbClr val="FFFFFF"/>
                </a:solidFill>
              </a:defRPr>
            </a:lvl3pPr>
            <a:lvl4pPr marL="376056" indent="-125353">
              <a:defRPr sz="1022">
                <a:solidFill>
                  <a:srgbClr val="FFFFFF"/>
                </a:solidFill>
              </a:defRPr>
            </a:lvl4pPr>
            <a:lvl5pPr marL="543192" indent="-167137">
              <a:defRPr sz="1022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18"/>
          </p:nvPr>
        </p:nvSpPr>
        <p:spPr>
          <a:xfrm>
            <a:off x="935952" y="4311764"/>
            <a:ext cx="2498987" cy="1754018"/>
          </a:xfrm>
        </p:spPr>
        <p:txBody>
          <a:bodyPr/>
          <a:lstStyle>
            <a:lvl1pPr marL="0" indent="0">
              <a:buNone/>
              <a:defRPr sz="1022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4"/>
          </p:nvPr>
        </p:nvSpPr>
        <p:spPr>
          <a:xfrm>
            <a:off x="3638769" y="4311764"/>
            <a:ext cx="2498987" cy="1754018"/>
          </a:xfrm>
        </p:spPr>
        <p:txBody>
          <a:bodyPr>
            <a:normAutofit/>
          </a:bodyPr>
          <a:lstStyle>
            <a:lvl1pPr marL="0" indent="0">
              <a:buNone/>
              <a:defRPr sz="1022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0" name="Content Placeholder 13"/>
          <p:cNvSpPr>
            <a:spLocks noGrp="1"/>
          </p:cNvSpPr>
          <p:nvPr>
            <p:ph sz="quarter" idx="25"/>
          </p:nvPr>
        </p:nvSpPr>
        <p:spPr>
          <a:xfrm>
            <a:off x="6341582" y="4311764"/>
            <a:ext cx="2498987" cy="1754018"/>
          </a:xfrm>
        </p:spPr>
        <p:txBody>
          <a:bodyPr>
            <a:normAutofit/>
          </a:bodyPr>
          <a:lstStyle>
            <a:lvl1pPr marL="0" indent="0">
              <a:buNone/>
              <a:defRPr sz="1022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1" name="Content Placeholder 13"/>
          <p:cNvSpPr>
            <a:spLocks noGrp="1"/>
          </p:cNvSpPr>
          <p:nvPr>
            <p:ph sz="quarter" idx="26"/>
          </p:nvPr>
        </p:nvSpPr>
        <p:spPr>
          <a:xfrm>
            <a:off x="9044399" y="4311764"/>
            <a:ext cx="2498987" cy="1754018"/>
          </a:xfrm>
        </p:spPr>
        <p:txBody>
          <a:bodyPr>
            <a:normAutofit/>
          </a:bodyPr>
          <a:lstStyle>
            <a:lvl1pPr marL="0" indent="0">
              <a:buNone/>
              <a:defRPr sz="1022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7902488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957" y="286576"/>
            <a:ext cx="10607439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35952" y="1429987"/>
            <a:ext cx="2495868" cy="2706497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639808" y="1429987"/>
            <a:ext cx="2495868" cy="2706497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343662" y="1429987"/>
            <a:ext cx="2495868" cy="2706497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9047519" y="1429987"/>
            <a:ext cx="2495868" cy="2706497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935952" y="3312799"/>
            <a:ext cx="2498987" cy="823687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63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22">
                <a:solidFill>
                  <a:srgbClr val="FFFFFF"/>
                </a:solidFill>
              </a:defRPr>
            </a:lvl2pPr>
            <a:lvl3pPr marL="250704" indent="-125353">
              <a:defRPr sz="1022">
                <a:solidFill>
                  <a:srgbClr val="FFFFFF"/>
                </a:solidFill>
              </a:defRPr>
            </a:lvl3pPr>
            <a:lvl4pPr marL="376056" indent="-125353">
              <a:defRPr sz="1022">
                <a:solidFill>
                  <a:srgbClr val="FFFFFF"/>
                </a:solidFill>
              </a:defRPr>
            </a:lvl4pPr>
            <a:lvl5pPr marL="543192" indent="-167137">
              <a:defRPr sz="1022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3638769" y="3312799"/>
            <a:ext cx="2498987" cy="823687"/>
          </a:xfrm>
          <a:solidFill>
            <a:schemeClr val="accent3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63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22">
                <a:solidFill>
                  <a:srgbClr val="FFFFFF"/>
                </a:solidFill>
              </a:defRPr>
            </a:lvl2pPr>
            <a:lvl3pPr marL="250704" indent="-125353">
              <a:defRPr sz="1022">
                <a:solidFill>
                  <a:srgbClr val="FFFFFF"/>
                </a:solidFill>
              </a:defRPr>
            </a:lvl3pPr>
            <a:lvl4pPr marL="376056" indent="-125353">
              <a:defRPr sz="1022">
                <a:solidFill>
                  <a:srgbClr val="FFFFFF"/>
                </a:solidFill>
              </a:defRPr>
            </a:lvl4pPr>
            <a:lvl5pPr marL="543192" indent="-167137">
              <a:defRPr sz="1022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341582" y="3312799"/>
            <a:ext cx="2498987" cy="823687"/>
          </a:xfrm>
          <a:solidFill>
            <a:schemeClr val="accent5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63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22">
                <a:solidFill>
                  <a:srgbClr val="FFFFFF"/>
                </a:solidFill>
              </a:defRPr>
            </a:lvl2pPr>
            <a:lvl3pPr marL="250704" indent="-125353">
              <a:defRPr sz="1022">
                <a:solidFill>
                  <a:srgbClr val="FFFFFF"/>
                </a:solidFill>
              </a:defRPr>
            </a:lvl3pPr>
            <a:lvl4pPr marL="376056" indent="-125353">
              <a:defRPr sz="1022">
                <a:solidFill>
                  <a:srgbClr val="FFFFFF"/>
                </a:solidFill>
              </a:defRPr>
            </a:lvl4pPr>
            <a:lvl5pPr marL="543192" indent="-167137">
              <a:defRPr sz="1022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9044399" y="3312799"/>
            <a:ext cx="2498987" cy="823687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63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22">
                <a:solidFill>
                  <a:srgbClr val="FFFFFF"/>
                </a:solidFill>
              </a:defRPr>
            </a:lvl2pPr>
            <a:lvl3pPr marL="250704" indent="-125353">
              <a:defRPr sz="1022">
                <a:solidFill>
                  <a:srgbClr val="FFFFFF"/>
                </a:solidFill>
              </a:defRPr>
            </a:lvl3pPr>
            <a:lvl4pPr marL="376056" indent="-125353">
              <a:defRPr sz="1022">
                <a:solidFill>
                  <a:srgbClr val="FFFFFF"/>
                </a:solidFill>
              </a:defRPr>
            </a:lvl4pPr>
            <a:lvl5pPr marL="543192" indent="-167137">
              <a:defRPr sz="1022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18"/>
          </p:nvPr>
        </p:nvSpPr>
        <p:spPr>
          <a:xfrm>
            <a:off x="935952" y="4311764"/>
            <a:ext cx="2498987" cy="1754018"/>
          </a:xfrm>
        </p:spPr>
        <p:txBody>
          <a:bodyPr/>
          <a:lstStyle>
            <a:lvl1pPr marL="0" indent="0">
              <a:buNone/>
              <a:defRPr sz="1022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4"/>
          </p:nvPr>
        </p:nvSpPr>
        <p:spPr>
          <a:xfrm>
            <a:off x="3638769" y="4311764"/>
            <a:ext cx="2498987" cy="1754018"/>
          </a:xfrm>
        </p:spPr>
        <p:txBody>
          <a:bodyPr>
            <a:normAutofit/>
          </a:bodyPr>
          <a:lstStyle>
            <a:lvl1pPr marL="0" indent="0">
              <a:buNone/>
              <a:defRPr sz="1022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0" name="Content Placeholder 13"/>
          <p:cNvSpPr>
            <a:spLocks noGrp="1"/>
          </p:cNvSpPr>
          <p:nvPr>
            <p:ph sz="quarter" idx="25"/>
          </p:nvPr>
        </p:nvSpPr>
        <p:spPr>
          <a:xfrm>
            <a:off x="6341582" y="4311764"/>
            <a:ext cx="2498987" cy="1754018"/>
          </a:xfrm>
        </p:spPr>
        <p:txBody>
          <a:bodyPr>
            <a:normAutofit/>
          </a:bodyPr>
          <a:lstStyle>
            <a:lvl1pPr marL="0" indent="0">
              <a:buNone/>
              <a:defRPr sz="1022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1" name="Content Placeholder 13"/>
          <p:cNvSpPr>
            <a:spLocks noGrp="1"/>
          </p:cNvSpPr>
          <p:nvPr>
            <p:ph sz="quarter" idx="26"/>
          </p:nvPr>
        </p:nvSpPr>
        <p:spPr>
          <a:xfrm>
            <a:off x="9044399" y="4311764"/>
            <a:ext cx="2498987" cy="1754018"/>
          </a:xfrm>
        </p:spPr>
        <p:txBody>
          <a:bodyPr>
            <a:normAutofit/>
          </a:bodyPr>
          <a:lstStyle>
            <a:lvl1pPr marL="0" indent="0">
              <a:buNone/>
              <a:defRPr sz="1022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27" hasCustomPrompt="1"/>
          </p:nvPr>
        </p:nvSpPr>
        <p:spPr>
          <a:xfrm>
            <a:off x="935957" y="955493"/>
            <a:ext cx="10607439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16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00516478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957" y="286576"/>
            <a:ext cx="10607439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35952" y="1429987"/>
            <a:ext cx="3406859" cy="2706497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536240" y="1429987"/>
            <a:ext cx="3406859" cy="2706497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8136527" y="1429987"/>
            <a:ext cx="3406859" cy="2706497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35952" y="3537925"/>
            <a:ext cx="3406859" cy="598562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63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22">
                <a:solidFill>
                  <a:srgbClr val="FFFFFF"/>
                </a:solidFill>
              </a:defRPr>
            </a:lvl2pPr>
            <a:lvl3pPr marL="250704" indent="-125353">
              <a:defRPr sz="1022">
                <a:solidFill>
                  <a:srgbClr val="FFFFFF"/>
                </a:solidFill>
              </a:defRPr>
            </a:lvl3pPr>
            <a:lvl4pPr marL="376056" indent="-125353">
              <a:defRPr sz="1022">
                <a:solidFill>
                  <a:srgbClr val="FFFFFF"/>
                </a:solidFill>
              </a:defRPr>
            </a:lvl4pPr>
            <a:lvl5pPr marL="543192" indent="-167137">
              <a:defRPr sz="1022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4536240" y="3537925"/>
            <a:ext cx="3406859" cy="598562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63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22">
                <a:solidFill>
                  <a:srgbClr val="FFFFFF"/>
                </a:solidFill>
              </a:defRPr>
            </a:lvl2pPr>
            <a:lvl3pPr marL="250704" indent="-125353">
              <a:defRPr sz="1022">
                <a:solidFill>
                  <a:srgbClr val="FFFFFF"/>
                </a:solidFill>
              </a:defRPr>
            </a:lvl3pPr>
            <a:lvl4pPr marL="376056" indent="-125353">
              <a:defRPr sz="1022">
                <a:solidFill>
                  <a:srgbClr val="FFFFFF"/>
                </a:solidFill>
              </a:defRPr>
            </a:lvl4pPr>
            <a:lvl5pPr marL="543192" indent="-167137">
              <a:defRPr sz="1022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8136527" y="3537925"/>
            <a:ext cx="3406859" cy="598562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63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22">
                <a:solidFill>
                  <a:srgbClr val="FFFFFF"/>
                </a:solidFill>
              </a:defRPr>
            </a:lvl2pPr>
            <a:lvl3pPr marL="250704" indent="-125353">
              <a:defRPr sz="1022">
                <a:solidFill>
                  <a:srgbClr val="FFFFFF"/>
                </a:solidFill>
              </a:defRPr>
            </a:lvl3pPr>
            <a:lvl4pPr marL="376056" indent="-125353">
              <a:defRPr sz="1022">
                <a:solidFill>
                  <a:srgbClr val="FFFFFF"/>
                </a:solidFill>
              </a:defRPr>
            </a:lvl4pPr>
            <a:lvl5pPr marL="543192" indent="-167137">
              <a:defRPr sz="1022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18"/>
          </p:nvPr>
        </p:nvSpPr>
        <p:spPr>
          <a:xfrm>
            <a:off x="935952" y="4311764"/>
            <a:ext cx="3406859" cy="1792028"/>
          </a:xfrm>
        </p:spPr>
        <p:txBody>
          <a:bodyPr/>
          <a:lstStyle>
            <a:lvl1pPr marL="0" indent="0">
              <a:buNone/>
              <a:defRPr sz="1535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4536240" y="4311764"/>
            <a:ext cx="3406859" cy="1792028"/>
          </a:xfrm>
        </p:spPr>
        <p:txBody>
          <a:bodyPr/>
          <a:lstStyle>
            <a:lvl1pPr marL="0" indent="0">
              <a:buNone/>
              <a:defRPr sz="1535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6" name="Content Placeholder 13"/>
          <p:cNvSpPr>
            <a:spLocks noGrp="1"/>
          </p:cNvSpPr>
          <p:nvPr>
            <p:ph sz="quarter" idx="20"/>
          </p:nvPr>
        </p:nvSpPr>
        <p:spPr>
          <a:xfrm>
            <a:off x="8136527" y="4311764"/>
            <a:ext cx="3406859" cy="1792028"/>
          </a:xfrm>
        </p:spPr>
        <p:txBody>
          <a:bodyPr/>
          <a:lstStyle>
            <a:lvl1pPr marL="0" indent="0">
              <a:buNone/>
              <a:defRPr sz="1535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4" hasCustomPrompt="1"/>
          </p:nvPr>
        </p:nvSpPr>
        <p:spPr>
          <a:xfrm>
            <a:off x="935957" y="955493"/>
            <a:ext cx="10607439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16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49647277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957" y="286576"/>
            <a:ext cx="10607439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35952" y="1429987"/>
            <a:ext cx="3406859" cy="2706497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 dirty="0"/>
            </a:lvl1pPr>
          </a:lstStyle>
          <a:p>
            <a:pPr marL="0" lvl="0" indent="0" algn="ctr">
              <a:buNone/>
            </a:pP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536240" y="1429987"/>
            <a:ext cx="3406859" cy="2706497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8136527" y="1429987"/>
            <a:ext cx="3406859" cy="2706497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35952" y="3537925"/>
            <a:ext cx="3406859" cy="598562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63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22">
                <a:solidFill>
                  <a:srgbClr val="FFFFFF"/>
                </a:solidFill>
              </a:defRPr>
            </a:lvl2pPr>
            <a:lvl3pPr marL="250704" indent="-125353">
              <a:defRPr sz="1022">
                <a:solidFill>
                  <a:srgbClr val="FFFFFF"/>
                </a:solidFill>
              </a:defRPr>
            </a:lvl3pPr>
            <a:lvl4pPr marL="376056" indent="-125353">
              <a:defRPr sz="1022">
                <a:solidFill>
                  <a:srgbClr val="FFFFFF"/>
                </a:solidFill>
              </a:defRPr>
            </a:lvl4pPr>
            <a:lvl5pPr marL="543192" indent="-167137">
              <a:defRPr sz="1022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4536240" y="3537925"/>
            <a:ext cx="3406859" cy="598562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63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22">
                <a:solidFill>
                  <a:srgbClr val="FFFFFF"/>
                </a:solidFill>
              </a:defRPr>
            </a:lvl2pPr>
            <a:lvl3pPr marL="250704" indent="-125353">
              <a:defRPr sz="1022">
                <a:solidFill>
                  <a:srgbClr val="FFFFFF"/>
                </a:solidFill>
              </a:defRPr>
            </a:lvl3pPr>
            <a:lvl4pPr marL="376056" indent="-125353">
              <a:defRPr sz="1022">
                <a:solidFill>
                  <a:srgbClr val="FFFFFF"/>
                </a:solidFill>
              </a:defRPr>
            </a:lvl4pPr>
            <a:lvl5pPr marL="543192" indent="-167137">
              <a:defRPr sz="1022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8136527" y="3537925"/>
            <a:ext cx="3406859" cy="598562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63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22">
                <a:solidFill>
                  <a:srgbClr val="FFFFFF"/>
                </a:solidFill>
              </a:defRPr>
            </a:lvl2pPr>
            <a:lvl3pPr marL="250704" indent="-125353">
              <a:defRPr sz="1022">
                <a:solidFill>
                  <a:srgbClr val="FFFFFF"/>
                </a:solidFill>
              </a:defRPr>
            </a:lvl3pPr>
            <a:lvl4pPr marL="376056" indent="-125353">
              <a:defRPr sz="1022">
                <a:solidFill>
                  <a:srgbClr val="FFFFFF"/>
                </a:solidFill>
              </a:defRPr>
            </a:lvl4pPr>
            <a:lvl5pPr marL="543192" indent="-167137">
              <a:defRPr sz="1022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18"/>
          </p:nvPr>
        </p:nvSpPr>
        <p:spPr>
          <a:xfrm>
            <a:off x="935952" y="4311764"/>
            <a:ext cx="3406859" cy="1792028"/>
          </a:xfrm>
        </p:spPr>
        <p:txBody>
          <a:bodyPr/>
          <a:lstStyle>
            <a:lvl1pPr marL="0" indent="0">
              <a:buNone/>
              <a:defRPr sz="1535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4536240" y="4311764"/>
            <a:ext cx="3406859" cy="1792028"/>
          </a:xfrm>
        </p:spPr>
        <p:txBody>
          <a:bodyPr/>
          <a:lstStyle>
            <a:lvl1pPr marL="0" indent="0">
              <a:buNone/>
              <a:defRPr sz="1535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6" name="Content Placeholder 13"/>
          <p:cNvSpPr>
            <a:spLocks noGrp="1"/>
          </p:cNvSpPr>
          <p:nvPr>
            <p:ph sz="quarter" idx="20"/>
          </p:nvPr>
        </p:nvSpPr>
        <p:spPr>
          <a:xfrm>
            <a:off x="8136527" y="4311764"/>
            <a:ext cx="3406859" cy="1792028"/>
          </a:xfrm>
        </p:spPr>
        <p:txBody>
          <a:bodyPr/>
          <a:lstStyle>
            <a:lvl1pPr marL="0" indent="0">
              <a:buNone/>
              <a:defRPr sz="1535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52259349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957" y="286576"/>
            <a:ext cx="10607439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35956" y="1429987"/>
            <a:ext cx="5205446" cy="2706497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337946" y="1429987"/>
            <a:ext cx="5205446" cy="2706497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35956" y="3537926"/>
            <a:ext cx="5203885" cy="598562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63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22">
                <a:solidFill>
                  <a:srgbClr val="FFFFFF"/>
                </a:solidFill>
              </a:defRPr>
            </a:lvl2pPr>
            <a:lvl3pPr marL="250704" indent="-125353">
              <a:defRPr sz="1022">
                <a:solidFill>
                  <a:srgbClr val="FFFFFF"/>
                </a:solidFill>
              </a:defRPr>
            </a:lvl3pPr>
            <a:lvl4pPr marL="376056" indent="-125353">
              <a:defRPr sz="1022">
                <a:solidFill>
                  <a:srgbClr val="FFFFFF"/>
                </a:solidFill>
              </a:defRPr>
            </a:lvl4pPr>
            <a:lvl5pPr marL="543192" indent="-167137">
              <a:defRPr sz="1022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6339509" y="3537926"/>
            <a:ext cx="5203885" cy="598562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63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22">
                <a:solidFill>
                  <a:srgbClr val="FFFFFF"/>
                </a:solidFill>
              </a:defRPr>
            </a:lvl2pPr>
            <a:lvl3pPr marL="250704" indent="-125353">
              <a:defRPr sz="1022">
                <a:solidFill>
                  <a:srgbClr val="FFFFFF"/>
                </a:solidFill>
              </a:defRPr>
            </a:lvl3pPr>
            <a:lvl4pPr marL="376056" indent="-125353">
              <a:defRPr sz="1022">
                <a:solidFill>
                  <a:srgbClr val="FFFFFF"/>
                </a:solidFill>
              </a:defRPr>
            </a:lvl4pPr>
            <a:lvl5pPr marL="543192" indent="-167137">
              <a:defRPr sz="1022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35956" y="4311761"/>
            <a:ext cx="5203885" cy="1743278"/>
          </a:xfrm>
        </p:spPr>
        <p:txBody>
          <a:bodyPr/>
          <a:lstStyle>
            <a:lvl1pPr marL="0" indent="0">
              <a:buNone/>
              <a:defRPr sz="1535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6339509" y="4311761"/>
            <a:ext cx="5203885" cy="1743278"/>
          </a:xfrm>
        </p:spPr>
        <p:txBody>
          <a:bodyPr/>
          <a:lstStyle>
            <a:lvl1pPr marL="0" indent="0">
              <a:buNone/>
              <a:defRPr sz="1535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2382833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957" y="286576"/>
            <a:ext cx="10607439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35956" y="1429987"/>
            <a:ext cx="5205446" cy="2706497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337946" y="1429987"/>
            <a:ext cx="5205446" cy="2706497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22"/>
            </a:lvl1pPr>
          </a:lstStyle>
          <a:p>
            <a:pPr marL="0" lvl="0" indent="0" algn="ctr">
              <a:buNone/>
            </a:pP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35956" y="3537926"/>
            <a:ext cx="5203885" cy="598562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63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22">
                <a:solidFill>
                  <a:srgbClr val="FFFFFF"/>
                </a:solidFill>
              </a:defRPr>
            </a:lvl2pPr>
            <a:lvl3pPr marL="250704" indent="-125353">
              <a:defRPr sz="1022">
                <a:solidFill>
                  <a:srgbClr val="FFFFFF"/>
                </a:solidFill>
              </a:defRPr>
            </a:lvl3pPr>
            <a:lvl4pPr marL="376056" indent="-125353">
              <a:defRPr sz="1022">
                <a:solidFill>
                  <a:srgbClr val="FFFFFF"/>
                </a:solidFill>
              </a:defRPr>
            </a:lvl4pPr>
            <a:lvl5pPr marL="543192" indent="-167137">
              <a:defRPr sz="1022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6339509" y="3537926"/>
            <a:ext cx="5203885" cy="598562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463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22">
                <a:solidFill>
                  <a:srgbClr val="FFFFFF"/>
                </a:solidFill>
              </a:defRPr>
            </a:lvl2pPr>
            <a:lvl3pPr marL="250704" indent="-125353">
              <a:defRPr sz="1022">
                <a:solidFill>
                  <a:srgbClr val="FFFFFF"/>
                </a:solidFill>
              </a:defRPr>
            </a:lvl3pPr>
            <a:lvl4pPr marL="376056" indent="-125353">
              <a:defRPr sz="1022">
                <a:solidFill>
                  <a:srgbClr val="FFFFFF"/>
                </a:solidFill>
              </a:defRPr>
            </a:lvl4pPr>
            <a:lvl5pPr marL="543192" indent="-167137">
              <a:defRPr sz="1022"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35956" y="4311761"/>
            <a:ext cx="5203885" cy="1743278"/>
          </a:xfrm>
        </p:spPr>
        <p:txBody>
          <a:bodyPr/>
          <a:lstStyle>
            <a:lvl1pPr marL="0" indent="0">
              <a:buNone/>
              <a:defRPr sz="1535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6339509" y="4311761"/>
            <a:ext cx="5203885" cy="1743278"/>
          </a:xfrm>
        </p:spPr>
        <p:txBody>
          <a:bodyPr/>
          <a:lstStyle>
            <a:lvl1pPr marL="0" indent="0">
              <a:buNone/>
              <a:defRPr sz="1535"/>
            </a:lvl1pPr>
            <a:lvl2pPr marL="125353" indent="-125353">
              <a:buFont typeface="Arial" panose="020B0604020202020204" pitchFamily="34" charset="0"/>
              <a:buChar char="•"/>
              <a:defRPr sz="1022"/>
            </a:lvl2pPr>
            <a:lvl3pPr marL="250704" indent="-125353">
              <a:defRPr sz="1022"/>
            </a:lvl3pPr>
            <a:lvl4pPr marL="376056" indent="-125353">
              <a:defRPr sz="1022"/>
            </a:lvl4pPr>
            <a:lvl5pPr>
              <a:defRPr sz="1022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23" hasCustomPrompt="1"/>
          </p:nvPr>
        </p:nvSpPr>
        <p:spPr>
          <a:xfrm>
            <a:off x="935957" y="955493"/>
            <a:ext cx="10607439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16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95002002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 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957" y="286576"/>
            <a:ext cx="10607439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88953" y="1678510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76517" y="1678512"/>
            <a:ext cx="1411735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565818" y="1678510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4653384" y="1678512"/>
            <a:ext cx="1411735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542684" y="1678510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7630251" y="1678512"/>
            <a:ext cx="1411735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9519550" y="1678510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32" name="Content Placeholder 13"/>
          <p:cNvSpPr>
            <a:spLocks noGrp="1"/>
          </p:cNvSpPr>
          <p:nvPr>
            <p:ph sz="quarter" idx="24" hasCustomPrompt="1"/>
          </p:nvPr>
        </p:nvSpPr>
        <p:spPr>
          <a:xfrm>
            <a:off x="10607116" y="1678512"/>
            <a:ext cx="1411735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88953" y="3228009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76517" y="3228012"/>
            <a:ext cx="1411735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3565818" y="3228009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4653384" y="3228012"/>
            <a:ext cx="1411735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6542684" y="3228009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7630251" y="3228012"/>
            <a:ext cx="1411735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9519550" y="3228009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40" name="Content Placeholder 13"/>
          <p:cNvSpPr>
            <a:spLocks noGrp="1"/>
          </p:cNvSpPr>
          <p:nvPr>
            <p:ph sz="quarter" idx="32" hasCustomPrompt="1"/>
          </p:nvPr>
        </p:nvSpPr>
        <p:spPr>
          <a:xfrm>
            <a:off x="10607116" y="3228012"/>
            <a:ext cx="1411735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588953" y="4777507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1676517" y="4777510"/>
            <a:ext cx="1411735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3565818" y="4777507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4653384" y="4777510"/>
            <a:ext cx="1411735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6542684" y="4777507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7630251" y="4777510"/>
            <a:ext cx="1411735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7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9519550" y="4777507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48" name="Content Placeholder 13"/>
          <p:cNvSpPr>
            <a:spLocks noGrp="1"/>
          </p:cNvSpPr>
          <p:nvPr>
            <p:ph sz="quarter" idx="40" hasCustomPrompt="1"/>
          </p:nvPr>
        </p:nvSpPr>
        <p:spPr>
          <a:xfrm>
            <a:off x="10607116" y="4777510"/>
            <a:ext cx="1411735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93144055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957" y="286576"/>
            <a:ext cx="10607439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88953" y="1678510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76517" y="1678512"/>
            <a:ext cx="1411735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565818" y="1678510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4653384" y="1678512"/>
            <a:ext cx="1411735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542684" y="1678510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7630251" y="1678512"/>
            <a:ext cx="1411735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9519550" y="1678510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32" name="Content Placeholder 13"/>
          <p:cNvSpPr>
            <a:spLocks noGrp="1"/>
          </p:cNvSpPr>
          <p:nvPr>
            <p:ph sz="quarter" idx="24" hasCustomPrompt="1"/>
          </p:nvPr>
        </p:nvSpPr>
        <p:spPr>
          <a:xfrm>
            <a:off x="10607116" y="1678512"/>
            <a:ext cx="1411735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88953" y="3228009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76517" y="3228012"/>
            <a:ext cx="1411735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3565818" y="3228009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4653384" y="3228012"/>
            <a:ext cx="1411735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6542684" y="3228009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7630251" y="3228012"/>
            <a:ext cx="1411735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9519550" y="3228009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40" name="Content Placeholder 13"/>
          <p:cNvSpPr>
            <a:spLocks noGrp="1"/>
          </p:cNvSpPr>
          <p:nvPr>
            <p:ph sz="quarter" idx="32" hasCustomPrompt="1"/>
          </p:nvPr>
        </p:nvSpPr>
        <p:spPr>
          <a:xfrm>
            <a:off x="10607116" y="3228012"/>
            <a:ext cx="1411735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588953" y="4777507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1676517" y="4777510"/>
            <a:ext cx="1411735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3565818" y="4777507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4653384" y="4777510"/>
            <a:ext cx="1411735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6542684" y="4777507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7630251" y="4777510"/>
            <a:ext cx="1411735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7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9519550" y="4777507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48" name="Content Placeholder 13"/>
          <p:cNvSpPr>
            <a:spLocks noGrp="1"/>
          </p:cNvSpPr>
          <p:nvPr>
            <p:ph sz="quarter" idx="40" hasCustomPrompt="1"/>
          </p:nvPr>
        </p:nvSpPr>
        <p:spPr>
          <a:xfrm>
            <a:off x="10607116" y="4777510"/>
            <a:ext cx="1411735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35957" y="955493"/>
            <a:ext cx="10607439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16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57017996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957" y="286576"/>
            <a:ext cx="10607439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88953" y="1678510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76524" y="1678512"/>
            <a:ext cx="2368955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463093" y="1678510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5554530" y="1678512"/>
            <a:ext cx="2368955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337233" y="1678508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9432539" y="1678512"/>
            <a:ext cx="2368955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88953" y="3228009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76524" y="3228012"/>
            <a:ext cx="2368955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463093" y="3228009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5554530" y="3228012"/>
            <a:ext cx="2368955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8337233" y="3228009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9432539" y="3228012"/>
            <a:ext cx="2368955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588953" y="4777507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1676524" y="4777510"/>
            <a:ext cx="2368955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4463093" y="4777507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5554530" y="4777510"/>
            <a:ext cx="2368955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8337233" y="4777507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9432539" y="4777510"/>
            <a:ext cx="2368955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35957" y="955493"/>
            <a:ext cx="10607439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16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67664329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Team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957" y="286576"/>
            <a:ext cx="10607439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88953" y="1678510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76524" y="1678512"/>
            <a:ext cx="2368955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463093" y="1678510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5554530" y="1678512"/>
            <a:ext cx="2368955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337233" y="1678508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9432539" y="1678512"/>
            <a:ext cx="2368955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88953" y="3228009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76524" y="3228012"/>
            <a:ext cx="2368955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463093" y="3228009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5554530" y="3228012"/>
            <a:ext cx="2368955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8337233" y="3228009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9432539" y="3228012"/>
            <a:ext cx="2368955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588953" y="4777507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1676524" y="4777510"/>
            <a:ext cx="2368955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4463093" y="4777507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5554530" y="4777510"/>
            <a:ext cx="2368955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8337233" y="4777507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9432539" y="4777510"/>
            <a:ext cx="2368955" cy="100151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63985420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957" y="286576"/>
            <a:ext cx="10607439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88953" y="1678510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76524" y="1678511"/>
            <a:ext cx="2368955" cy="1988100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463093" y="1678510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5554530" y="1678511"/>
            <a:ext cx="2368955" cy="1988100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337233" y="1678508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9432539" y="1678511"/>
            <a:ext cx="2368955" cy="1988100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88953" y="3978346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76524" y="3978347"/>
            <a:ext cx="2368955" cy="1988100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463093" y="3978346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5554530" y="3978347"/>
            <a:ext cx="2368955" cy="1988100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8337233" y="3978344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9432539" y="3978347"/>
            <a:ext cx="2368955" cy="1988100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35957" y="955493"/>
            <a:ext cx="10607439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16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12417224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Team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957" y="286576"/>
            <a:ext cx="10607439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88953" y="1678510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76524" y="1678511"/>
            <a:ext cx="2368955" cy="1988100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463093" y="1678510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5554530" y="1678511"/>
            <a:ext cx="2368955" cy="1988100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337233" y="1678508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9432539" y="1678511"/>
            <a:ext cx="2368955" cy="1988100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88953" y="3978346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76524" y="3978347"/>
            <a:ext cx="2368955" cy="1988100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463093" y="3978346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5554530" y="3978347"/>
            <a:ext cx="2368955" cy="1988100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8337233" y="3978344"/>
            <a:ext cx="935952" cy="935991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9432539" y="3978347"/>
            <a:ext cx="2368955" cy="1988100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633130793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957" y="286576"/>
            <a:ext cx="10607439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88945" y="1678508"/>
            <a:ext cx="1570312" cy="157037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2349477" y="1678511"/>
            <a:ext cx="3642549" cy="1988100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6427804" y="1678508"/>
            <a:ext cx="1570312" cy="157037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8192201" y="1678511"/>
            <a:ext cx="3642549" cy="1988100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88945" y="3978344"/>
            <a:ext cx="1570312" cy="157037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2349477" y="3978347"/>
            <a:ext cx="3642549" cy="1988100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6427804" y="3978344"/>
            <a:ext cx="1570312" cy="157037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8192201" y="3978347"/>
            <a:ext cx="3642549" cy="1988100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35957" y="955493"/>
            <a:ext cx="10607439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16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698314186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4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957" y="286576"/>
            <a:ext cx="10607439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88945" y="1678508"/>
            <a:ext cx="1570312" cy="157037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2349477" y="1678511"/>
            <a:ext cx="3642549" cy="1988100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6427804" y="1678508"/>
            <a:ext cx="1570312" cy="157037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8192201" y="1678511"/>
            <a:ext cx="3642549" cy="1988100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88945" y="3978344"/>
            <a:ext cx="1570312" cy="157037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2349477" y="3978347"/>
            <a:ext cx="3642549" cy="1988100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6427804" y="3978344"/>
            <a:ext cx="1570312" cy="157037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8192201" y="3978347"/>
            <a:ext cx="3642549" cy="1988100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22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878" i="1"/>
            </a:lvl2pPr>
            <a:lvl3pPr marL="0" indent="0">
              <a:buNone/>
              <a:defRPr sz="878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99152267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957" y="286576"/>
            <a:ext cx="10607439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601094" y="1678511"/>
            <a:ext cx="1432239" cy="1432299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588954" y="3333894"/>
            <a:ext cx="3456525" cy="2459961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463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1022" i="1"/>
            </a:lvl2pPr>
            <a:lvl3pPr marL="0" indent="0" algn="ctr">
              <a:buNone/>
              <a:defRPr sz="1022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5475234" y="1678511"/>
            <a:ext cx="1432239" cy="1432299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4463095" y="3333894"/>
            <a:ext cx="3456525" cy="2459961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463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1022" i="1"/>
            </a:lvl2pPr>
            <a:lvl3pPr marL="0" indent="0" algn="ctr">
              <a:buNone/>
              <a:defRPr sz="1022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9349374" y="1678508"/>
            <a:ext cx="1432239" cy="1432299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8337234" y="3333894"/>
            <a:ext cx="3456525" cy="2459961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463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1022" i="1"/>
            </a:lvl2pPr>
            <a:lvl3pPr marL="0" indent="0" algn="ctr">
              <a:buNone/>
              <a:defRPr sz="1022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35957" y="955493"/>
            <a:ext cx="10607439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16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684977304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Team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957" y="286576"/>
            <a:ext cx="10607439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601094" y="1678511"/>
            <a:ext cx="1432239" cy="1432299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588954" y="3333894"/>
            <a:ext cx="3456525" cy="2459961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463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1022" i="1"/>
            </a:lvl2pPr>
            <a:lvl3pPr marL="0" indent="0" algn="ctr">
              <a:buNone/>
              <a:defRPr sz="1022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5475234" y="1678511"/>
            <a:ext cx="1432239" cy="1432299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4463095" y="3333894"/>
            <a:ext cx="3456525" cy="2459961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463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1022" i="1"/>
            </a:lvl2pPr>
            <a:lvl3pPr marL="0" indent="0" algn="ctr">
              <a:buNone/>
              <a:defRPr sz="1022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9349374" y="1678508"/>
            <a:ext cx="1432239" cy="1432299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8337234" y="3333894"/>
            <a:ext cx="3456525" cy="2459961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463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1022" i="1"/>
            </a:lvl2pPr>
            <a:lvl3pPr marL="0" indent="0" algn="ctr">
              <a:buNone/>
              <a:defRPr sz="1022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68015946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Sub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957" y="286576"/>
            <a:ext cx="10607439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250396" y="1678511"/>
            <a:ext cx="1432239" cy="1432299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736208" y="3333894"/>
            <a:ext cx="2460612" cy="2459961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463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1022" i="1"/>
            </a:lvl2pPr>
            <a:lvl3pPr marL="0" indent="0" algn="ctr">
              <a:buNone/>
              <a:defRPr sz="1022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120338" y="1678511"/>
            <a:ext cx="1432239" cy="1432299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3606153" y="3333894"/>
            <a:ext cx="2460612" cy="2459961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463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1022" i="1"/>
            </a:lvl2pPr>
            <a:lvl3pPr marL="0" indent="0" algn="ctr">
              <a:buNone/>
              <a:defRPr sz="1022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990281" y="1678511"/>
            <a:ext cx="1432239" cy="1432299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6476092" y="3333894"/>
            <a:ext cx="2460612" cy="2459961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463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1022" i="1"/>
            </a:lvl2pPr>
            <a:lvl3pPr marL="0" indent="0" algn="ctr">
              <a:buNone/>
              <a:defRPr sz="1022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35957" y="955493"/>
            <a:ext cx="10607439" cy="415996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16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9860225" y="1678508"/>
            <a:ext cx="1432239" cy="1432299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tx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43" hasCustomPrompt="1"/>
          </p:nvPr>
        </p:nvSpPr>
        <p:spPr>
          <a:xfrm>
            <a:off x="9346038" y="3333894"/>
            <a:ext cx="2460612" cy="2459961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463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1022" i="1"/>
            </a:lvl2pPr>
            <a:lvl3pPr marL="0" indent="0" algn="ctr">
              <a:buNone/>
              <a:defRPr sz="1022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935961611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957" y="286576"/>
            <a:ext cx="10607439" cy="83686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250396" y="1678511"/>
            <a:ext cx="1432239" cy="1432299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736208" y="3333894"/>
            <a:ext cx="2460612" cy="2459961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463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1022" i="1"/>
            </a:lvl2pPr>
            <a:lvl3pPr marL="0" indent="0" algn="ctr">
              <a:buNone/>
              <a:defRPr sz="1022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120338" y="1678511"/>
            <a:ext cx="1432239" cy="1432299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3606153" y="3333894"/>
            <a:ext cx="2460612" cy="2459961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463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1022" i="1"/>
            </a:lvl2pPr>
            <a:lvl3pPr marL="0" indent="0" algn="ctr">
              <a:buNone/>
              <a:defRPr sz="1022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990281" y="1678511"/>
            <a:ext cx="1432239" cy="1432299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6476092" y="3333894"/>
            <a:ext cx="2460612" cy="2459961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463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1022" i="1"/>
            </a:lvl2pPr>
            <a:lvl3pPr marL="0" indent="0" algn="ctr">
              <a:buNone/>
              <a:defRPr sz="1022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9860225" y="1678508"/>
            <a:ext cx="1432239" cy="1432299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tx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68"/>
            </a:lvl1pPr>
          </a:lstStyle>
          <a:p>
            <a:endParaRPr lang="en-US" dirty="0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43" hasCustomPrompt="1"/>
          </p:nvPr>
        </p:nvSpPr>
        <p:spPr>
          <a:xfrm>
            <a:off x="9346038" y="3333894"/>
            <a:ext cx="2460612" cy="2459961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463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586"/>
              </a:spcAft>
              <a:buFont typeface="Arial" panose="020B0604020202020204" pitchFamily="34" charset="0"/>
              <a:buNone/>
              <a:defRPr sz="1022" i="1"/>
            </a:lvl2pPr>
            <a:lvl3pPr marL="0" indent="0" algn="ctr">
              <a:buNone/>
              <a:defRPr sz="1022"/>
            </a:lvl3pPr>
            <a:lvl4pPr marL="376056" indent="-125353">
              <a:defRPr sz="878"/>
            </a:lvl4pPr>
            <a:lvl5pPr>
              <a:defRPr sz="878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856127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8.xml"/><Relationship Id="rId18" Type="http://schemas.openxmlformats.org/officeDocument/2006/relationships/slideLayout" Target="../slideLayouts/slideLayout23.xml"/><Relationship Id="rId26" Type="http://schemas.openxmlformats.org/officeDocument/2006/relationships/slideLayout" Target="../slideLayouts/slideLayout31.xml"/><Relationship Id="rId39" Type="http://schemas.openxmlformats.org/officeDocument/2006/relationships/slideLayout" Target="../slideLayouts/slideLayout44.xml"/><Relationship Id="rId21" Type="http://schemas.openxmlformats.org/officeDocument/2006/relationships/slideLayout" Target="../slideLayouts/slideLayout26.xml"/><Relationship Id="rId34" Type="http://schemas.openxmlformats.org/officeDocument/2006/relationships/slideLayout" Target="../slideLayouts/slideLayout39.xml"/><Relationship Id="rId42" Type="http://schemas.openxmlformats.org/officeDocument/2006/relationships/slideLayout" Target="../slideLayouts/slideLayout47.xml"/><Relationship Id="rId47" Type="http://schemas.openxmlformats.org/officeDocument/2006/relationships/slideLayout" Target="../slideLayouts/slideLayout52.xml"/><Relationship Id="rId50" Type="http://schemas.openxmlformats.org/officeDocument/2006/relationships/slideLayout" Target="../slideLayouts/slideLayout55.xml"/><Relationship Id="rId55" Type="http://schemas.openxmlformats.org/officeDocument/2006/relationships/slideLayout" Target="../slideLayouts/slideLayout60.xml"/><Relationship Id="rId7" Type="http://schemas.openxmlformats.org/officeDocument/2006/relationships/slideLayout" Target="../slideLayouts/slideLayout12.xml"/><Relationship Id="rId2" Type="http://schemas.openxmlformats.org/officeDocument/2006/relationships/slideLayout" Target="../slideLayouts/slideLayout7.xml"/><Relationship Id="rId16" Type="http://schemas.openxmlformats.org/officeDocument/2006/relationships/slideLayout" Target="../slideLayouts/slideLayout21.xml"/><Relationship Id="rId20" Type="http://schemas.openxmlformats.org/officeDocument/2006/relationships/slideLayout" Target="../slideLayouts/slideLayout25.xml"/><Relationship Id="rId29" Type="http://schemas.openxmlformats.org/officeDocument/2006/relationships/slideLayout" Target="../slideLayouts/slideLayout34.xml"/><Relationship Id="rId41" Type="http://schemas.openxmlformats.org/officeDocument/2006/relationships/slideLayout" Target="../slideLayouts/slideLayout46.xml"/><Relationship Id="rId54" Type="http://schemas.openxmlformats.org/officeDocument/2006/relationships/slideLayout" Target="../slideLayouts/slideLayout59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24" Type="http://schemas.openxmlformats.org/officeDocument/2006/relationships/slideLayout" Target="../slideLayouts/slideLayout29.xml"/><Relationship Id="rId32" Type="http://schemas.openxmlformats.org/officeDocument/2006/relationships/slideLayout" Target="../slideLayouts/slideLayout37.xml"/><Relationship Id="rId37" Type="http://schemas.openxmlformats.org/officeDocument/2006/relationships/slideLayout" Target="../slideLayouts/slideLayout42.xml"/><Relationship Id="rId40" Type="http://schemas.openxmlformats.org/officeDocument/2006/relationships/slideLayout" Target="../slideLayouts/slideLayout45.xml"/><Relationship Id="rId45" Type="http://schemas.openxmlformats.org/officeDocument/2006/relationships/slideLayout" Target="../slideLayouts/slideLayout50.xml"/><Relationship Id="rId53" Type="http://schemas.openxmlformats.org/officeDocument/2006/relationships/slideLayout" Target="../slideLayouts/slideLayout58.xml"/><Relationship Id="rId58" Type="http://schemas.openxmlformats.org/officeDocument/2006/relationships/theme" Target="../theme/theme2.xml"/><Relationship Id="rId5" Type="http://schemas.openxmlformats.org/officeDocument/2006/relationships/slideLayout" Target="../slideLayouts/slideLayout10.xml"/><Relationship Id="rId15" Type="http://schemas.openxmlformats.org/officeDocument/2006/relationships/slideLayout" Target="../slideLayouts/slideLayout20.xml"/><Relationship Id="rId23" Type="http://schemas.openxmlformats.org/officeDocument/2006/relationships/slideLayout" Target="../slideLayouts/slideLayout28.xml"/><Relationship Id="rId28" Type="http://schemas.openxmlformats.org/officeDocument/2006/relationships/slideLayout" Target="../slideLayouts/slideLayout33.xml"/><Relationship Id="rId36" Type="http://schemas.openxmlformats.org/officeDocument/2006/relationships/slideLayout" Target="../slideLayouts/slideLayout41.xml"/><Relationship Id="rId49" Type="http://schemas.openxmlformats.org/officeDocument/2006/relationships/slideLayout" Target="../slideLayouts/slideLayout54.xml"/><Relationship Id="rId57" Type="http://schemas.openxmlformats.org/officeDocument/2006/relationships/slideLayout" Target="../slideLayouts/slideLayout62.xml"/><Relationship Id="rId61" Type="http://schemas.openxmlformats.org/officeDocument/2006/relationships/hyperlink" Target="https://twitter.com/" TargetMode="External"/><Relationship Id="rId10" Type="http://schemas.openxmlformats.org/officeDocument/2006/relationships/slideLayout" Target="../slideLayouts/slideLayout15.xml"/><Relationship Id="rId19" Type="http://schemas.openxmlformats.org/officeDocument/2006/relationships/slideLayout" Target="../slideLayouts/slideLayout24.xml"/><Relationship Id="rId31" Type="http://schemas.openxmlformats.org/officeDocument/2006/relationships/slideLayout" Target="../slideLayouts/slideLayout36.xml"/><Relationship Id="rId44" Type="http://schemas.openxmlformats.org/officeDocument/2006/relationships/slideLayout" Target="../slideLayouts/slideLayout49.xml"/><Relationship Id="rId52" Type="http://schemas.openxmlformats.org/officeDocument/2006/relationships/slideLayout" Target="../slideLayouts/slideLayout57.xml"/><Relationship Id="rId60" Type="http://schemas.openxmlformats.org/officeDocument/2006/relationships/hyperlink" Target="https://www.linkedin.com/" TargetMode="Externa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Relationship Id="rId14" Type="http://schemas.openxmlformats.org/officeDocument/2006/relationships/slideLayout" Target="../slideLayouts/slideLayout19.xml"/><Relationship Id="rId22" Type="http://schemas.openxmlformats.org/officeDocument/2006/relationships/slideLayout" Target="../slideLayouts/slideLayout27.xml"/><Relationship Id="rId27" Type="http://schemas.openxmlformats.org/officeDocument/2006/relationships/slideLayout" Target="../slideLayouts/slideLayout32.xml"/><Relationship Id="rId30" Type="http://schemas.openxmlformats.org/officeDocument/2006/relationships/slideLayout" Target="../slideLayouts/slideLayout35.xml"/><Relationship Id="rId35" Type="http://schemas.openxmlformats.org/officeDocument/2006/relationships/slideLayout" Target="../slideLayouts/slideLayout40.xml"/><Relationship Id="rId43" Type="http://schemas.openxmlformats.org/officeDocument/2006/relationships/slideLayout" Target="../slideLayouts/slideLayout48.xml"/><Relationship Id="rId48" Type="http://schemas.openxmlformats.org/officeDocument/2006/relationships/slideLayout" Target="../slideLayouts/slideLayout53.xml"/><Relationship Id="rId56" Type="http://schemas.openxmlformats.org/officeDocument/2006/relationships/slideLayout" Target="../slideLayouts/slideLayout61.xml"/><Relationship Id="rId8" Type="http://schemas.openxmlformats.org/officeDocument/2006/relationships/slideLayout" Target="../slideLayouts/slideLayout13.xml"/><Relationship Id="rId51" Type="http://schemas.openxmlformats.org/officeDocument/2006/relationships/slideLayout" Target="../slideLayouts/slideLayout56.xml"/><Relationship Id="rId3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7.xml"/><Relationship Id="rId17" Type="http://schemas.openxmlformats.org/officeDocument/2006/relationships/slideLayout" Target="../slideLayouts/slideLayout22.xml"/><Relationship Id="rId25" Type="http://schemas.openxmlformats.org/officeDocument/2006/relationships/slideLayout" Target="../slideLayouts/slideLayout30.xml"/><Relationship Id="rId33" Type="http://schemas.openxmlformats.org/officeDocument/2006/relationships/slideLayout" Target="../slideLayouts/slideLayout38.xml"/><Relationship Id="rId38" Type="http://schemas.openxmlformats.org/officeDocument/2006/relationships/slideLayout" Target="../slideLayouts/slideLayout43.xml"/><Relationship Id="rId46" Type="http://schemas.openxmlformats.org/officeDocument/2006/relationships/slideLayout" Target="../slideLayouts/slideLayout51.xml"/><Relationship Id="rId59" Type="http://schemas.openxmlformats.org/officeDocument/2006/relationships/hyperlink" Target="https://www.facebook.com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4668" y="1159949"/>
            <a:ext cx="12230576" cy="5731336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28" y="24434"/>
                </a:lnTo>
                <a:lnTo>
                  <a:pt x="5626328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650"/>
          </a:solidFill>
        </p:spPr>
        <p:txBody>
          <a:bodyPr wrap="square" lIns="0" tIns="0" rIns="0" bIns="0" rtlCol="0"/>
          <a:lstStyle/>
          <a:p>
            <a:endParaRPr sz="3895"/>
          </a:p>
        </p:txBody>
      </p:sp>
      <p:sp>
        <p:nvSpPr>
          <p:cNvPr id="17" name="bg object 17"/>
          <p:cNvSpPr/>
          <p:nvPr/>
        </p:nvSpPr>
        <p:spPr>
          <a:xfrm>
            <a:off x="144685" y="153956"/>
            <a:ext cx="12230576" cy="928661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3895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50943" y="221586"/>
            <a:ext cx="11177457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98819" y="2344058"/>
            <a:ext cx="10681704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242975" y="6528530"/>
            <a:ext cx="3993388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23967" y="6528530"/>
            <a:ext cx="2870248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3/25/2021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985123" y="6528530"/>
            <a:ext cx="2870248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iming>
    <p:tnLst>
      <p:par>
        <p:cTn id="1" dur="indefinite" restart="never" nodeType="tmRoot"/>
      </p:par>
    </p:tnLst>
  </p:timing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623948">
        <a:defRPr>
          <a:latin typeface="+mn-lt"/>
          <a:ea typeface="+mn-ea"/>
          <a:cs typeface="+mn-cs"/>
        </a:defRPr>
      </a:lvl2pPr>
      <a:lvl3pPr marL="1247896">
        <a:defRPr>
          <a:latin typeface="+mn-lt"/>
          <a:ea typeface="+mn-ea"/>
          <a:cs typeface="+mn-cs"/>
        </a:defRPr>
      </a:lvl3pPr>
      <a:lvl4pPr marL="1871844">
        <a:defRPr>
          <a:latin typeface="+mn-lt"/>
          <a:ea typeface="+mn-ea"/>
          <a:cs typeface="+mn-cs"/>
        </a:defRPr>
      </a:lvl4pPr>
      <a:lvl5pPr marL="2495792">
        <a:defRPr>
          <a:latin typeface="+mn-lt"/>
          <a:ea typeface="+mn-ea"/>
          <a:cs typeface="+mn-cs"/>
        </a:defRPr>
      </a:lvl5pPr>
      <a:lvl6pPr marL="3119740">
        <a:defRPr>
          <a:latin typeface="+mn-lt"/>
          <a:ea typeface="+mn-ea"/>
          <a:cs typeface="+mn-cs"/>
        </a:defRPr>
      </a:lvl6pPr>
      <a:lvl7pPr marL="3743688">
        <a:defRPr>
          <a:latin typeface="+mn-lt"/>
          <a:ea typeface="+mn-ea"/>
          <a:cs typeface="+mn-cs"/>
        </a:defRPr>
      </a:lvl7pPr>
      <a:lvl8pPr marL="4367636">
        <a:defRPr>
          <a:latin typeface="+mn-lt"/>
          <a:ea typeface="+mn-ea"/>
          <a:cs typeface="+mn-cs"/>
        </a:defRPr>
      </a:lvl8pPr>
      <a:lvl9pPr marL="4991584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623948">
        <a:defRPr>
          <a:latin typeface="+mn-lt"/>
          <a:ea typeface="+mn-ea"/>
          <a:cs typeface="+mn-cs"/>
        </a:defRPr>
      </a:lvl2pPr>
      <a:lvl3pPr marL="1247896">
        <a:defRPr>
          <a:latin typeface="+mn-lt"/>
          <a:ea typeface="+mn-ea"/>
          <a:cs typeface="+mn-cs"/>
        </a:defRPr>
      </a:lvl3pPr>
      <a:lvl4pPr marL="1871844">
        <a:defRPr>
          <a:latin typeface="+mn-lt"/>
          <a:ea typeface="+mn-ea"/>
          <a:cs typeface="+mn-cs"/>
        </a:defRPr>
      </a:lvl4pPr>
      <a:lvl5pPr marL="2495792">
        <a:defRPr>
          <a:latin typeface="+mn-lt"/>
          <a:ea typeface="+mn-ea"/>
          <a:cs typeface="+mn-cs"/>
        </a:defRPr>
      </a:lvl5pPr>
      <a:lvl6pPr marL="3119740">
        <a:defRPr>
          <a:latin typeface="+mn-lt"/>
          <a:ea typeface="+mn-ea"/>
          <a:cs typeface="+mn-cs"/>
        </a:defRPr>
      </a:lvl6pPr>
      <a:lvl7pPr marL="3743688">
        <a:defRPr>
          <a:latin typeface="+mn-lt"/>
          <a:ea typeface="+mn-ea"/>
          <a:cs typeface="+mn-cs"/>
        </a:defRPr>
      </a:lvl7pPr>
      <a:lvl8pPr marL="4367636">
        <a:defRPr>
          <a:latin typeface="+mn-lt"/>
          <a:ea typeface="+mn-ea"/>
          <a:cs typeface="+mn-cs"/>
        </a:defRPr>
      </a:lvl8pPr>
      <a:lvl9pPr marL="4991584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35957" y="286576"/>
            <a:ext cx="10607439" cy="83686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5957" y="1247990"/>
            <a:ext cx="10607439" cy="473682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Slide Number Placeholder 5"/>
          <p:cNvSpPr txBox="1">
            <a:spLocks/>
          </p:cNvSpPr>
          <p:nvPr userDrawn="1"/>
        </p:nvSpPr>
        <p:spPr>
          <a:xfrm>
            <a:off x="8632710" y="6498198"/>
            <a:ext cx="2212212" cy="223000"/>
          </a:xfrm>
          <a:prstGeom prst="rect">
            <a:avLst/>
          </a:prstGeom>
        </p:spPr>
        <p:txBody>
          <a:bodyPr vert="horz" wrap="square" lIns="89149" tIns="44573" rIns="89149" bIns="44573" rtlCol="0" anchor="ctr">
            <a:sp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78" dirty="0">
                <a:solidFill>
                  <a:srgbClr val="57565A">
                    <a:tint val="75000"/>
                  </a:srgbClr>
                </a:solidFill>
              </a:rPr>
              <a:t>i9 presentation to Joe Smith</a:t>
            </a:r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834176" y="6441677"/>
            <a:ext cx="142708" cy="336046"/>
          </a:xfrm>
          <a:prstGeom prst="rect">
            <a:avLst/>
          </a:prstGeom>
        </p:spPr>
        <p:txBody>
          <a:bodyPr vert="horz" wrap="none" lIns="89149" tIns="44573" rIns="89149" bIns="44573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1A290D8D-6BA0-418D-AFED-C65293F70DA0}" type="slidenum">
              <a:rPr lang="en-US" sz="878" smtClean="0">
                <a:solidFill>
                  <a:srgbClr val="57565A">
                    <a:tint val="75000"/>
                  </a:srgbClr>
                </a:solidFill>
              </a:rPr>
              <a:pPr algn="ctr"/>
              <a:t>‹#›</a:t>
            </a:fld>
            <a:endParaRPr lang="en-US" sz="878" dirty="0">
              <a:solidFill>
                <a:srgbClr val="57565A">
                  <a:tint val="75000"/>
                </a:srgbClr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735002" y="6439175"/>
            <a:ext cx="341051" cy="341069"/>
          </a:xfrm>
          <a:prstGeom prst="ellipse">
            <a:avLst/>
          </a:prstGeom>
          <a:noFill/>
          <a:ln w="6350" cmpd="sng">
            <a:solidFill>
              <a:srgbClr val="BFBFB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91305"/>
            <a:endParaRPr lang="en-US" sz="878">
              <a:solidFill>
                <a:prstClr val="white"/>
              </a:solidFill>
            </a:endParaRPr>
          </a:p>
        </p:txBody>
      </p:sp>
      <p:sp>
        <p:nvSpPr>
          <p:cNvPr id="16" name="Oval 15"/>
          <p:cNvSpPr/>
          <p:nvPr/>
        </p:nvSpPr>
        <p:spPr>
          <a:xfrm>
            <a:off x="288507" y="6439175"/>
            <a:ext cx="341051" cy="341069"/>
          </a:xfrm>
          <a:prstGeom prst="ellipse">
            <a:avLst/>
          </a:prstGeom>
          <a:noFill/>
          <a:ln w="6350" cmpd="sng">
            <a:solidFill>
              <a:srgbClr val="BFBFB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91305"/>
            <a:endParaRPr lang="en-US" sz="878">
              <a:solidFill>
                <a:prstClr val="white"/>
              </a:solidFill>
            </a:endParaRPr>
          </a:p>
        </p:txBody>
      </p:sp>
      <p:sp>
        <p:nvSpPr>
          <p:cNvPr id="17" name="Rectangle 9"/>
          <p:cNvSpPr/>
          <p:nvPr/>
        </p:nvSpPr>
        <p:spPr>
          <a:xfrm rot="2700000">
            <a:off x="436775" y="6563591"/>
            <a:ext cx="92245" cy="92241"/>
          </a:xfrm>
          <a:custGeom>
            <a:avLst/>
            <a:gdLst>
              <a:gd name="connsiteX0" fmla="*/ 0 w 531091"/>
              <a:gd name="connsiteY0" fmla="*/ 0 h 531091"/>
              <a:gd name="connsiteX1" fmla="*/ 531091 w 531091"/>
              <a:gd name="connsiteY1" fmla="*/ 0 h 531091"/>
              <a:gd name="connsiteX2" fmla="*/ 531091 w 531091"/>
              <a:gd name="connsiteY2" fmla="*/ 531091 h 531091"/>
              <a:gd name="connsiteX3" fmla="*/ 0 w 531091"/>
              <a:gd name="connsiteY3" fmla="*/ 531091 h 531091"/>
              <a:gd name="connsiteX4" fmla="*/ 0 w 531091"/>
              <a:gd name="connsiteY4" fmla="*/ 0 h 531091"/>
              <a:gd name="connsiteX0" fmla="*/ 0 w 531091"/>
              <a:gd name="connsiteY0" fmla="*/ 0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0" fmla="*/ 0 w 531091"/>
              <a:gd name="connsiteY0" fmla="*/ 0 h 531091"/>
              <a:gd name="connsiteX1" fmla="*/ 230909 w 531091"/>
              <a:gd name="connsiteY1" fmla="*/ 224312 h 531091"/>
              <a:gd name="connsiteX2" fmla="*/ 531091 w 531091"/>
              <a:gd name="connsiteY2" fmla="*/ 531091 h 531091"/>
              <a:gd name="connsiteX3" fmla="*/ 0 w 531091"/>
              <a:gd name="connsiteY3" fmla="*/ 531091 h 531091"/>
              <a:gd name="connsiteX4" fmla="*/ 0 w 531091"/>
              <a:gd name="connsiteY4" fmla="*/ 0 h 531091"/>
              <a:gd name="connsiteX0" fmla="*/ 230909 w 531091"/>
              <a:gd name="connsiteY0" fmla="*/ 224312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4" fmla="*/ 322349 w 531091"/>
              <a:gd name="connsiteY4" fmla="*/ 315752 h 531091"/>
              <a:gd name="connsiteX0" fmla="*/ 343065 w 531091"/>
              <a:gd name="connsiteY0" fmla="*/ 89066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4" fmla="*/ 322349 w 531091"/>
              <a:gd name="connsiteY4" fmla="*/ 315752 h 531091"/>
              <a:gd name="connsiteX0" fmla="*/ 531091 w 531091"/>
              <a:gd name="connsiteY0" fmla="*/ 531091 h 531091"/>
              <a:gd name="connsiteX1" fmla="*/ 0 w 531091"/>
              <a:gd name="connsiteY1" fmla="*/ 531091 h 531091"/>
              <a:gd name="connsiteX2" fmla="*/ 0 w 531091"/>
              <a:gd name="connsiteY2" fmla="*/ 0 h 531091"/>
              <a:gd name="connsiteX3" fmla="*/ 322349 w 531091"/>
              <a:gd name="connsiteY3" fmla="*/ 315752 h 531091"/>
              <a:gd name="connsiteX0" fmla="*/ 531091 w 531091"/>
              <a:gd name="connsiteY0" fmla="*/ 531091 h 531091"/>
              <a:gd name="connsiteX1" fmla="*/ 0 w 531091"/>
              <a:gd name="connsiteY1" fmla="*/ 531091 h 531091"/>
              <a:gd name="connsiteX2" fmla="*/ 0 w 531091"/>
              <a:gd name="connsiteY2" fmla="*/ 0 h 5310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31091" h="531091">
                <a:moveTo>
                  <a:pt x="531091" y="531091"/>
                </a:moveTo>
                <a:lnTo>
                  <a:pt x="0" y="531091"/>
                </a:lnTo>
                <a:lnTo>
                  <a:pt x="0" y="0"/>
                </a:lnTo>
              </a:path>
            </a:pathLst>
          </a:custGeom>
          <a:noFill/>
          <a:ln w="6350" cmpd="sng">
            <a:solidFill>
              <a:srgbClr val="BFBFB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91305"/>
            <a:endParaRPr lang="en-US" sz="878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 rot="10800000">
            <a:off x="1181495" y="6439175"/>
            <a:ext cx="341051" cy="341069"/>
          </a:xfrm>
          <a:prstGeom prst="ellipse">
            <a:avLst/>
          </a:prstGeom>
          <a:noFill/>
          <a:ln w="6350" cmpd="sng">
            <a:solidFill>
              <a:srgbClr val="BFBFB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91305"/>
            <a:endParaRPr lang="en-US" sz="878">
              <a:solidFill>
                <a:prstClr val="white"/>
              </a:solidFill>
            </a:endParaRPr>
          </a:p>
        </p:txBody>
      </p:sp>
      <p:sp>
        <p:nvSpPr>
          <p:cNvPr id="15" name="Rectangle 9"/>
          <p:cNvSpPr/>
          <p:nvPr/>
        </p:nvSpPr>
        <p:spPr>
          <a:xfrm rot="13500000">
            <a:off x="1282029" y="6563591"/>
            <a:ext cx="92245" cy="92241"/>
          </a:xfrm>
          <a:custGeom>
            <a:avLst/>
            <a:gdLst>
              <a:gd name="connsiteX0" fmla="*/ 0 w 531091"/>
              <a:gd name="connsiteY0" fmla="*/ 0 h 531091"/>
              <a:gd name="connsiteX1" fmla="*/ 531091 w 531091"/>
              <a:gd name="connsiteY1" fmla="*/ 0 h 531091"/>
              <a:gd name="connsiteX2" fmla="*/ 531091 w 531091"/>
              <a:gd name="connsiteY2" fmla="*/ 531091 h 531091"/>
              <a:gd name="connsiteX3" fmla="*/ 0 w 531091"/>
              <a:gd name="connsiteY3" fmla="*/ 531091 h 531091"/>
              <a:gd name="connsiteX4" fmla="*/ 0 w 531091"/>
              <a:gd name="connsiteY4" fmla="*/ 0 h 531091"/>
              <a:gd name="connsiteX0" fmla="*/ 0 w 531091"/>
              <a:gd name="connsiteY0" fmla="*/ 0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0" fmla="*/ 0 w 531091"/>
              <a:gd name="connsiteY0" fmla="*/ 0 h 531091"/>
              <a:gd name="connsiteX1" fmla="*/ 230909 w 531091"/>
              <a:gd name="connsiteY1" fmla="*/ 224312 h 531091"/>
              <a:gd name="connsiteX2" fmla="*/ 531091 w 531091"/>
              <a:gd name="connsiteY2" fmla="*/ 531091 h 531091"/>
              <a:gd name="connsiteX3" fmla="*/ 0 w 531091"/>
              <a:gd name="connsiteY3" fmla="*/ 531091 h 531091"/>
              <a:gd name="connsiteX4" fmla="*/ 0 w 531091"/>
              <a:gd name="connsiteY4" fmla="*/ 0 h 531091"/>
              <a:gd name="connsiteX0" fmla="*/ 230909 w 531091"/>
              <a:gd name="connsiteY0" fmla="*/ 224312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4" fmla="*/ 322349 w 531091"/>
              <a:gd name="connsiteY4" fmla="*/ 315752 h 531091"/>
              <a:gd name="connsiteX0" fmla="*/ 343065 w 531091"/>
              <a:gd name="connsiteY0" fmla="*/ 89066 h 531091"/>
              <a:gd name="connsiteX1" fmla="*/ 531091 w 531091"/>
              <a:gd name="connsiteY1" fmla="*/ 531091 h 531091"/>
              <a:gd name="connsiteX2" fmla="*/ 0 w 531091"/>
              <a:gd name="connsiteY2" fmla="*/ 531091 h 531091"/>
              <a:gd name="connsiteX3" fmla="*/ 0 w 531091"/>
              <a:gd name="connsiteY3" fmla="*/ 0 h 531091"/>
              <a:gd name="connsiteX4" fmla="*/ 322349 w 531091"/>
              <a:gd name="connsiteY4" fmla="*/ 315752 h 531091"/>
              <a:gd name="connsiteX0" fmla="*/ 531091 w 531091"/>
              <a:gd name="connsiteY0" fmla="*/ 531091 h 531091"/>
              <a:gd name="connsiteX1" fmla="*/ 0 w 531091"/>
              <a:gd name="connsiteY1" fmla="*/ 531091 h 531091"/>
              <a:gd name="connsiteX2" fmla="*/ 0 w 531091"/>
              <a:gd name="connsiteY2" fmla="*/ 0 h 531091"/>
              <a:gd name="connsiteX3" fmla="*/ 322349 w 531091"/>
              <a:gd name="connsiteY3" fmla="*/ 315752 h 531091"/>
              <a:gd name="connsiteX0" fmla="*/ 531091 w 531091"/>
              <a:gd name="connsiteY0" fmla="*/ 531091 h 531091"/>
              <a:gd name="connsiteX1" fmla="*/ 0 w 531091"/>
              <a:gd name="connsiteY1" fmla="*/ 531091 h 531091"/>
              <a:gd name="connsiteX2" fmla="*/ 0 w 531091"/>
              <a:gd name="connsiteY2" fmla="*/ 0 h 5310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31091" h="531091">
                <a:moveTo>
                  <a:pt x="531091" y="531091"/>
                </a:moveTo>
                <a:lnTo>
                  <a:pt x="0" y="531091"/>
                </a:lnTo>
                <a:lnTo>
                  <a:pt x="0" y="0"/>
                </a:lnTo>
              </a:path>
            </a:pathLst>
          </a:custGeom>
          <a:noFill/>
          <a:ln w="6350" cmpd="sng">
            <a:solidFill>
              <a:srgbClr val="BFBFB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91305"/>
            <a:endParaRPr lang="en-US" sz="878">
              <a:solidFill>
                <a:prstClr val="white"/>
              </a:solidFill>
            </a:endParaRPr>
          </a:p>
        </p:txBody>
      </p:sp>
      <p:sp>
        <p:nvSpPr>
          <p:cNvPr id="19" name="Freeform 6"/>
          <p:cNvSpPr>
            <a:spLocks/>
          </p:cNvSpPr>
          <p:nvPr/>
        </p:nvSpPr>
        <p:spPr bwMode="auto">
          <a:xfrm>
            <a:off x="11088883" y="6541251"/>
            <a:ext cx="65646" cy="141058"/>
          </a:xfrm>
          <a:custGeom>
            <a:avLst/>
            <a:gdLst>
              <a:gd name="T0" fmla="*/ 573 w 704"/>
              <a:gd name="T1" fmla="*/ 255 h 1506"/>
              <a:gd name="T2" fmla="*/ 573 w 704"/>
              <a:gd name="T3" fmla="*/ 255 h 1506"/>
              <a:gd name="T4" fmla="*/ 704 w 704"/>
              <a:gd name="T5" fmla="*/ 255 h 1506"/>
              <a:gd name="T6" fmla="*/ 704 w 704"/>
              <a:gd name="T7" fmla="*/ 0 h 1506"/>
              <a:gd name="T8" fmla="*/ 492 w 704"/>
              <a:gd name="T9" fmla="*/ 0 h 1506"/>
              <a:gd name="T10" fmla="*/ 155 w 704"/>
              <a:gd name="T11" fmla="*/ 336 h 1506"/>
              <a:gd name="T12" fmla="*/ 155 w 704"/>
              <a:gd name="T13" fmla="*/ 493 h 1506"/>
              <a:gd name="T14" fmla="*/ 0 w 704"/>
              <a:gd name="T15" fmla="*/ 493 h 1506"/>
              <a:gd name="T16" fmla="*/ 0 w 704"/>
              <a:gd name="T17" fmla="*/ 749 h 1506"/>
              <a:gd name="T18" fmla="*/ 155 w 704"/>
              <a:gd name="T19" fmla="*/ 749 h 1506"/>
              <a:gd name="T20" fmla="*/ 155 w 704"/>
              <a:gd name="T21" fmla="*/ 1506 h 1506"/>
              <a:gd name="T22" fmla="*/ 467 w 704"/>
              <a:gd name="T23" fmla="*/ 1506 h 1506"/>
              <a:gd name="T24" fmla="*/ 467 w 704"/>
              <a:gd name="T25" fmla="*/ 749 h 1506"/>
              <a:gd name="T26" fmla="*/ 679 w 704"/>
              <a:gd name="T27" fmla="*/ 749 h 1506"/>
              <a:gd name="T28" fmla="*/ 704 w 704"/>
              <a:gd name="T29" fmla="*/ 493 h 1506"/>
              <a:gd name="T30" fmla="*/ 467 w 704"/>
              <a:gd name="T31" fmla="*/ 493 h 1506"/>
              <a:gd name="T32" fmla="*/ 467 w 704"/>
              <a:gd name="T33" fmla="*/ 362 h 1506"/>
              <a:gd name="T34" fmla="*/ 573 w 704"/>
              <a:gd name="T35" fmla="*/ 255 h 15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704" h="1506">
                <a:moveTo>
                  <a:pt x="573" y="255"/>
                </a:moveTo>
                <a:lnTo>
                  <a:pt x="573" y="255"/>
                </a:lnTo>
                <a:lnTo>
                  <a:pt x="704" y="255"/>
                </a:lnTo>
                <a:lnTo>
                  <a:pt x="704" y="0"/>
                </a:lnTo>
                <a:lnTo>
                  <a:pt x="492" y="0"/>
                </a:lnTo>
                <a:cubicBezTo>
                  <a:pt x="243" y="0"/>
                  <a:pt x="155" y="124"/>
                  <a:pt x="155" y="336"/>
                </a:cubicBezTo>
                <a:lnTo>
                  <a:pt x="155" y="493"/>
                </a:lnTo>
                <a:lnTo>
                  <a:pt x="0" y="493"/>
                </a:lnTo>
                <a:lnTo>
                  <a:pt x="0" y="749"/>
                </a:lnTo>
                <a:lnTo>
                  <a:pt x="155" y="749"/>
                </a:lnTo>
                <a:lnTo>
                  <a:pt x="155" y="1506"/>
                </a:lnTo>
                <a:lnTo>
                  <a:pt x="467" y="1506"/>
                </a:lnTo>
                <a:lnTo>
                  <a:pt x="467" y="749"/>
                </a:lnTo>
                <a:lnTo>
                  <a:pt x="679" y="749"/>
                </a:lnTo>
                <a:lnTo>
                  <a:pt x="704" y="493"/>
                </a:lnTo>
                <a:lnTo>
                  <a:pt x="467" y="493"/>
                </a:lnTo>
                <a:lnTo>
                  <a:pt x="467" y="362"/>
                </a:lnTo>
                <a:cubicBezTo>
                  <a:pt x="467" y="293"/>
                  <a:pt x="473" y="255"/>
                  <a:pt x="573" y="255"/>
                </a:cubicBezTo>
                <a:close/>
              </a:path>
            </a:pathLst>
          </a:custGeom>
          <a:solidFill>
            <a:schemeClr val="tx1">
              <a:alpha val="54902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89149" tIns="44573" rIns="89149" bIns="44573" numCol="1" anchor="t" anchorCtr="0" compatLnSpc="1">
            <a:prstTxWarp prst="textNoShape">
              <a:avLst/>
            </a:prstTxWarp>
          </a:bodyPr>
          <a:lstStyle/>
          <a:p>
            <a:pPr defTabSz="891305"/>
            <a:endParaRPr lang="en-US" sz="2340">
              <a:solidFill>
                <a:srgbClr val="57565A"/>
              </a:solidFill>
            </a:endParaRPr>
          </a:p>
        </p:txBody>
      </p:sp>
      <p:sp>
        <p:nvSpPr>
          <p:cNvPr id="20" name="Freeform 7"/>
          <p:cNvSpPr>
            <a:spLocks noEditPoints="1"/>
          </p:cNvSpPr>
          <p:nvPr/>
        </p:nvSpPr>
        <p:spPr bwMode="auto">
          <a:xfrm>
            <a:off x="11495407" y="6538253"/>
            <a:ext cx="145572" cy="139723"/>
          </a:xfrm>
          <a:custGeom>
            <a:avLst/>
            <a:gdLst>
              <a:gd name="T0" fmla="*/ 1176 w 1562"/>
              <a:gd name="T1" fmla="*/ 466 h 1491"/>
              <a:gd name="T2" fmla="*/ 1176 w 1562"/>
              <a:gd name="T3" fmla="*/ 466 h 1491"/>
              <a:gd name="T4" fmla="*/ 871 w 1562"/>
              <a:gd name="T5" fmla="*/ 636 h 1491"/>
              <a:gd name="T6" fmla="*/ 871 w 1562"/>
              <a:gd name="T7" fmla="*/ 488 h 1491"/>
              <a:gd name="T8" fmla="*/ 538 w 1562"/>
              <a:gd name="T9" fmla="*/ 488 h 1491"/>
              <a:gd name="T10" fmla="*/ 538 w 1562"/>
              <a:gd name="T11" fmla="*/ 1491 h 1491"/>
              <a:gd name="T12" fmla="*/ 871 w 1562"/>
              <a:gd name="T13" fmla="*/ 1491 h 1491"/>
              <a:gd name="T14" fmla="*/ 871 w 1562"/>
              <a:gd name="T15" fmla="*/ 931 h 1491"/>
              <a:gd name="T16" fmla="*/ 886 w 1562"/>
              <a:gd name="T17" fmla="*/ 850 h 1491"/>
              <a:gd name="T18" fmla="*/ 1057 w 1562"/>
              <a:gd name="T19" fmla="*/ 724 h 1491"/>
              <a:gd name="T20" fmla="*/ 1228 w 1562"/>
              <a:gd name="T21" fmla="*/ 953 h 1491"/>
              <a:gd name="T22" fmla="*/ 1228 w 1562"/>
              <a:gd name="T23" fmla="*/ 1491 h 1491"/>
              <a:gd name="T24" fmla="*/ 1562 w 1562"/>
              <a:gd name="T25" fmla="*/ 1491 h 1491"/>
              <a:gd name="T26" fmla="*/ 1562 w 1562"/>
              <a:gd name="T27" fmla="*/ 916 h 1491"/>
              <a:gd name="T28" fmla="*/ 1176 w 1562"/>
              <a:gd name="T29" fmla="*/ 466 h 1491"/>
              <a:gd name="T30" fmla="*/ 22 w 1562"/>
              <a:gd name="T31" fmla="*/ 1491 h 1491"/>
              <a:gd name="T32" fmla="*/ 22 w 1562"/>
              <a:gd name="T33" fmla="*/ 1491 h 1491"/>
              <a:gd name="T34" fmla="*/ 357 w 1562"/>
              <a:gd name="T35" fmla="*/ 1491 h 1491"/>
              <a:gd name="T36" fmla="*/ 357 w 1562"/>
              <a:gd name="T37" fmla="*/ 487 h 1491"/>
              <a:gd name="T38" fmla="*/ 22 w 1562"/>
              <a:gd name="T39" fmla="*/ 487 h 1491"/>
              <a:gd name="T40" fmla="*/ 22 w 1562"/>
              <a:gd name="T41" fmla="*/ 1491 h 1491"/>
              <a:gd name="T42" fmla="*/ 193 w 1562"/>
              <a:gd name="T43" fmla="*/ 0 h 1491"/>
              <a:gd name="T44" fmla="*/ 193 w 1562"/>
              <a:gd name="T45" fmla="*/ 0 h 1491"/>
              <a:gd name="T46" fmla="*/ 0 w 1562"/>
              <a:gd name="T47" fmla="*/ 178 h 1491"/>
              <a:gd name="T48" fmla="*/ 186 w 1562"/>
              <a:gd name="T49" fmla="*/ 347 h 1491"/>
              <a:gd name="T50" fmla="*/ 379 w 1562"/>
              <a:gd name="T51" fmla="*/ 178 h 1491"/>
              <a:gd name="T52" fmla="*/ 193 w 1562"/>
              <a:gd name="T53" fmla="*/ 0 h 1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562" h="1491">
                <a:moveTo>
                  <a:pt x="1176" y="466"/>
                </a:moveTo>
                <a:lnTo>
                  <a:pt x="1176" y="466"/>
                </a:lnTo>
                <a:cubicBezTo>
                  <a:pt x="990" y="466"/>
                  <a:pt x="916" y="562"/>
                  <a:pt x="871" y="636"/>
                </a:cubicBezTo>
                <a:lnTo>
                  <a:pt x="871" y="488"/>
                </a:lnTo>
                <a:lnTo>
                  <a:pt x="538" y="488"/>
                </a:lnTo>
                <a:cubicBezTo>
                  <a:pt x="545" y="584"/>
                  <a:pt x="538" y="1491"/>
                  <a:pt x="538" y="1491"/>
                </a:cubicBezTo>
                <a:lnTo>
                  <a:pt x="871" y="1491"/>
                </a:lnTo>
                <a:lnTo>
                  <a:pt x="871" y="931"/>
                </a:lnTo>
                <a:cubicBezTo>
                  <a:pt x="871" y="901"/>
                  <a:pt x="871" y="872"/>
                  <a:pt x="886" y="850"/>
                </a:cubicBezTo>
                <a:cubicBezTo>
                  <a:pt x="909" y="791"/>
                  <a:pt x="961" y="724"/>
                  <a:pt x="1057" y="724"/>
                </a:cubicBezTo>
                <a:cubicBezTo>
                  <a:pt x="1176" y="724"/>
                  <a:pt x="1228" y="820"/>
                  <a:pt x="1228" y="953"/>
                </a:cubicBezTo>
                <a:lnTo>
                  <a:pt x="1228" y="1491"/>
                </a:lnTo>
                <a:lnTo>
                  <a:pt x="1562" y="1491"/>
                </a:lnTo>
                <a:lnTo>
                  <a:pt x="1562" y="916"/>
                </a:lnTo>
                <a:cubicBezTo>
                  <a:pt x="1562" y="606"/>
                  <a:pt x="1398" y="466"/>
                  <a:pt x="1176" y="466"/>
                </a:cubicBezTo>
                <a:close/>
                <a:moveTo>
                  <a:pt x="22" y="1491"/>
                </a:moveTo>
                <a:lnTo>
                  <a:pt x="22" y="1491"/>
                </a:lnTo>
                <a:lnTo>
                  <a:pt x="357" y="1491"/>
                </a:lnTo>
                <a:lnTo>
                  <a:pt x="357" y="487"/>
                </a:lnTo>
                <a:lnTo>
                  <a:pt x="22" y="487"/>
                </a:lnTo>
                <a:lnTo>
                  <a:pt x="22" y="1491"/>
                </a:lnTo>
                <a:close/>
                <a:moveTo>
                  <a:pt x="193" y="0"/>
                </a:moveTo>
                <a:lnTo>
                  <a:pt x="193" y="0"/>
                </a:lnTo>
                <a:cubicBezTo>
                  <a:pt x="74" y="0"/>
                  <a:pt x="0" y="82"/>
                  <a:pt x="0" y="178"/>
                </a:cubicBezTo>
                <a:cubicBezTo>
                  <a:pt x="0" y="273"/>
                  <a:pt x="74" y="347"/>
                  <a:pt x="186" y="347"/>
                </a:cubicBezTo>
                <a:cubicBezTo>
                  <a:pt x="305" y="347"/>
                  <a:pt x="379" y="273"/>
                  <a:pt x="379" y="178"/>
                </a:cubicBezTo>
                <a:cubicBezTo>
                  <a:pt x="379" y="82"/>
                  <a:pt x="305" y="0"/>
                  <a:pt x="193" y="0"/>
                </a:cubicBezTo>
                <a:close/>
              </a:path>
            </a:pathLst>
          </a:custGeom>
          <a:solidFill>
            <a:schemeClr val="tx1">
              <a:alpha val="54902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89149" tIns="44573" rIns="89149" bIns="44573" numCol="1" anchor="t" anchorCtr="0" compatLnSpc="1">
            <a:prstTxWarp prst="textNoShape">
              <a:avLst/>
            </a:prstTxWarp>
          </a:bodyPr>
          <a:lstStyle/>
          <a:p>
            <a:pPr defTabSz="891305"/>
            <a:endParaRPr lang="en-US" sz="2340">
              <a:solidFill>
                <a:srgbClr val="57565A"/>
              </a:solidFill>
            </a:endParaRPr>
          </a:p>
        </p:txBody>
      </p:sp>
      <p:sp>
        <p:nvSpPr>
          <p:cNvPr id="21" name="Freeform 8"/>
          <p:cNvSpPr>
            <a:spLocks/>
          </p:cNvSpPr>
          <p:nvPr/>
        </p:nvSpPr>
        <p:spPr bwMode="auto">
          <a:xfrm>
            <a:off x="11935890" y="6550943"/>
            <a:ext cx="157593" cy="128729"/>
          </a:xfrm>
          <a:custGeom>
            <a:avLst/>
            <a:gdLst>
              <a:gd name="T0" fmla="*/ 1491 w 1690"/>
              <a:gd name="T1" fmla="*/ 223 h 1374"/>
              <a:gd name="T2" fmla="*/ 1491 w 1690"/>
              <a:gd name="T3" fmla="*/ 223 h 1374"/>
              <a:gd name="T4" fmla="*/ 1647 w 1690"/>
              <a:gd name="T5" fmla="*/ 30 h 1374"/>
              <a:gd name="T6" fmla="*/ 1424 w 1690"/>
              <a:gd name="T7" fmla="*/ 108 h 1374"/>
              <a:gd name="T8" fmla="*/ 1171 w 1690"/>
              <a:gd name="T9" fmla="*/ 0 h 1374"/>
              <a:gd name="T10" fmla="*/ 821 w 1690"/>
              <a:gd name="T11" fmla="*/ 356 h 1374"/>
              <a:gd name="T12" fmla="*/ 827 w 1690"/>
              <a:gd name="T13" fmla="*/ 428 h 1374"/>
              <a:gd name="T14" fmla="*/ 114 w 1690"/>
              <a:gd name="T15" fmla="*/ 66 h 1374"/>
              <a:gd name="T16" fmla="*/ 72 w 1690"/>
              <a:gd name="T17" fmla="*/ 241 h 1374"/>
              <a:gd name="T18" fmla="*/ 223 w 1690"/>
              <a:gd name="T19" fmla="*/ 530 h 1374"/>
              <a:gd name="T20" fmla="*/ 66 w 1690"/>
              <a:gd name="T21" fmla="*/ 488 h 1374"/>
              <a:gd name="T22" fmla="*/ 66 w 1690"/>
              <a:gd name="T23" fmla="*/ 494 h 1374"/>
              <a:gd name="T24" fmla="*/ 344 w 1690"/>
              <a:gd name="T25" fmla="*/ 832 h 1374"/>
              <a:gd name="T26" fmla="*/ 253 w 1690"/>
              <a:gd name="T27" fmla="*/ 844 h 1374"/>
              <a:gd name="T28" fmla="*/ 187 w 1690"/>
              <a:gd name="T29" fmla="*/ 838 h 1374"/>
              <a:gd name="T30" fmla="*/ 513 w 1690"/>
              <a:gd name="T31" fmla="*/ 1079 h 1374"/>
              <a:gd name="T32" fmla="*/ 78 w 1690"/>
              <a:gd name="T33" fmla="*/ 1230 h 1374"/>
              <a:gd name="T34" fmla="*/ 0 w 1690"/>
              <a:gd name="T35" fmla="*/ 1224 h 1374"/>
              <a:gd name="T36" fmla="*/ 525 w 1690"/>
              <a:gd name="T37" fmla="*/ 1374 h 1374"/>
              <a:gd name="T38" fmla="*/ 1521 w 1690"/>
              <a:gd name="T39" fmla="*/ 392 h 1374"/>
              <a:gd name="T40" fmla="*/ 1521 w 1690"/>
              <a:gd name="T41" fmla="*/ 344 h 1374"/>
              <a:gd name="T42" fmla="*/ 1690 w 1690"/>
              <a:gd name="T43" fmla="*/ 163 h 1374"/>
              <a:gd name="T44" fmla="*/ 1491 w 1690"/>
              <a:gd name="T45" fmla="*/ 223 h 13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690" h="1374">
                <a:moveTo>
                  <a:pt x="1491" y="223"/>
                </a:moveTo>
                <a:lnTo>
                  <a:pt x="1491" y="223"/>
                </a:lnTo>
                <a:cubicBezTo>
                  <a:pt x="1569" y="175"/>
                  <a:pt x="1617" y="108"/>
                  <a:pt x="1647" y="30"/>
                </a:cubicBezTo>
                <a:cubicBezTo>
                  <a:pt x="1581" y="66"/>
                  <a:pt x="1509" y="96"/>
                  <a:pt x="1424" y="108"/>
                </a:cubicBezTo>
                <a:cubicBezTo>
                  <a:pt x="1358" y="42"/>
                  <a:pt x="1273" y="0"/>
                  <a:pt x="1171" y="0"/>
                </a:cubicBezTo>
                <a:cubicBezTo>
                  <a:pt x="977" y="0"/>
                  <a:pt x="821" y="157"/>
                  <a:pt x="821" y="356"/>
                </a:cubicBezTo>
                <a:cubicBezTo>
                  <a:pt x="821" y="374"/>
                  <a:pt x="827" y="404"/>
                  <a:pt x="827" y="428"/>
                </a:cubicBezTo>
                <a:cubicBezTo>
                  <a:pt x="543" y="410"/>
                  <a:pt x="283" y="277"/>
                  <a:pt x="114" y="66"/>
                </a:cubicBezTo>
                <a:cubicBezTo>
                  <a:pt x="84" y="120"/>
                  <a:pt x="72" y="175"/>
                  <a:pt x="72" y="241"/>
                </a:cubicBezTo>
                <a:cubicBezTo>
                  <a:pt x="72" y="362"/>
                  <a:pt x="132" y="470"/>
                  <a:pt x="223" y="530"/>
                </a:cubicBezTo>
                <a:cubicBezTo>
                  <a:pt x="169" y="530"/>
                  <a:pt x="114" y="512"/>
                  <a:pt x="66" y="488"/>
                </a:cubicBezTo>
                <a:lnTo>
                  <a:pt x="66" y="494"/>
                </a:lnTo>
                <a:cubicBezTo>
                  <a:pt x="66" y="663"/>
                  <a:pt x="187" y="802"/>
                  <a:pt x="344" y="832"/>
                </a:cubicBezTo>
                <a:cubicBezTo>
                  <a:pt x="313" y="838"/>
                  <a:pt x="283" y="844"/>
                  <a:pt x="253" y="844"/>
                </a:cubicBezTo>
                <a:cubicBezTo>
                  <a:pt x="235" y="844"/>
                  <a:pt x="211" y="838"/>
                  <a:pt x="187" y="838"/>
                </a:cubicBezTo>
                <a:cubicBezTo>
                  <a:pt x="235" y="977"/>
                  <a:pt x="356" y="1073"/>
                  <a:pt x="513" y="1079"/>
                </a:cubicBezTo>
                <a:cubicBezTo>
                  <a:pt x="392" y="1170"/>
                  <a:pt x="241" y="1230"/>
                  <a:pt x="78" y="1230"/>
                </a:cubicBezTo>
                <a:cubicBezTo>
                  <a:pt x="54" y="1230"/>
                  <a:pt x="24" y="1230"/>
                  <a:pt x="0" y="1224"/>
                </a:cubicBezTo>
                <a:cubicBezTo>
                  <a:pt x="151" y="1326"/>
                  <a:pt x="338" y="1374"/>
                  <a:pt x="525" y="1374"/>
                </a:cubicBezTo>
                <a:cubicBezTo>
                  <a:pt x="1171" y="1374"/>
                  <a:pt x="1521" y="844"/>
                  <a:pt x="1521" y="392"/>
                </a:cubicBezTo>
                <a:lnTo>
                  <a:pt x="1521" y="344"/>
                </a:lnTo>
                <a:cubicBezTo>
                  <a:pt x="1587" y="295"/>
                  <a:pt x="1647" y="235"/>
                  <a:pt x="1690" y="163"/>
                </a:cubicBezTo>
                <a:cubicBezTo>
                  <a:pt x="1635" y="193"/>
                  <a:pt x="1569" y="211"/>
                  <a:pt x="1491" y="223"/>
                </a:cubicBezTo>
                <a:close/>
              </a:path>
            </a:pathLst>
          </a:custGeom>
          <a:solidFill>
            <a:schemeClr val="tx1">
              <a:alpha val="54902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89149" tIns="44573" rIns="89149" bIns="44573" numCol="1" anchor="t" anchorCtr="0" compatLnSpc="1">
            <a:prstTxWarp prst="textNoShape">
              <a:avLst/>
            </a:prstTxWarp>
          </a:bodyPr>
          <a:lstStyle/>
          <a:p>
            <a:pPr defTabSz="891305"/>
            <a:endParaRPr lang="en-US" sz="2340">
              <a:solidFill>
                <a:srgbClr val="57565A"/>
              </a:solidFill>
            </a:endParaRPr>
          </a:p>
        </p:txBody>
      </p:sp>
      <p:sp>
        <p:nvSpPr>
          <p:cNvPr id="22" name="Oval 21"/>
          <p:cNvSpPr/>
          <p:nvPr userDrawn="1"/>
        </p:nvSpPr>
        <p:spPr>
          <a:xfrm>
            <a:off x="11397669" y="6439175"/>
            <a:ext cx="341051" cy="341069"/>
          </a:xfrm>
          <a:prstGeom prst="ellipse">
            <a:avLst/>
          </a:prstGeom>
          <a:noFill/>
          <a:ln w="6350" cmpd="sng">
            <a:solidFill>
              <a:srgbClr val="BFBFB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91305"/>
            <a:endParaRPr lang="en-US" sz="780">
              <a:solidFill>
                <a:prstClr val="white"/>
              </a:solidFill>
            </a:endParaRPr>
          </a:p>
        </p:txBody>
      </p:sp>
      <p:sp>
        <p:nvSpPr>
          <p:cNvPr id="23" name="Oval 22"/>
          <p:cNvSpPr/>
          <p:nvPr userDrawn="1"/>
        </p:nvSpPr>
        <p:spPr>
          <a:xfrm>
            <a:off x="10951175" y="6439175"/>
            <a:ext cx="341051" cy="341069"/>
          </a:xfrm>
          <a:prstGeom prst="ellipse">
            <a:avLst/>
          </a:prstGeom>
          <a:noFill/>
          <a:ln w="6350" cmpd="sng">
            <a:solidFill>
              <a:srgbClr val="BFBFB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91305"/>
            <a:endParaRPr lang="en-US" sz="780">
              <a:solidFill>
                <a:prstClr val="white"/>
              </a:solidFill>
            </a:endParaRPr>
          </a:p>
        </p:txBody>
      </p:sp>
      <p:sp>
        <p:nvSpPr>
          <p:cNvPr id="24" name="Oval 23"/>
          <p:cNvSpPr/>
          <p:nvPr userDrawn="1"/>
        </p:nvSpPr>
        <p:spPr>
          <a:xfrm rot="10800000">
            <a:off x="11844161" y="6439175"/>
            <a:ext cx="341051" cy="341069"/>
          </a:xfrm>
          <a:prstGeom prst="ellipse">
            <a:avLst/>
          </a:prstGeom>
          <a:noFill/>
          <a:ln w="6350" cmpd="sng">
            <a:solidFill>
              <a:srgbClr val="BFBFB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91305"/>
            <a:endParaRPr lang="en-US" sz="780">
              <a:solidFill>
                <a:prstClr val="white"/>
              </a:solidFill>
            </a:endParaRPr>
          </a:p>
        </p:txBody>
      </p:sp>
      <p:sp>
        <p:nvSpPr>
          <p:cNvPr id="18" name="Rectangle 17">
            <a:hlinkClick r:id="rId59"/>
          </p:cNvPr>
          <p:cNvSpPr/>
          <p:nvPr userDrawn="1"/>
        </p:nvSpPr>
        <p:spPr>
          <a:xfrm>
            <a:off x="10910139" y="6402196"/>
            <a:ext cx="411818" cy="411836"/>
          </a:xfrm>
          <a:prstGeom prst="rect">
            <a:avLst/>
          </a:prstGeom>
          <a:solidFill>
            <a:srgbClr val="00CAC5">
              <a:alpha val="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91305"/>
            <a:endParaRPr lang="en-US" sz="830">
              <a:solidFill>
                <a:prstClr val="white"/>
              </a:solidFill>
            </a:endParaRPr>
          </a:p>
        </p:txBody>
      </p:sp>
      <p:sp>
        <p:nvSpPr>
          <p:cNvPr id="25" name="Rectangle 24">
            <a:hlinkClick r:id="rId60"/>
          </p:cNvPr>
          <p:cNvSpPr/>
          <p:nvPr userDrawn="1"/>
        </p:nvSpPr>
        <p:spPr>
          <a:xfrm>
            <a:off x="11354374" y="6402196"/>
            <a:ext cx="411818" cy="411836"/>
          </a:xfrm>
          <a:prstGeom prst="rect">
            <a:avLst/>
          </a:prstGeom>
          <a:solidFill>
            <a:srgbClr val="00CAC5">
              <a:alpha val="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91305"/>
            <a:endParaRPr lang="en-US" sz="830">
              <a:solidFill>
                <a:prstClr val="white"/>
              </a:solidFill>
            </a:endParaRPr>
          </a:p>
        </p:txBody>
      </p:sp>
      <p:sp>
        <p:nvSpPr>
          <p:cNvPr id="26" name="Rectangle 25">
            <a:hlinkClick r:id="rId61"/>
          </p:cNvPr>
          <p:cNvSpPr/>
          <p:nvPr userDrawn="1"/>
        </p:nvSpPr>
        <p:spPr>
          <a:xfrm>
            <a:off x="11808777" y="6402196"/>
            <a:ext cx="411818" cy="411836"/>
          </a:xfrm>
          <a:prstGeom prst="rect">
            <a:avLst/>
          </a:prstGeom>
          <a:solidFill>
            <a:srgbClr val="00CAC5">
              <a:alpha val="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91305"/>
            <a:endParaRPr lang="en-US" sz="830">
              <a:solidFill>
                <a:prstClr val="white"/>
              </a:solidFill>
            </a:endParaRPr>
          </a:p>
        </p:txBody>
      </p:sp>
      <p:sp>
        <p:nvSpPr>
          <p:cNvPr id="27" name="Action Button: Forward or Next 26">
            <a:hlinkClick r:id="" action="ppaction://hlinkshowjump?jump=nextslide" highlightClick="1"/>
          </p:cNvPr>
          <p:cNvSpPr/>
          <p:nvPr userDrawn="1"/>
        </p:nvSpPr>
        <p:spPr>
          <a:xfrm>
            <a:off x="1153642" y="6406884"/>
            <a:ext cx="411818" cy="411836"/>
          </a:xfrm>
          <a:prstGeom prst="actionButtonForwardNext">
            <a:avLst/>
          </a:prstGeom>
          <a:solidFill>
            <a:srgbClr val="00CAC5">
              <a:alpha val="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91305"/>
            <a:endParaRPr lang="en-US" sz="830">
              <a:solidFill>
                <a:prstClr val="white"/>
              </a:solidFill>
            </a:endParaRPr>
          </a:p>
        </p:txBody>
      </p:sp>
      <p:sp>
        <p:nvSpPr>
          <p:cNvPr id="28" name="Action Button: Back or Previous 27">
            <a:hlinkClick r:id="" action="ppaction://hlinkshowjump?jump=previousslide" highlightClick="1"/>
          </p:cNvPr>
          <p:cNvSpPr/>
          <p:nvPr userDrawn="1"/>
        </p:nvSpPr>
        <p:spPr>
          <a:xfrm>
            <a:off x="255851" y="6398927"/>
            <a:ext cx="411818" cy="411836"/>
          </a:xfrm>
          <a:prstGeom prst="actionButtonBackPrevious">
            <a:avLst/>
          </a:prstGeom>
          <a:solidFill>
            <a:srgbClr val="00CAC5">
              <a:alpha val="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91305"/>
            <a:endParaRPr lang="en-US" sz="83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0421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  <p:sldLayoutId id="2147483715" r:id="rId12"/>
    <p:sldLayoutId id="2147483716" r:id="rId13"/>
    <p:sldLayoutId id="2147483717" r:id="rId14"/>
    <p:sldLayoutId id="2147483718" r:id="rId15"/>
    <p:sldLayoutId id="2147483719" r:id="rId16"/>
    <p:sldLayoutId id="2147483720" r:id="rId17"/>
    <p:sldLayoutId id="2147483721" r:id="rId18"/>
    <p:sldLayoutId id="2147483722" r:id="rId19"/>
    <p:sldLayoutId id="2147483723" r:id="rId20"/>
    <p:sldLayoutId id="2147483724" r:id="rId21"/>
    <p:sldLayoutId id="2147483725" r:id="rId22"/>
    <p:sldLayoutId id="2147483726" r:id="rId23"/>
    <p:sldLayoutId id="2147483727" r:id="rId24"/>
    <p:sldLayoutId id="2147483728" r:id="rId25"/>
    <p:sldLayoutId id="2147483729" r:id="rId26"/>
    <p:sldLayoutId id="2147483730" r:id="rId27"/>
    <p:sldLayoutId id="2147483731" r:id="rId28"/>
    <p:sldLayoutId id="2147483732" r:id="rId29"/>
    <p:sldLayoutId id="2147483733" r:id="rId30"/>
    <p:sldLayoutId id="2147483734" r:id="rId31"/>
    <p:sldLayoutId id="2147483735" r:id="rId32"/>
    <p:sldLayoutId id="2147483736" r:id="rId33"/>
    <p:sldLayoutId id="2147483737" r:id="rId34"/>
    <p:sldLayoutId id="2147483738" r:id="rId35"/>
    <p:sldLayoutId id="2147483739" r:id="rId36"/>
    <p:sldLayoutId id="2147483740" r:id="rId37"/>
    <p:sldLayoutId id="2147483741" r:id="rId38"/>
    <p:sldLayoutId id="2147483742" r:id="rId39"/>
    <p:sldLayoutId id="2147483743" r:id="rId40"/>
    <p:sldLayoutId id="2147483744" r:id="rId41"/>
    <p:sldLayoutId id="2147483745" r:id="rId42"/>
    <p:sldLayoutId id="2147483746" r:id="rId43"/>
    <p:sldLayoutId id="2147483747" r:id="rId44"/>
    <p:sldLayoutId id="2147483748" r:id="rId45"/>
    <p:sldLayoutId id="2147483749" r:id="rId46"/>
    <p:sldLayoutId id="2147483750" r:id="rId47"/>
    <p:sldLayoutId id="2147483751" r:id="rId48"/>
    <p:sldLayoutId id="2147483752" r:id="rId49"/>
    <p:sldLayoutId id="2147483753" r:id="rId50"/>
    <p:sldLayoutId id="2147483754" r:id="rId51"/>
    <p:sldLayoutId id="2147483755" r:id="rId52"/>
    <p:sldLayoutId id="2147483756" r:id="rId53"/>
    <p:sldLayoutId id="2147483757" r:id="rId54"/>
    <p:sldLayoutId id="2147483758" r:id="rId55"/>
    <p:sldLayoutId id="2147483759" r:id="rId56"/>
    <p:sldLayoutId id="2147483760" r:id="rId57"/>
  </p:sldLayoutIdLst>
  <p:txStyles>
    <p:titleStyle>
      <a:lvl1pPr algn="ctr" defTabSz="891369" rtl="0" eaLnBrk="1" latinLnBrk="0" hangingPunct="1">
        <a:lnSpc>
          <a:spcPct val="86000"/>
        </a:lnSpc>
        <a:spcBef>
          <a:spcPct val="0"/>
        </a:spcBef>
        <a:buNone/>
        <a:defRPr sz="2047" kern="800" spc="-4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7131" indent="-167131" algn="l" defTabSz="891369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1463" kern="800" spc="-9">
          <a:solidFill>
            <a:schemeClr val="tx1"/>
          </a:solidFill>
          <a:latin typeface="+mn-lt"/>
          <a:ea typeface="+mn-ea"/>
          <a:cs typeface="+mn-cs"/>
        </a:defRPr>
      </a:lvl1pPr>
      <a:lvl2pPr marL="335812" indent="-168678" algn="l" defTabSz="891369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–"/>
        <a:defRPr sz="1170" kern="800">
          <a:solidFill>
            <a:schemeClr val="tx1"/>
          </a:solidFill>
          <a:latin typeface="+mn-lt"/>
          <a:ea typeface="+mn-ea"/>
          <a:cs typeface="+mn-cs"/>
        </a:defRPr>
      </a:lvl2pPr>
      <a:lvl3pPr marL="502943" indent="-167131" algn="l" defTabSz="891369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1170" kern="800">
          <a:solidFill>
            <a:schemeClr val="tx1"/>
          </a:solidFill>
          <a:latin typeface="+mn-lt"/>
          <a:ea typeface="+mn-ea"/>
          <a:cs typeface="+mn-cs"/>
        </a:defRPr>
      </a:lvl3pPr>
      <a:lvl4pPr marL="670076" indent="-167131" algn="l" defTabSz="891369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–"/>
        <a:defRPr sz="1170" kern="800">
          <a:solidFill>
            <a:schemeClr val="tx1"/>
          </a:solidFill>
          <a:latin typeface="+mn-lt"/>
          <a:ea typeface="+mn-ea"/>
          <a:cs typeface="+mn-cs"/>
        </a:defRPr>
      </a:lvl4pPr>
      <a:lvl5pPr marL="837208" indent="-167131" algn="l" defTabSz="891369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»"/>
        <a:defRPr sz="1170" kern="800">
          <a:solidFill>
            <a:schemeClr val="tx1"/>
          </a:solidFill>
          <a:latin typeface="+mn-lt"/>
          <a:ea typeface="+mn-ea"/>
          <a:cs typeface="+mn-cs"/>
        </a:defRPr>
      </a:lvl5pPr>
      <a:lvl6pPr marL="2451265" indent="-222843" algn="l" defTabSz="891369" rtl="0" eaLnBrk="1" latinLnBrk="0" hangingPunct="1">
        <a:spcBef>
          <a:spcPct val="20000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6pPr>
      <a:lvl7pPr marL="2896951" indent="-222843" algn="l" defTabSz="891369" rtl="0" eaLnBrk="1" latinLnBrk="0" hangingPunct="1">
        <a:spcBef>
          <a:spcPct val="20000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7pPr>
      <a:lvl8pPr marL="3342636" indent="-222843" algn="l" defTabSz="891369" rtl="0" eaLnBrk="1" latinLnBrk="0" hangingPunct="1">
        <a:spcBef>
          <a:spcPct val="20000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8pPr>
      <a:lvl9pPr marL="3788318" indent="-222843" algn="l" defTabSz="891369" rtl="0" eaLnBrk="1" latinLnBrk="0" hangingPunct="1">
        <a:spcBef>
          <a:spcPct val="20000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91369" rtl="0" eaLnBrk="1" latinLnBrk="0" hangingPunct="1">
        <a:defRPr sz="1755" kern="1200">
          <a:solidFill>
            <a:schemeClr val="tx1"/>
          </a:solidFill>
          <a:latin typeface="+mn-lt"/>
          <a:ea typeface="+mn-ea"/>
          <a:cs typeface="+mn-cs"/>
        </a:defRPr>
      </a:lvl1pPr>
      <a:lvl2pPr marL="445685" algn="l" defTabSz="891369" rtl="0" eaLnBrk="1" latinLnBrk="0" hangingPunct="1">
        <a:defRPr sz="1755" kern="1200">
          <a:solidFill>
            <a:schemeClr val="tx1"/>
          </a:solidFill>
          <a:latin typeface="+mn-lt"/>
          <a:ea typeface="+mn-ea"/>
          <a:cs typeface="+mn-cs"/>
        </a:defRPr>
      </a:lvl2pPr>
      <a:lvl3pPr marL="891369" algn="l" defTabSz="891369" rtl="0" eaLnBrk="1" latinLnBrk="0" hangingPunct="1">
        <a:defRPr sz="1755" kern="1200">
          <a:solidFill>
            <a:schemeClr val="tx1"/>
          </a:solidFill>
          <a:latin typeface="+mn-lt"/>
          <a:ea typeface="+mn-ea"/>
          <a:cs typeface="+mn-cs"/>
        </a:defRPr>
      </a:lvl3pPr>
      <a:lvl4pPr marL="1337053" algn="l" defTabSz="891369" rtl="0" eaLnBrk="1" latinLnBrk="0" hangingPunct="1">
        <a:defRPr sz="1755" kern="1200">
          <a:solidFill>
            <a:schemeClr val="tx1"/>
          </a:solidFill>
          <a:latin typeface="+mn-lt"/>
          <a:ea typeface="+mn-ea"/>
          <a:cs typeface="+mn-cs"/>
        </a:defRPr>
      </a:lvl4pPr>
      <a:lvl5pPr marL="1782739" algn="l" defTabSz="891369" rtl="0" eaLnBrk="1" latinLnBrk="0" hangingPunct="1">
        <a:defRPr sz="1755" kern="1200">
          <a:solidFill>
            <a:schemeClr val="tx1"/>
          </a:solidFill>
          <a:latin typeface="+mn-lt"/>
          <a:ea typeface="+mn-ea"/>
          <a:cs typeface="+mn-cs"/>
        </a:defRPr>
      </a:lvl5pPr>
      <a:lvl6pPr marL="2228422" algn="l" defTabSz="891369" rtl="0" eaLnBrk="1" latinLnBrk="0" hangingPunct="1">
        <a:defRPr sz="1755" kern="1200">
          <a:solidFill>
            <a:schemeClr val="tx1"/>
          </a:solidFill>
          <a:latin typeface="+mn-lt"/>
          <a:ea typeface="+mn-ea"/>
          <a:cs typeface="+mn-cs"/>
        </a:defRPr>
      </a:lvl6pPr>
      <a:lvl7pPr marL="2674107" algn="l" defTabSz="891369" rtl="0" eaLnBrk="1" latinLnBrk="0" hangingPunct="1">
        <a:defRPr sz="1755" kern="1200">
          <a:solidFill>
            <a:schemeClr val="tx1"/>
          </a:solidFill>
          <a:latin typeface="+mn-lt"/>
          <a:ea typeface="+mn-ea"/>
          <a:cs typeface="+mn-cs"/>
        </a:defRPr>
      </a:lvl7pPr>
      <a:lvl8pPr marL="3119794" algn="l" defTabSz="891369" rtl="0" eaLnBrk="1" latinLnBrk="0" hangingPunct="1">
        <a:defRPr sz="1755" kern="1200">
          <a:solidFill>
            <a:schemeClr val="tx1"/>
          </a:solidFill>
          <a:latin typeface="+mn-lt"/>
          <a:ea typeface="+mn-ea"/>
          <a:cs typeface="+mn-cs"/>
        </a:defRPr>
      </a:lvl8pPr>
      <a:lvl9pPr marL="3565478" algn="l" defTabSz="891369" rtl="0" eaLnBrk="1" latinLnBrk="0" hangingPunct="1">
        <a:defRPr sz="175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ject 2">
            <a:extLst>
              <a:ext uri="{FF2B5EF4-FFF2-40B4-BE49-F238E27FC236}">
                <a16:creationId xmlns:a16="http://schemas.microsoft.com/office/drawing/2014/main" id="{EE80F0AA-4DF1-4DBF-9AA2-5439157D8912}"/>
              </a:ext>
            </a:extLst>
          </p:cNvPr>
          <p:cNvSpPr/>
          <p:nvPr/>
        </p:nvSpPr>
        <p:spPr>
          <a:xfrm>
            <a:off x="2" y="-84594"/>
            <a:ext cx="12479336" cy="1772405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pPr defTabSz="891305">
              <a:defRPr/>
            </a:pPr>
            <a:endParaRPr sz="1752">
              <a:solidFill>
                <a:srgbClr val="57565A"/>
              </a:solidFill>
              <a:latin typeface="Open Sans Light"/>
            </a:endParaRPr>
          </a:p>
        </p:txBody>
      </p:sp>
      <p:sp>
        <p:nvSpPr>
          <p:cNvPr id="14" name="object 3">
            <a:extLst>
              <a:ext uri="{FF2B5EF4-FFF2-40B4-BE49-F238E27FC236}">
                <a16:creationId xmlns:a16="http://schemas.microsoft.com/office/drawing/2014/main" id="{648E54F6-8C15-4BB3-94E3-7B81F0C680D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421876" y="154455"/>
            <a:ext cx="5629326" cy="1313974"/>
          </a:xfrm>
          <a:prstGeom prst="rect">
            <a:avLst/>
          </a:prstGeom>
        </p:spPr>
        <p:txBody>
          <a:bodyPr vert="horz" wrap="square" lIns="0" tIns="22572" rIns="0" bIns="0" rtlCol="0" anchor="ctr">
            <a:spAutoFit/>
          </a:bodyPr>
          <a:lstStyle/>
          <a:p>
            <a:pPr marL="19627" algn="l">
              <a:lnSpc>
                <a:spcPct val="100000"/>
              </a:lnSpc>
              <a:spcBef>
                <a:spcPts val="176"/>
              </a:spcBef>
            </a:pPr>
            <a:r>
              <a:rPr lang="en-US" sz="8193" b="1" spc="307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ONA TILI</a:t>
            </a:r>
          </a:p>
        </p:txBody>
      </p:sp>
      <p:sp>
        <p:nvSpPr>
          <p:cNvPr id="15" name="object 4">
            <a:extLst>
              <a:ext uri="{FF2B5EF4-FFF2-40B4-BE49-F238E27FC236}">
                <a16:creationId xmlns:a16="http://schemas.microsoft.com/office/drawing/2014/main" id="{96789AA7-9596-4F83-89FD-AEC28EE179F1}"/>
              </a:ext>
            </a:extLst>
          </p:cNvPr>
          <p:cNvSpPr txBox="1"/>
          <p:nvPr/>
        </p:nvSpPr>
        <p:spPr>
          <a:xfrm>
            <a:off x="933187" y="2105306"/>
            <a:ext cx="11383316" cy="990237"/>
          </a:xfrm>
          <a:prstGeom prst="rect">
            <a:avLst/>
          </a:prstGeom>
        </p:spPr>
        <p:txBody>
          <a:bodyPr vert="horz" wrap="square" lIns="0" tIns="21592" rIns="0" bIns="0" rtlCol="0">
            <a:spAutoFit/>
          </a:bodyPr>
          <a:lstStyle/>
          <a:p>
            <a:pPr marL="28459" algn="ctr" defTabSz="891305">
              <a:spcBef>
                <a:spcPts val="171"/>
              </a:spcBef>
              <a:defRPr/>
            </a:pPr>
            <a:r>
              <a:rPr lang="en-US" sz="6145" b="1" spc="307" dirty="0">
                <a:solidFill>
                  <a:srgbClr val="002060"/>
                </a:solidFill>
                <a:latin typeface="Arial"/>
                <a:cs typeface="Arial"/>
              </a:rPr>
              <a:t>MAVZU</a:t>
            </a:r>
            <a:r>
              <a:rPr lang="en-US" sz="6145" b="1" spc="307" dirty="0">
                <a:solidFill>
                  <a:srgbClr val="002060"/>
                </a:solidFill>
                <a:latin typeface="Arial"/>
                <a:cs typeface="Arial"/>
              </a:rPr>
              <a:t>: KIRITMALAR</a:t>
            </a:r>
            <a:endParaRPr lang="en-US" sz="6145" b="1" i="1" spc="307" dirty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20" name="object 9">
            <a:extLst>
              <a:ext uri="{FF2B5EF4-FFF2-40B4-BE49-F238E27FC236}">
                <a16:creationId xmlns:a16="http://schemas.microsoft.com/office/drawing/2014/main" id="{F294EAD7-CAB8-401C-B12D-6064AA1177E0}"/>
              </a:ext>
            </a:extLst>
          </p:cNvPr>
          <p:cNvSpPr/>
          <p:nvPr/>
        </p:nvSpPr>
        <p:spPr>
          <a:xfrm>
            <a:off x="10089857" y="184613"/>
            <a:ext cx="1943791" cy="1342110"/>
          </a:xfrm>
          <a:custGeom>
            <a:avLst/>
            <a:gdLst/>
            <a:ahLst/>
            <a:cxnLst/>
            <a:rect l="l" t="t" r="r" b="b"/>
            <a:pathLst>
              <a:path w="603885" h="603885">
                <a:moveTo>
                  <a:pt x="603605" y="0"/>
                </a:moveTo>
                <a:lnTo>
                  <a:pt x="0" y="0"/>
                </a:lnTo>
                <a:lnTo>
                  <a:pt x="0" y="603618"/>
                </a:lnTo>
                <a:lnTo>
                  <a:pt x="603605" y="603618"/>
                </a:lnTo>
                <a:lnTo>
                  <a:pt x="603605" y="0"/>
                </a:lnTo>
                <a:close/>
              </a:path>
            </a:pathLst>
          </a:custGeom>
          <a:solidFill>
            <a:srgbClr val="00A859"/>
          </a:solidFill>
        </p:spPr>
        <p:txBody>
          <a:bodyPr wrap="square" lIns="0" tIns="0" rIns="0" bIns="0" rtlCol="0"/>
          <a:lstStyle/>
          <a:p>
            <a:pPr defTabSz="891305">
              <a:defRPr/>
            </a:pPr>
            <a:endParaRPr sz="1752">
              <a:solidFill>
                <a:srgbClr val="57565A"/>
              </a:solidFill>
              <a:latin typeface="Open Sans Light"/>
            </a:endParaRPr>
          </a:p>
        </p:txBody>
      </p:sp>
      <p:sp>
        <p:nvSpPr>
          <p:cNvPr id="21" name="object 10">
            <a:extLst>
              <a:ext uri="{FF2B5EF4-FFF2-40B4-BE49-F238E27FC236}">
                <a16:creationId xmlns:a16="http://schemas.microsoft.com/office/drawing/2014/main" id="{27824596-7DE1-4136-95E4-49A51856B6D3}"/>
              </a:ext>
            </a:extLst>
          </p:cNvPr>
          <p:cNvSpPr/>
          <p:nvPr/>
        </p:nvSpPr>
        <p:spPr>
          <a:xfrm>
            <a:off x="10089856" y="184613"/>
            <a:ext cx="1943792" cy="1342110"/>
          </a:xfrm>
          <a:custGeom>
            <a:avLst/>
            <a:gdLst/>
            <a:ahLst/>
            <a:cxnLst/>
            <a:rect l="l" t="t" r="r" b="b"/>
            <a:pathLst>
              <a:path w="603885" h="603885">
                <a:moveTo>
                  <a:pt x="0" y="0"/>
                </a:moveTo>
                <a:lnTo>
                  <a:pt x="603605" y="0"/>
                </a:lnTo>
                <a:lnTo>
                  <a:pt x="603605" y="603618"/>
                </a:lnTo>
                <a:lnTo>
                  <a:pt x="0" y="603618"/>
                </a:lnTo>
                <a:lnTo>
                  <a:pt x="0" y="0"/>
                </a:lnTo>
                <a:close/>
              </a:path>
            </a:pathLst>
          </a:custGeom>
          <a:ln w="30481">
            <a:solidFill>
              <a:srgbClr val="FEFEFE"/>
            </a:solidFill>
          </a:ln>
        </p:spPr>
        <p:txBody>
          <a:bodyPr wrap="square" lIns="0" tIns="0" rIns="0" bIns="0" rtlCol="0"/>
          <a:lstStyle/>
          <a:p>
            <a:pPr defTabSz="891305">
              <a:defRPr/>
            </a:pPr>
            <a:endParaRPr sz="1752">
              <a:solidFill>
                <a:srgbClr val="57565A"/>
              </a:solidFill>
              <a:latin typeface="Open Sans Light"/>
            </a:endParaRPr>
          </a:p>
        </p:txBody>
      </p:sp>
      <p:sp>
        <p:nvSpPr>
          <p:cNvPr id="22" name="object 12">
            <a:extLst>
              <a:ext uri="{FF2B5EF4-FFF2-40B4-BE49-F238E27FC236}">
                <a16:creationId xmlns:a16="http://schemas.microsoft.com/office/drawing/2014/main" id="{CAFE6579-511C-4CCB-9A5C-300ACC2F553A}"/>
              </a:ext>
            </a:extLst>
          </p:cNvPr>
          <p:cNvSpPr txBox="1"/>
          <p:nvPr/>
        </p:nvSpPr>
        <p:spPr>
          <a:xfrm>
            <a:off x="10219531" y="466539"/>
            <a:ext cx="1872876" cy="799496"/>
          </a:xfrm>
          <a:prstGeom prst="rect">
            <a:avLst/>
          </a:prstGeom>
        </p:spPr>
        <p:txBody>
          <a:bodyPr vert="horz" wrap="square" lIns="0" tIns="24535" rIns="0" bIns="0" rtlCol="0">
            <a:spAutoFit/>
          </a:bodyPr>
          <a:lstStyle/>
          <a:p>
            <a:pPr defTabSz="891305">
              <a:spcBef>
                <a:spcPts val="194"/>
              </a:spcBef>
              <a:defRPr/>
            </a:pPr>
            <a:r>
              <a:rPr lang="en-US" sz="4916" b="1" spc="15" dirty="0">
                <a:solidFill>
                  <a:srgbClr val="FEFEFE"/>
                </a:solidFill>
                <a:latin typeface="Arial"/>
                <a:cs typeface="Arial"/>
              </a:rPr>
              <a:t>8</a:t>
            </a:r>
            <a:r>
              <a:rPr lang="uz-Latn-UZ" sz="4916" b="1" spc="15" dirty="0">
                <a:solidFill>
                  <a:srgbClr val="FEFEFE"/>
                </a:solidFill>
                <a:latin typeface="Arial"/>
                <a:cs typeface="Arial"/>
              </a:rPr>
              <a:t>-sinf</a:t>
            </a:r>
            <a:endParaRPr sz="4916" dirty="0">
              <a:solidFill>
                <a:srgbClr val="57565A"/>
              </a:solidFill>
              <a:latin typeface="Arial"/>
              <a:cs typeface="Arial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36214" y="1876422"/>
            <a:ext cx="617650" cy="2023722"/>
          </a:xfrm>
          <a:prstGeom prst="rect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67961">
              <a:defRPr/>
            </a:pPr>
            <a:endParaRPr lang="ru-RU" sz="1842">
              <a:solidFill>
                <a:prstClr val="white"/>
              </a:solidFill>
              <a:latin typeface="Open Sans Light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32202" y="4286769"/>
            <a:ext cx="621662" cy="235634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67961">
              <a:defRPr/>
            </a:pPr>
            <a:endParaRPr lang="ru-RU" sz="1842">
              <a:solidFill>
                <a:prstClr val="white"/>
              </a:solidFill>
              <a:latin typeface="Open Sans Light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828" y="184614"/>
            <a:ext cx="1187178" cy="138813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8209" y="3587998"/>
            <a:ext cx="6573921" cy="3211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719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858" y="-222921"/>
            <a:ext cx="12498196" cy="904189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defTabSz="1995888">
              <a:defRPr/>
            </a:pPr>
            <a:endParaRPr sz="5235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859" y="-165892"/>
            <a:ext cx="12447906" cy="794847"/>
          </a:xfrm>
          <a:prstGeom prst="rect">
            <a:avLst/>
          </a:prstGeom>
        </p:spPr>
        <p:txBody>
          <a:bodyPr vert="horz" wrap="square" lIns="0" tIns="19931" rIns="0" bIns="0" rtlCol="0">
            <a:spAutoFit/>
          </a:bodyPr>
          <a:lstStyle/>
          <a:p>
            <a:pPr marL="17332" algn="ctr">
              <a:spcBef>
                <a:spcPts val="156"/>
              </a:spcBef>
            </a:pPr>
            <a:r>
              <a:rPr lang="en-US" sz="4916" spc="307" dirty="0"/>
              <a:t>KIRITMALAR</a:t>
            </a:r>
            <a:endParaRPr sz="4916" spc="307" dirty="0"/>
          </a:p>
        </p:txBody>
      </p:sp>
      <p:sp>
        <p:nvSpPr>
          <p:cNvPr id="5" name="object 5"/>
          <p:cNvSpPr txBox="1"/>
          <p:nvPr/>
        </p:nvSpPr>
        <p:spPr>
          <a:xfrm>
            <a:off x="3626049" y="3581629"/>
            <a:ext cx="3061770" cy="372096"/>
          </a:xfrm>
          <a:prstGeom prst="rect">
            <a:avLst/>
          </a:prstGeom>
        </p:spPr>
        <p:txBody>
          <a:bodyPr vert="horz" wrap="square" lIns="0" tIns="17333" rIns="0" bIns="0" rtlCol="0">
            <a:spAutoFit/>
          </a:bodyPr>
          <a:lstStyle/>
          <a:p>
            <a:pPr marL="44195" defTabSz="1995888">
              <a:lnSpc>
                <a:spcPts val="2715"/>
              </a:lnSpc>
              <a:defRPr/>
            </a:pPr>
            <a:endParaRPr lang="en-US" sz="2388" dirty="0">
              <a:solidFill>
                <a:srgbClr val="231F20"/>
              </a:solidFill>
              <a:latin typeface="Arial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9325" y="-232538"/>
            <a:ext cx="312146" cy="312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3644" tIns="46822" rIns="93644" bIns="46822" numCol="1" anchor="t" anchorCtr="0" compatLnSpc="1">
            <a:prstTxWarp prst="textNoShape">
              <a:avLst/>
            </a:prstTxWarp>
          </a:bodyPr>
          <a:lstStyle/>
          <a:p>
            <a:pPr defTabSz="1995888">
              <a:defRPr/>
            </a:pPr>
            <a:endParaRPr lang="ru-RU" sz="3928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91585" y="795178"/>
            <a:ext cx="5392467" cy="86928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defTabSz="1995888">
              <a:defRPr/>
            </a:pPr>
            <a:r>
              <a:rPr lang="en-US" sz="3928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91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Fikrga</a:t>
            </a:r>
            <a:r>
              <a:rPr lang="en-US" sz="491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91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nisbatan</a:t>
            </a:r>
            <a:endParaRPr lang="ru-RU" sz="4916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 rot="1967927">
            <a:off x="4945474" y="1681204"/>
            <a:ext cx="535949" cy="2311621"/>
          </a:xfrm>
          <a:prstGeom prst="downArrow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995888">
              <a:defRPr/>
            </a:pPr>
            <a:endParaRPr lang="ru-RU" sz="3928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6030531" y="1819257"/>
            <a:ext cx="496312" cy="3251435"/>
          </a:xfrm>
          <a:prstGeom prst="downArrow">
            <a:avLst/>
          </a:prstGeom>
          <a:solidFill>
            <a:srgbClr val="00B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995888">
              <a:defRPr/>
            </a:pPr>
            <a:endParaRPr lang="ru-RU" sz="3928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1" name="Стрелка вниз 10"/>
          <p:cNvSpPr/>
          <p:nvPr/>
        </p:nvSpPr>
        <p:spPr>
          <a:xfrm rot="18945853">
            <a:off x="9781757" y="921043"/>
            <a:ext cx="496312" cy="1230403"/>
          </a:xfrm>
          <a:prstGeom prst="downArrow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995888">
              <a:defRPr/>
            </a:pPr>
            <a:endParaRPr lang="ru-RU" sz="3928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29733" y="3467212"/>
            <a:ext cx="3465947" cy="1116968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995888">
              <a:defRPr/>
            </a:pPr>
            <a:r>
              <a:rPr lang="en-US" sz="5530" b="1" dirty="0" err="1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tasdiq</a:t>
            </a:r>
            <a:endParaRPr lang="ru-RU" sz="553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018608" y="5249023"/>
            <a:ext cx="3876907" cy="1062637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995888">
              <a:defRPr/>
            </a:pPr>
            <a:r>
              <a:rPr lang="en-US" sz="5530" b="1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achinish</a:t>
            </a:r>
            <a:endParaRPr lang="ru-RU" sz="553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8399709" y="2193205"/>
            <a:ext cx="3714271" cy="1004611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995888">
              <a:defRPr/>
            </a:pPr>
            <a:r>
              <a:rPr lang="en-US" sz="6145" b="1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xulosa</a:t>
            </a:r>
            <a:endParaRPr lang="ru-RU" sz="6145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Равнобедренный треугольник 6"/>
          <p:cNvSpPr/>
          <p:nvPr/>
        </p:nvSpPr>
        <p:spPr>
          <a:xfrm>
            <a:off x="-237361" y="-235790"/>
            <a:ext cx="5228446" cy="3057600"/>
          </a:xfrm>
          <a:prstGeom prst="triangle">
            <a:avLst/>
          </a:prstGeom>
          <a:solidFill>
            <a:srgbClr val="FF0066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916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ishonch</a:t>
            </a:r>
            <a:endParaRPr lang="ru-RU" sz="4916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2988">
            <a:off x="6615044" y="1814713"/>
            <a:ext cx="1519957" cy="1535156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6891574" y="3524722"/>
            <a:ext cx="3714271" cy="1004611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995888">
              <a:defRPr/>
            </a:pPr>
            <a:r>
              <a:rPr lang="en-US" sz="6145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tartib</a:t>
            </a:r>
            <a:endParaRPr lang="ru-RU" sz="6145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863146" y="5157611"/>
            <a:ext cx="3498956" cy="1116968"/>
          </a:xfrm>
          <a:prstGeom prst="rect">
            <a:avLst/>
          </a:prstGeom>
          <a:solidFill>
            <a:srgbClr val="065A0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995888">
              <a:defRPr/>
            </a:pPr>
            <a:r>
              <a:rPr lang="en-US" sz="5530" b="1" dirty="0" err="1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gumon</a:t>
            </a:r>
            <a:endParaRPr lang="ru-RU" sz="553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0169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858" y="-222921"/>
            <a:ext cx="12498196" cy="904189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defTabSz="1995888">
              <a:defRPr/>
            </a:pPr>
            <a:endParaRPr sz="5235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859" y="-165892"/>
            <a:ext cx="12447906" cy="794847"/>
          </a:xfrm>
          <a:prstGeom prst="rect">
            <a:avLst/>
          </a:prstGeom>
        </p:spPr>
        <p:txBody>
          <a:bodyPr vert="horz" wrap="square" lIns="0" tIns="19931" rIns="0" bIns="0" rtlCol="0">
            <a:spAutoFit/>
          </a:bodyPr>
          <a:lstStyle/>
          <a:p>
            <a:pPr marL="17332" algn="ctr">
              <a:spcBef>
                <a:spcPts val="156"/>
              </a:spcBef>
            </a:pPr>
            <a:r>
              <a:rPr lang="en-US" sz="4916" dirty="0"/>
              <a:t>ISHONCH MUNOSABATI</a:t>
            </a:r>
            <a:endParaRPr sz="4916" dirty="0"/>
          </a:p>
        </p:txBody>
      </p:sp>
      <p:sp>
        <p:nvSpPr>
          <p:cNvPr id="5" name="object 5"/>
          <p:cNvSpPr txBox="1"/>
          <p:nvPr/>
        </p:nvSpPr>
        <p:spPr>
          <a:xfrm>
            <a:off x="3626049" y="3581629"/>
            <a:ext cx="3061770" cy="372096"/>
          </a:xfrm>
          <a:prstGeom prst="rect">
            <a:avLst/>
          </a:prstGeom>
        </p:spPr>
        <p:txBody>
          <a:bodyPr vert="horz" wrap="square" lIns="0" tIns="17333" rIns="0" bIns="0" rtlCol="0">
            <a:spAutoFit/>
          </a:bodyPr>
          <a:lstStyle/>
          <a:p>
            <a:pPr marL="44195" defTabSz="1995888">
              <a:lnSpc>
                <a:spcPts val="2715"/>
              </a:lnSpc>
              <a:defRPr/>
            </a:pPr>
            <a:endParaRPr lang="en-US" sz="2388" dirty="0">
              <a:solidFill>
                <a:srgbClr val="231F20"/>
              </a:solidFill>
              <a:latin typeface="Arial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9325" y="-232538"/>
            <a:ext cx="312146" cy="312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3644" tIns="46822" rIns="93644" bIns="46822" numCol="1" anchor="t" anchorCtr="0" compatLnSpc="1">
            <a:prstTxWarp prst="textNoShape">
              <a:avLst/>
            </a:prstTxWarp>
          </a:bodyPr>
          <a:lstStyle/>
          <a:p>
            <a:pPr defTabSz="1995888">
              <a:defRPr/>
            </a:pPr>
            <a:endParaRPr lang="ru-RU" sz="3928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99077" y="926767"/>
            <a:ext cx="11118317" cy="1036348"/>
          </a:xfrm>
          <a:prstGeom prst="rect">
            <a:avLst/>
          </a:prstGeom>
          <a:solidFill>
            <a:srgbClr val="065A0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530" b="1" dirty="0" err="1">
                <a:latin typeface="Arial" panose="020B0604020202020204" pitchFamily="34" charset="0"/>
                <a:cs typeface="Arial" panose="020B0604020202020204" pitchFamily="34" charset="0"/>
              </a:rPr>
              <a:t>Albatta</a:t>
            </a:r>
            <a:r>
              <a:rPr lang="en-US" sz="553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5530" b="1" dirty="0" err="1">
                <a:latin typeface="Arial" panose="020B0604020202020204" pitchFamily="34" charset="0"/>
                <a:cs typeface="Arial" panose="020B0604020202020204" pitchFamily="34" charset="0"/>
              </a:rPr>
              <a:t>shaksiz</a:t>
            </a:r>
            <a:r>
              <a:rPr lang="en-US" sz="553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5530" b="1" dirty="0" err="1">
                <a:latin typeface="Arial" panose="020B0604020202020204" pitchFamily="34" charset="0"/>
                <a:cs typeface="Arial" panose="020B0604020202020204" pitchFamily="34" charset="0"/>
              </a:rPr>
              <a:t>shubhasiz</a:t>
            </a:r>
            <a:endParaRPr lang="ru-RU" sz="553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99652" y="2195045"/>
            <a:ext cx="11957576" cy="4350060"/>
          </a:xfrm>
          <a:prstGeom prst="rect">
            <a:avLst/>
          </a:prstGeom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096" b="1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096" b="1" dirty="0" err="1">
                <a:latin typeface="Arial" panose="020B0604020202020204" pitchFamily="34" charset="0"/>
                <a:cs typeface="Arial" panose="020B0604020202020204" pitchFamily="34" charset="0"/>
              </a:rPr>
              <a:t>Ko‘pdan</a:t>
            </a:r>
            <a:r>
              <a:rPr lang="en-US" sz="4096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ko‘p</a:t>
            </a:r>
            <a:r>
              <a:rPr lang="uz-Latn-UZ" sz="4096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baxtsizliklarning</a:t>
            </a:r>
            <a:r>
              <a:rPr lang="en-US" sz="4096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latin typeface="Arial" panose="020B0604020202020204" pitchFamily="34" charset="0"/>
                <a:cs typeface="Arial" panose="020B0604020202020204" pitchFamily="34" charset="0"/>
              </a:rPr>
              <a:t>ildizi</a:t>
            </a:r>
            <a:r>
              <a:rPr lang="en-US" sz="4096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latin typeface="Arial" panose="020B0604020202020204" pitchFamily="34" charset="0"/>
                <a:cs typeface="Arial" panose="020B0604020202020204" pitchFamily="34" charset="0"/>
              </a:rPr>
              <a:t>shundaki</a:t>
            </a:r>
            <a:r>
              <a:rPr lang="en-US" sz="4096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96" b="1" dirty="0" err="1">
                <a:latin typeface="Arial" panose="020B0604020202020204" pitchFamily="34" charset="0"/>
                <a:cs typeface="Arial" panose="020B0604020202020204" pitchFamily="34" charset="0"/>
              </a:rPr>
              <a:t>yoshlikdanoq</a:t>
            </a:r>
            <a:r>
              <a:rPr lang="en-US" sz="4096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latin typeface="Arial" panose="020B0604020202020204" pitchFamily="34" charset="0"/>
                <a:cs typeface="Arial" panose="020B0604020202020204" pitchFamily="34" charset="0"/>
              </a:rPr>
              <a:t>bolani</a:t>
            </a:r>
            <a:r>
              <a:rPr lang="en-US" sz="4096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sz="4096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latin typeface="Arial" panose="020B0604020202020204" pitchFamily="34" charset="0"/>
                <a:cs typeface="Arial" panose="020B0604020202020204" pitchFamily="34" charset="0"/>
              </a:rPr>
              <a:t>xohishlarini</a:t>
            </a:r>
            <a:r>
              <a:rPr lang="en-US" sz="4096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latin typeface="Arial" panose="020B0604020202020204" pitchFamily="34" charset="0"/>
                <a:cs typeface="Arial" panose="020B0604020202020204" pitchFamily="34" charset="0"/>
              </a:rPr>
              <a:t>tizginlashga</a:t>
            </a:r>
            <a:r>
              <a:rPr lang="en-US" sz="4096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96" b="1" dirty="0" err="1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4096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latin typeface="Arial" panose="020B0604020202020204" pitchFamily="34" charset="0"/>
                <a:cs typeface="Arial" panose="020B0604020202020204" pitchFamily="34" charset="0"/>
              </a:rPr>
              <a:t>ishni</a:t>
            </a:r>
            <a:r>
              <a:rPr lang="en-US" sz="4096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4096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4096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96" b="1" dirty="0" err="1">
                <a:latin typeface="Arial" panose="020B0604020202020204" pitchFamily="34" charset="0"/>
                <a:cs typeface="Arial" panose="020B0604020202020204" pitchFamily="34" charset="0"/>
              </a:rPr>
              <a:t>bunisini</a:t>
            </a:r>
            <a:r>
              <a:rPr lang="en-US" sz="4096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96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albatta</a:t>
            </a:r>
            <a:r>
              <a:rPr lang="en-US" sz="4096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96" b="1" dirty="0" err="1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4096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4096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96" b="1" dirty="0" err="1">
                <a:latin typeface="Arial" panose="020B0604020202020204" pitchFamily="34" charset="0"/>
                <a:cs typeface="Arial" panose="020B0604020202020204" pitchFamily="34" charset="0"/>
              </a:rPr>
              <a:t>buni</a:t>
            </a:r>
            <a:r>
              <a:rPr lang="en-US" sz="4096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4096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latin typeface="Arial" panose="020B0604020202020204" pitchFamily="34" charset="0"/>
                <a:cs typeface="Arial" panose="020B0604020202020204" pitchFamily="34" charset="0"/>
              </a:rPr>
              <a:t>esa</a:t>
            </a:r>
            <a:r>
              <a:rPr lang="en-US" sz="4096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4096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latin typeface="Arial" panose="020B0604020202020204" pitchFamily="34" charset="0"/>
                <a:cs typeface="Arial" panose="020B0604020202020204" pitchFamily="34" charset="0"/>
              </a:rPr>
              <a:t>emas</a:t>
            </a:r>
            <a:r>
              <a:rPr lang="en-US" sz="4096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96" b="1" dirty="0" err="1">
                <a:latin typeface="Arial" panose="020B0604020202020204" pitchFamily="34" charset="0"/>
                <a:cs typeface="Arial" panose="020B0604020202020204" pitchFamily="34" charset="0"/>
              </a:rPr>
              <a:t>degan</a:t>
            </a:r>
            <a:r>
              <a:rPr lang="en-US" sz="4096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latin typeface="Arial" panose="020B0604020202020204" pitchFamily="34" charset="0"/>
                <a:cs typeface="Arial" panose="020B0604020202020204" pitchFamily="34" charset="0"/>
              </a:rPr>
              <a:t>tushunchalarga</a:t>
            </a:r>
            <a:r>
              <a:rPr lang="en-US" sz="4096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latin typeface="Arial" panose="020B0604020202020204" pitchFamily="34" charset="0"/>
                <a:cs typeface="Arial" panose="020B0604020202020204" pitchFamily="34" charset="0"/>
              </a:rPr>
              <a:t>to‘g‘ri</a:t>
            </a:r>
            <a:r>
              <a:rPr lang="en-US" sz="4096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latin typeface="Arial" panose="020B0604020202020204" pitchFamily="34" charset="0"/>
                <a:cs typeface="Arial" panose="020B0604020202020204" pitchFamily="34" charset="0"/>
              </a:rPr>
              <a:t>yondashishga</a:t>
            </a:r>
            <a:r>
              <a:rPr lang="en-US" sz="4096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latin typeface="Arial" panose="020B0604020202020204" pitchFamily="34" charset="0"/>
                <a:cs typeface="Arial" panose="020B0604020202020204" pitchFamily="34" charset="0"/>
              </a:rPr>
              <a:t>o‘rgatilmaydi</a:t>
            </a:r>
            <a:r>
              <a:rPr lang="en-US" sz="4096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096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0872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858" y="-222921"/>
            <a:ext cx="12498196" cy="904189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defTabSz="1995888">
              <a:defRPr/>
            </a:pPr>
            <a:endParaRPr sz="5235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8859" y="-165892"/>
            <a:ext cx="12447906" cy="891638"/>
          </a:xfrm>
          <a:prstGeom prst="rect">
            <a:avLst/>
          </a:prstGeom>
        </p:spPr>
        <p:txBody>
          <a:bodyPr vert="horz" wrap="square" lIns="0" tIns="19931" rIns="0" bIns="0" rtlCol="0">
            <a:spAutoFit/>
          </a:bodyPr>
          <a:lstStyle/>
          <a:p>
            <a:pPr marL="17332" algn="ctr">
              <a:spcBef>
                <a:spcPts val="156"/>
              </a:spcBef>
            </a:pPr>
            <a:r>
              <a:rPr lang="en-US" sz="5530" dirty="0"/>
              <a:t>GUMON MUNOSABATI</a:t>
            </a:r>
            <a:endParaRPr sz="5530" dirty="0"/>
          </a:p>
        </p:txBody>
      </p:sp>
      <p:sp>
        <p:nvSpPr>
          <p:cNvPr id="5" name="object 5"/>
          <p:cNvSpPr txBox="1"/>
          <p:nvPr/>
        </p:nvSpPr>
        <p:spPr>
          <a:xfrm>
            <a:off x="3626049" y="3581629"/>
            <a:ext cx="3061770" cy="372096"/>
          </a:xfrm>
          <a:prstGeom prst="rect">
            <a:avLst/>
          </a:prstGeom>
        </p:spPr>
        <p:txBody>
          <a:bodyPr vert="horz" wrap="square" lIns="0" tIns="17333" rIns="0" bIns="0" rtlCol="0">
            <a:spAutoFit/>
          </a:bodyPr>
          <a:lstStyle/>
          <a:p>
            <a:pPr marL="44195" defTabSz="1995888">
              <a:lnSpc>
                <a:spcPts val="2715"/>
              </a:lnSpc>
              <a:defRPr/>
            </a:pPr>
            <a:endParaRPr lang="en-US" sz="2388" dirty="0">
              <a:solidFill>
                <a:srgbClr val="231F20"/>
              </a:solidFill>
              <a:latin typeface="Arial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9325" y="-232538"/>
            <a:ext cx="312146" cy="312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3644" tIns="46822" rIns="93644" bIns="46822" numCol="1" anchor="t" anchorCtr="0" compatLnSpc="1">
            <a:prstTxWarp prst="textNoShape">
              <a:avLst/>
            </a:prstTxWarp>
          </a:bodyPr>
          <a:lstStyle/>
          <a:p>
            <a:pPr defTabSz="1995888">
              <a:defRPr/>
            </a:pPr>
            <a:endParaRPr lang="ru-RU" sz="3928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55150" y="1045442"/>
            <a:ext cx="3121460" cy="542035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defTabSz="1995888">
              <a:lnSpc>
                <a:spcPct val="150000"/>
              </a:lnSpc>
              <a:defRPr/>
            </a:pPr>
            <a:r>
              <a:rPr lang="en-US" sz="450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50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Balki</a:t>
            </a:r>
            <a:r>
              <a:rPr lang="en-US" sz="450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50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ehtimol</a:t>
            </a:r>
            <a:r>
              <a:rPr lang="en-US" sz="450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50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chamasi</a:t>
            </a:r>
            <a:r>
              <a:rPr lang="en-US" sz="450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50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shekilli</a:t>
            </a:r>
            <a:r>
              <a:rPr lang="en-US" sz="450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50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aftidan</a:t>
            </a:r>
            <a:endParaRPr lang="ru-RU" sz="4506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678939" y="1045442"/>
            <a:ext cx="6711139" cy="5072373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916" b="1" dirty="0" err="1">
                <a:latin typeface="Arial" panose="020B0604020202020204" pitchFamily="34" charset="0"/>
                <a:cs typeface="Arial" panose="020B0604020202020204" pitchFamily="34" charset="0"/>
              </a:rPr>
              <a:t>Izzattalablik</a:t>
            </a:r>
            <a:r>
              <a:rPr lang="en-US" sz="4916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916" b="1" dirty="0" err="1"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sz="4916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916" b="1" dirty="0" err="1">
                <a:latin typeface="Arial" panose="020B0604020202020204" pitchFamily="34" charset="0"/>
                <a:cs typeface="Arial" panose="020B0604020202020204" pitchFamily="34" charset="0"/>
              </a:rPr>
              <a:t>holicha</a:t>
            </a:r>
            <a:r>
              <a:rPr lang="en-US" sz="4916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916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ehtimol</a:t>
            </a:r>
            <a:r>
              <a:rPr lang="en-US" sz="4916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916" b="1" dirty="0" err="1">
                <a:latin typeface="Arial" panose="020B0604020202020204" pitchFamily="34" charset="0"/>
                <a:cs typeface="Arial" panose="020B0604020202020204" pitchFamily="34" charset="0"/>
              </a:rPr>
              <a:t>nuqsondir</a:t>
            </a:r>
            <a:r>
              <a:rPr lang="en-US" sz="4916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916" b="1" dirty="0" err="1">
                <a:latin typeface="Arial" panose="020B0604020202020204" pitchFamily="34" charset="0"/>
                <a:cs typeface="Arial" panose="020B0604020202020204" pitchFamily="34" charset="0"/>
              </a:rPr>
              <a:t>biroq</a:t>
            </a:r>
            <a:r>
              <a:rPr lang="en-US" sz="4916" b="1" dirty="0">
                <a:latin typeface="Arial" panose="020B0604020202020204" pitchFamily="34" charset="0"/>
                <a:cs typeface="Arial" panose="020B0604020202020204" pitchFamily="34" charset="0"/>
              </a:rPr>
              <a:t> u </a:t>
            </a:r>
            <a:r>
              <a:rPr lang="en-US" sz="4916" b="1" dirty="0" err="1">
                <a:latin typeface="Arial" panose="020B0604020202020204" pitchFamily="34" charset="0"/>
                <a:cs typeface="Arial" panose="020B0604020202020204" pitchFamily="34" charset="0"/>
              </a:rPr>
              <a:t>ko‘p</a:t>
            </a:r>
            <a:r>
              <a:rPr lang="en-US" sz="4916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916" b="1" dirty="0" err="1">
                <a:latin typeface="Arial" panose="020B0604020202020204" pitchFamily="34" charset="0"/>
                <a:cs typeface="Arial" panose="020B0604020202020204" pitchFamily="34" charset="0"/>
              </a:rPr>
              <a:t>hollarda</a:t>
            </a:r>
            <a:r>
              <a:rPr lang="en-US" sz="4916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916" b="1" dirty="0" err="1">
                <a:latin typeface="Arial" panose="020B0604020202020204" pitchFamily="34" charset="0"/>
                <a:cs typeface="Arial" panose="020B0604020202020204" pitchFamily="34" charset="0"/>
              </a:rPr>
              <a:t>qadr-qimmat</a:t>
            </a:r>
            <a:r>
              <a:rPr lang="en-US" sz="4916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916" b="1" dirty="0" err="1">
                <a:latin typeface="Arial" panose="020B0604020202020204" pitchFamily="34" charset="0"/>
                <a:cs typeface="Arial" panose="020B0604020202020204" pitchFamily="34" charset="0"/>
              </a:rPr>
              <a:t>manbayidir</a:t>
            </a:r>
            <a:r>
              <a:rPr lang="en-US" sz="4916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4916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2175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858" y="-222921"/>
            <a:ext cx="12498196" cy="904189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defTabSz="1995888">
              <a:defRPr/>
            </a:pPr>
            <a:endParaRPr sz="5235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59325" y="-154043"/>
            <a:ext cx="12447906" cy="891638"/>
          </a:xfrm>
          <a:prstGeom prst="rect">
            <a:avLst/>
          </a:prstGeom>
        </p:spPr>
        <p:txBody>
          <a:bodyPr vert="horz" wrap="square" lIns="0" tIns="19931" rIns="0" bIns="0" rtlCol="0">
            <a:spAutoFit/>
          </a:bodyPr>
          <a:lstStyle/>
          <a:p>
            <a:pPr marL="17332" algn="ctr">
              <a:spcBef>
                <a:spcPts val="156"/>
              </a:spcBef>
            </a:pPr>
            <a:r>
              <a:rPr lang="en-US" sz="5530" dirty="0"/>
              <a:t>TASDIQ MUNOSABATI</a:t>
            </a:r>
            <a:endParaRPr sz="5530" dirty="0"/>
          </a:p>
        </p:txBody>
      </p:sp>
      <p:sp>
        <p:nvSpPr>
          <p:cNvPr id="5" name="object 5"/>
          <p:cNvSpPr txBox="1"/>
          <p:nvPr/>
        </p:nvSpPr>
        <p:spPr>
          <a:xfrm>
            <a:off x="3626049" y="3581629"/>
            <a:ext cx="3061770" cy="372096"/>
          </a:xfrm>
          <a:prstGeom prst="rect">
            <a:avLst/>
          </a:prstGeom>
        </p:spPr>
        <p:txBody>
          <a:bodyPr vert="horz" wrap="square" lIns="0" tIns="17333" rIns="0" bIns="0" rtlCol="0">
            <a:spAutoFit/>
          </a:bodyPr>
          <a:lstStyle/>
          <a:p>
            <a:pPr marL="44195" defTabSz="1995888">
              <a:lnSpc>
                <a:spcPts val="2715"/>
              </a:lnSpc>
              <a:defRPr/>
            </a:pPr>
            <a:endParaRPr lang="en-US" sz="2388" dirty="0">
              <a:solidFill>
                <a:srgbClr val="231F20"/>
              </a:solidFill>
              <a:latin typeface="Arial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9325" y="-232538"/>
            <a:ext cx="312146" cy="312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3644" tIns="46822" rIns="93644" bIns="46822" numCol="1" anchor="t" anchorCtr="0" compatLnSpc="1">
            <a:prstTxWarp prst="textNoShape">
              <a:avLst/>
            </a:prstTxWarp>
          </a:bodyPr>
          <a:lstStyle/>
          <a:p>
            <a:pPr defTabSz="1995888">
              <a:defRPr/>
            </a:pPr>
            <a:endParaRPr lang="ru-RU" sz="3928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49494" y="810373"/>
            <a:ext cx="3267568" cy="96607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defTabSz="1995888">
              <a:defRPr/>
            </a:pPr>
            <a:r>
              <a:rPr lang="en-US" sz="3928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553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To‘g‘ri</a:t>
            </a:r>
            <a:endParaRPr lang="ru-RU" sz="553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 rot="1967927">
            <a:off x="3427458" y="1051524"/>
            <a:ext cx="535949" cy="1577250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928"/>
          </a:p>
        </p:txBody>
      </p:sp>
      <p:sp>
        <p:nvSpPr>
          <p:cNvPr id="6" name="Стрелка вниз 5"/>
          <p:cNvSpPr/>
          <p:nvPr/>
        </p:nvSpPr>
        <p:spPr>
          <a:xfrm>
            <a:off x="6224926" y="1843782"/>
            <a:ext cx="496312" cy="2253252"/>
          </a:xfrm>
          <a:prstGeom prst="down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928"/>
          </a:p>
        </p:txBody>
      </p:sp>
      <p:sp>
        <p:nvSpPr>
          <p:cNvPr id="11" name="Стрелка вниз 10"/>
          <p:cNvSpPr/>
          <p:nvPr/>
        </p:nvSpPr>
        <p:spPr>
          <a:xfrm rot="18945853">
            <a:off x="8780130" y="947709"/>
            <a:ext cx="496312" cy="1816395"/>
          </a:xfrm>
          <a:prstGeom prst="down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928"/>
          </a:p>
        </p:txBody>
      </p:sp>
      <p:sp>
        <p:nvSpPr>
          <p:cNvPr id="10" name="Прямоугольник 9"/>
          <p:cNvSpPr/>
          <p:nvPr/>
        </p:nvSpPr>
        <p:spPr>
          <a:xfrm>
            <a:off x="666961" y="2645991"/>
            <a:ext cx="4613104" cy="1295908"/>
          </a:xfrm>
          <a:prstGeom prst="rect">
            <a:avLst/>
          </a:prstGeom>
          <a:solidFill>
            <a:srgbClr val="065A0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530" b="1" dirty="0" err="1">
                <a:latin typeface="Arial" panose="020B0604020202020204" pitchFamily="34" charset="0"/>
                <a:cs typeface="Arial" panose="020B0604020202020204" pitchFamily="34" charset="0"/>
              </a:rPr>
              <a:t>darhaqiqat</a:t>
            </a:r>
            <a:endParaRPr lang="ru-RU" sz="553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55134" y="4512183"/>
            <a:ext cx="11939585" cy="1527597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916" b="1" dirty="0" err="1">
                <a:latin typeface="Arial" panose="020B0604020202020204" pitchFamily="34" charset="0"/>
                <a:cs typeface="Arial" panose="020B0604020202020204" pitchFamily="34" charset="0"/>
              </a:rPr>
              <a:t>Safsata</a:t>
            </a:r>
            <a:r>
              <a:rPr lang="en-US" sz="4916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916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916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916" b="1" dirty="0" err="1">
                <a:latin typeface="Arial" panose="020B0604020202020204" pitchFamily="34" charset="0"/>
                <a:cs typeface="Arial" panose="020B0604020202020204" pitchFamily="34" charset="0"/>
              </a:rPr>
              <a:t>quruq</a:t>
            </a:r>
            <a:r>
              <a:rPr lang="en-US" sz="4916" b="1" dirty="0">
                <a:latin typeface="Arial" panose="020B0604020202020204" pitchFamily="34" charset="0"/>
                <a:cs typeface="Arial" panose="020B0604020202020204" pitchFamily="34" charset="0"/>
              </a:rPr>
              <a:t> gap, </a:t>
            </a:r>
            <a:r>
              <a:rPr lang="en-US" sz="4916" b="1" dirty="0" err="1">
                <a:latin typeface="Arial" panose="020B0604020202020204" pitchFamily="34" charset="0"/>
                <a:cs typeface="Arial" panose="020B0604020202020204" pitchFamily="34" charset="0"/>
              </a:rPr>
              <a:t>haqiqatan</a:t>
            </a:r>
            <a:r>
              <a:rPr lang="en-US" sz="4916" b="1" dirty="0">
                <a:latin typeface="Arial" panose="020B0604020202020204" pitchFamily="34" charset="0"/>
                <a:cs typeface="Arial" panose="020B0604020202020204" pitchFamily="34" charset="0"/>
              </a:rPr>
              <a:t> ham, </a:t>
            </a:r>
            <a:r>
              <a:rPr lang="en-US" sz="4916" b="1" dirty="0" err="1">
                <a:latin typeface="Arial" panose="020B0604020202020204" pitchFamily="34" charset="0"/>
                <a:cs typeface="Arial" panose="020B0604020202020204" pitchFamily="34" charset="0"/>
              </a:rPr>
              <a:t>nafratga</a:t>
            </a:r>
            <a:r>
              <a:rPr lang="en-US" sz="4916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916" b="1" dirty="0" err="1">
                <a:latin typeface="Arial" panose="020B0604020202020204" pitchFamily="34" charset="0"/>
                <a:cs typeface="Arial" panose="020B0604020202020204" pitchFamily="34" charset="0"/>
              </a:rPr>
              <a:t>loyiq</a:t>
            </a:r>
            <a:r>
              <a:rPr lang="en-US" sz="4916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916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704001" y="2648209"/>
            <a:ext cx="4038276" cy="1392286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530" b="1" dirty="0" err="1">
                <a:latin typeface="Arial" panose="020B0604020202020204" pitchFamily="34" charset="0"/>
                <a:cs typeface="Arial" panose="020B0604020202020204" pitchFamily="34" charset="0"/>
              </a:rPr>
              <a:t>haqiqatan</a:t>
            </a:r>
            <a:endParaRPr lang="ru-RU" sz="553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5790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858" y="-222921"/>
            <a:ext cx="12498196" cy="904189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defTabSz="1995888">
              <a:defRPr/>
            </a:pPr>
            <a:endParaRPr sz="5235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0" y="-152426"/>
            <a:ext cx="12447906" cy="891638"/>
          </a:xfrm>
          <a:prstGeom prst="rect">
            <a:avLst/>
          </a:prstGeom>
        </p:spPr>
        <p:txBody>
          <a:bodyPr vert="horz" wrap="square" lIns="0" tIns="19931" rIns="0" bIns="0" rtlCol="0">
            <a:spAutoFit/>
          </a:bodyPr>
          <a:lstStyle/>
          <a:p>
            <a:pPr marL="17332" algn="ctr">
              <a:spcBef>
                <a:spcPts val="156"/>
              </a:spcBef>
            </a:pPr>
            <a:r>
              <a:rPr lang="en-US" sz="5530" dirty="0"/>
              <a:t>KIRITMALAR</a:t>
            </a:r>
            <a:endParaRPr sz="5530" dirty="0"/>
          </a:p>
        </p:txBody>
      </p:sp>
      <p:sp>
        <p:nvSpPr>
          <p:cNvPr id="5" name="object 5"/>
          <p:cNvSpPr txBox="1"/>
          <p:nvPr/>
        </p:nvSpPr>
        <p:spPr>
          <a:xfrm>
            <a:off x="3626049" y="3581629"/>
            <a:ext cx="3061770" cy="372096"/>
          </a:xfrm>
          <a:prstGeom prst="rect">
            <a:avLst/>
          </a:prstGeom>
        </p:spPr>
        <p:txBody>
          <a:bodyPr vert="horz" wrap="square" lIns="0" tIns="17333" rIns="0" bIns="0" rtlCol="0">
            <a:spAutoFit/>
          </a:bodyPr>
          <a:lstStyle/>
          <a:p>
            <a:pPr marL="44195" defTabSz="1995888">
              <a:lnSpc>
                <a:spcPts val="2715"/>
              </a:lnSpc>
              <a:defRPr/>
            </a:pPr>
            <a:endParaRPr lang="en-US" sz="2388" dirty="0">
              <a:solidFill>
                <a:srgbClr val="231F20"/>
              </a:solidFill>
              <a:latin typeface="Arial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9325" y="-232538"/>
            <a:ext cx="312146" cy="312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3644" tIns="46822" rIns="93644" bIns="46822" numCol="1" anchor="t" anchorCtr="0" compatLnSpc="1">
            <a:prstTxWarp prst="textNoShape">
              <a:avLst/>
            </a:prstTxWarp>
          </a:bodyPr>
          <a:lstStyle/>
          <a:p>
            <a:pPr defTabSz="1995888">
              <a:defRPr/>
            </a:pPr>
            <a:endParaRPr lang="ru-RU" sz="3928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976293" y="793568"/>
            <a:ext cx="7041833" cy="848822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defTabSz="1995888">
              <a:defRPr/>
            </a:pPr>
            <a:r>
              <a:rPr lang="en-US" sz="3928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91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Achinish</a:t>
            </a:r>
            <a:r>
              <a:rPr lang="en-US" sz="491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91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munosabati</a:t>
            </a:r>
            <a:endParaRPr lang="ru-RU" sz="4916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 rot="1967927">
            <a:off x="3158978" y="1707249"/>
            <a:ext cx="535949" cy="832234"/>
          </a:xfrm>
          <a:prstGeom prst="down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928"/>
          </a:p>
        </p:txBody>
      </p:sp>
      <p:sp>
        <p:nvSpPr>
          <p:cNvPr id="6" name="Стрелка вниз 5"/>
          <p:cNvSpPr/>
          <p:nvPr/>
        </p:nvSpPr>
        <p:spPr>
          <a:xfrm>
            <a:off x="6200839" y="1840615"/>
            <a:ext cx="530981" cy="2252663"/>
          </a:xfrm>
          <a:prstGeom prst="downArrow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928"/>
          </a:p>
        </p:txBody>
      </p:sp>
      <p:sp>
        <p:nvSpPr>
          <p:cNvPr id="11" name="Стрелка вниз 10"/>
          <p:cNvSpPr/>
          <p:nvPr/>
        </p:nvSpPr>
        <p:spPr>
          <a:xfrm rot="18945853">
            <a:off x="9556722" y="1682091"/>
            <a:ext cx="496312" cy="951434"/>
          </a:xfrm>
          <a:prstGeom prst="down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928"/>
          </a:p>
        </p:txBody>
      </p:sp>
      <p:sp>
        <p:nvSpPr>
          <p:cNvPr id="10" name="Прямоугольник 9"/>
          <p:cNvSpPr/>
          <p:nvPr/>
        </p:nvSpPr>
        <p:spPr>
          <a:xfrm>
            <a:off x="866327" y="2589902"/>
            <a:ext cx="3217208" cy="1363822"/>
          </a:xfrm>
          <a:prstGeom prst="rect">
            <a:avLst/>
          </a:prstGeom>
          <a:solidFill>
            <a:srgbClr val="065A0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916" b="1" dirty="0" err="1">
                <a:latin typeface="Arial" panose="020B0604020202020204" pitchFamily="34" charset="0"/>
                <a:cs typeface="Arial" panose="020B0604020202020204" pitchFamily="34" charset="0"/>
              </a:rPr>
              <a:t>afsuski</a:t>
            </a:r>
            <a:endParaRPr lang="ru-RU" sz="4916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042791" y="4369425"/>
            <a:ext cx="10847074" cy="1660889"/>
          </a:xfrm>
          <a:prstGeom prst="rect">
            <a:avLst/>
          </a:prstGeom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916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Afsuski</a:t>
            </a:r>
            <a:r>
              <a:rPr lang="en-US" sz="4916" b="1" dirty="0">
                <a:latin typeface="Arial" panose="020B0604020202020204" pitchFamily="34" charset="0"/>
                <a:cs typeface="Arial" panose="020B0604020202020204" pitchFamily="34" charset="0"/>
              </a:rPr>
              <a:t>, men </a:t>
            </a:r>
            <a:r>
              <a:rPr lang="en-US" sz="4916" b="1" dirty="0" err="1">
                <a:latin typeface="Arial" panose="020B0604020202020204" pitchFamily="34" charset="0"/>
                <a:cs typeface="Arial" panose="020B0604020202020204" pitchFamily="34" charset="0"/>
              </a:rPr>
              <a:t>yordam</a:t>
            </a:r>
            <a:r>
              <a:rPr lang="en-US" sz="4916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916" b="1" dirty="0" err="1">
                <a:latin typeface="Arial" panose="020B0604020202020204" pitchFamily="34" charset="0"/>
                <a:cs typeface="Arial" panose="020B0604020202020204" pitchFamily="34" charset="0"/>
              </a:rPr>
              <a:t>berolmadim</a:t>
            </a:r>
            <a:r>
              <a:rPr lang="en-US" sz="4916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916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8254123" y="2639099"/>
            <a:ext cx="3101510" cy="1193867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916" b="1" dirty="0" err="1">
                <a:latin typeface="Arial" panose="020B0604020202020204" pitchFamily="34" charset="0"/>
                <a:cs typeface="Arial" panose="020B0604020202020204" pitchFamily="34" charset="0"/>
              </a:rPr>
              <a:t>attang</a:t>
            </a:r>
            <a:endParaRPr lang="ru-RU" sz="4916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1048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858" y="-222921"/>
            <a:ext cx="12498196" cy="904189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defTabSz="1995888">
              <a:defRPr/>
            </a:pPr>
            <a:endParaRPr sz="5235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0" y="-152426"/>
            <a:ext cx="12447906" cy="891638"/>
          </a:xfrm>
          <a:prstGeom prst="rect">
            <a:avLst/>
          </a:prstGeom>
        </p:spPr>
        <p:txBody>
          <a:bodyPr vert="horz" wrap="square" lIns="0" tIns="19931" rIns="0" bIns="0" rtlCol="0">
            <a:spAutoFit/>
          </a:bodyPr>
          <a:lstStyle/>
          <a:p>
            <a:pPr marL="17332" algn="ctr">
              <a:spcBef>
                <a:spcPts val="156"/>
              </a:spcBef>
            </a:pPr>
            <a:r>
              <a:rPr lang="en-US" sz="5530" dirty="0"/>
              <a:t>KIRITMALAR</a:t>
            </a:r>
            <a:endParaRPr sz="5530" dirty="0"/>
          </a:p>
        </p:txBody>
      </p:sp>
      <p:sp>
        <p:nvSpPr>
          <p:cNvPr id="5" name="object 5"/>
          <p:cNvSpPr txBox="1"/>
          <p:nvPr/>
        </p:nvSpPr>
        <p:spPr>
          <a:xfrm>
            <a:off x="3626049" y="3581629"/>
            <a:ext cx="3061770" cy="372096"/>
          </a:xfrm>
          <a:prstGeom prst="rect">
            <a:avLst/>
          </a:prstGeom>
        </p:spPr>
        <p:txBody>
          <a:bodyPr vert="horz" wrap="square" lIns="0" tIns="17333" rIns="0" bIns="0" rtlCol="0">
            <a:spAutoFit/>
          </a:bodyPr>
          <a:lstStyle/>
          <a:p>
            <a:pPr marL="44195" defTabSz="1995888">
              <a:lnSpc>
                <a:spcPts val="2715"/>
              </a:lnSpc>
              <a:defRPr/>
            </a:pPr>
            <a:endParaRPr lang="en-US" sz="2388" dirty="0">
              <a:solidFill>
                <a:srgbClr val="231F20"/>
              </a:solidFill>
              <a:latin typeface="Arial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9325" y="-232538"/>
            <a:ext cx="312146" cy="312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3644" tIns="46822" rIns="93644" bIns="46822" numCol="1" anchor="t" anchorCtr="0" compatLnSpc="1">
            <a:prstTxWarp prst="textNoShape">
              <a:avLst/>
            </a:prstTxWarp>
          </a:bodyPr>
          <a:lstStyle/>
          <a:p>
            <a:pPr defTabSz="1995888">
              <a:defRPr/>
            </a:pPr>
            <a:endParaRPr lang="ru-RU" sz="3928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93630" y="898597"/>
            <a:ext cx="8460647" cy="74005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defTabSz="1995888">
              <a:defRPr/>
            </a:pP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Fikrni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xulosalash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munosabati</a:t>
            </a:r>
            <a:endParaRPr lang="ru-RU" sz="4096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 rot="1967927">
            <a:off x="3158978" y="1707249"/>
            <a:ext cx="535949" cy="832234"/>
          </a:xfrm>
          <a:prstGeom prst="down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928"/>
          </a:p>
        </p:txBody>
      </p:sp>
      <p:sp>
        <p:nvSpPr>
          <p:cNvPr id="6" name="Стрелка вниз 5"/>
          <p:cNvSpPr/>
          <p:nvPr/>
        </p:nvSpPr>
        <p:spPr>
          <a:xfrm>
            <a:off x="6200839" y="1840615"/>
            <a:ext cx="530981" cy="1992351"/>
          </a:xfrm>
          <a:prstGeom prst="downArrow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928"/>
          </a:p>
        </p:txBody>
      </p:sp>
      <p:sp>
        <p:nvSpPr>
          <p:cNvPr id="11" name="Стрелка вниз 10"/>
          <p:cNvSpPr/>
          <p:nvPr/>
        </p:nvSpPr>
        <p:spPr>
          <a:xfrm rot="18945853">
            <a:off x="9556722" y="1682091"/>
            <a:ext cx="496312" cy="951434"/>
          </a:xfrm>
          <a:prstGeom prst="down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928"/>
          </a:p>
        </p:txBody>
      </p:sp>
      <p:sp>
        <p:nvSpPr>
          <p:cNvPr id="10" name="Прямоугольник 9"/>
          <p:cNvSpPr/>
          <p:nvPr/>
        </p:nvSpPr>
        <p:spPr>
          <a:xfrm>
            <a:off x="854481" y="2671764"/>
            <a:ext cx="3217208" cy="1161202"/>
          </a:xfrm>
          <a:prstGeom prst="rect">
            <a:avLst/>
          </a:prstGeom>
          <a:solidFill>
            <a:srgbClr val="065A0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916" b="1" dirty="0" err="1">
                <a:latin typeface="Arial" panose="020B0604020202020204" pitchFamily="34" charset="0"/>
                <a:cs typeface="Arial" panose="020B0604020202020204" pitchFamily="34" charset="0"/>
              </a:rPr>
              <a:t>xullas</a:t>
            </a:r>
            <a:endParaRPr lang="ru-RU" sz="4916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71471" y="4035050"/>
            <a:ext cx="11702037" cy="2340034"/>
          </a:xfrm>
          <a:prstGeom prst="rect">
            <a:avLst/>
          </a:prstGeom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506" b="1" dirty="0" err="1">
                <a:latin typeface="Arial" panose="020B0604020202020204" pitchFamily="34" charset="0"/>
                <a:cs typeface="Arial" panose="020B0604020202020204" pitchFamily="34" charset="0"/>
              </a:rPr>
              <a:t>Asli</a:t>
            </a:r>
            <a:r>
              <a:rPr lang="en-US" sz="4506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506" b="1" dirty="0" err="1">
                <a:latin typeface="Arial" panose="020B0604020202020204" pitchFamily="34" charset="0"/>
                <a:cs typeface="Arial" panose="020B0604020202020204" pitchFamily="34" charset="0"/>
              </a:rPr>
              <a:t>qiyofangni</a:t>
            </a:r>
            <a:r>
              <a:rPr lang="en-US" sz="4506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506" b="1" dirty="0" err="1">
                <a:latin typeface="Arial" panose="020B0604020202020204" pitchFamily="34" charset="0"/>
                <a:cs typeface="Arial" panose="020B0604020202020204" pitchFamily="34" charset="0"/>
              </a:rPr>
              <a:t>ko‘rsatishdan</a:t>
            </a:r>
            <a:r>
              <a:rPr lang="en-US" sz="4506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506" b="1" dirty="0" err="1">
                <a:latin typeface="Arial" panose="020B0604020202020204" pitchFamily="34" charset="0"/>
                <a:cs typeface="Arial" panose="020B0604020202020204" pitchFamily="34" charset="0"/>
              </a:rPr>
              <a:t>qo‘rqishing</a:t>
            </a:r>
            <a:r>
              <a:rPr lang="en-US" sz="4506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506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demak</a:t>
            </a:r>
            <a:r>
              <a:rPr lang="en-US" sz="4506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506" b="1" dirty="0" err="1">
                <a:latin typeface="Arial" panose="020B0604020202020204" pitchFamily="34" charset="0"/>
                <a:cs typeface="Arial" panose="020B0604020202020204" pitchFamily="34" charset="0"/>
              </a:rPr>
              <a:t>o‘zingdan</a:t>
            </a:r>
            <a:r>
              <a:rPr lang="en-US" sz="4506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506" b="1" dirty="0" err="1">
                <a:latin typeface="Arial" panose="020B0604020202020204" pitchFamily="34" charset="0"/>
                <a:cs typeface="Arial" panose="020B0604020202020204" pitchFamily="34" charset="0"/>
              </a:rPr>
              <a:t>nafratlanishingni</a:t>
            </a:r>
            <a:r>
              <a:rPr lang="en-US" sz="4506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506" b="1" dirty="0" err="1">
                <a:latin typeface="Arial" panose="020B0604020202020204" pitchFamily="34" charset="0"/>
                <a:cs typeface="Arial" panose="020B0604020202020204" pitchFamily="34" charset="0"/>
              </a:rPr>
              <a:t>bildiradi</a:t>
            </a:r>
            <a:r>
              <a:rPr lang="en-US" sz="4506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4506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8254123" y="2667151"/>
            <a:ext cx="3101510" cy="1064889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916" b="1" dirty="0" err="1">
                <a:latin typeface="Arial" panose="020B0604020202020204" pitchFamily="34" charset="0"/>
                <a:cs typeface="Arial" panose="020B0604020202020204" pitchFamily="34" charset="0"/>
              </a:rPr>
              <a:t>demak</a:t>
            </a:r>
            <a:endParaRPr lang="ru-RU" sz="4916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8448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858" y="-222921"/>
            <a:ext cx="12498196" cy="904189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defTabSz="1995888">
              <a:defRPr/>
            </a:pPr>
            <a:endParaRPr sz="5235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0" y="-152426"/>
            <a:ext cx="12447906" cy="891638"/>
          </a:xfrm>
          <a:prstGeom prst="rect">
            <a:avLst/>
          </a:prstGeom>
        </p:spPr>
        <p:txBody>
          <a:bodyPr vert="horz" wrap="square" lIns="0" tIns="19931" rIns="0" bIns="0" rtlCol="0">
            <a:spAutoFit/>
          </a:bodyPr>
          <a:lstStyle/>
          <a:p>
            <a:pPr marL="17332" algn="ctr">
              <a:spcBef>
                <a:spcPts val="156"/>
              </a:spcBef>
            </a:pPr>
            <a:r>
              <a:rPr lang="en-US" sz="5530" dirty="0"/>
              <a:t>FIKRNING TARTIBI</a:t>
            </a:r>
            <a:endParaRPr sz="5530" dirty="0"/>
          </a:p>
        </p:txBody>
      </p:sp>
      <p:sp>
        <p:nvSpPr>
          <p:cNvPr id="5" name="object 5"/>
          <p:cNvSpPr txBox="1"/>
          <p:nvPr/>
        </p:nvSpPr>
        <p:spPr>
          <a:xfrm>
            <a:off x="3626049" y="3581629"/>
            <a:ext cx="3061770" cy="372096"/>
          </a:xfrm>
          <a:prstGeom prst="rect">
            <a:avLst/>
          </a:prstGeom>
        </p:spPr>
        <p:txBody>
          <a:bodyPr vert="horz" wrap="square" lIns="0" tIns="17333" rIns="0" bIns="0" rtlCol="0">
            <a:spAutoFit/>
          </a:bodyPr>
          <a:lstStyle/>
          <a:p>
            <a:pPr marL="44195" defTabSz="1995888">
              <a:lnSpc>
                <a:spcPts val="2715"/>
              </a:lnSpc>
              <a:defRPr/>
            </a:pPr>
            <a:endParaRPr lang="en-US" sz="2388" dirty="0">
              <a:solidFill>
                <a:srgbClr val="231F20"/>
              </a:solidFill>
              <a:latin typeface="Arial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9325" y="-232538"/>
            <a:ext cx="312146" cy="312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3644" tIns="46822" rIns="93644" bIns="46822" numCol="1" anchor="t" anchorCtr="0" compatLnSpc="1">
            <a:prstTxWarp prst="textNoShape">
              <a:avLst/>
            </a:prstTxWarp>
          </a:bodyPr>
          <a:lstStyle/>
          <a:p>
            <a:pPr defTabSz="1995888">
              <a:defRPr/>
            </a:pPr>
            <a:endParaRPr lang="ru-RU" sz="3928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01406" y="965686"/>
            <a:ext cx="9954227" cy="78572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defTabSz="1995888">
              <a:defRPr/>
            </a:pP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50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Birinchidan</a:t>
            </a:r>
            <a:r>
              <a:rPr lang="en-US" sz="450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…, </a:t>
            </a:r>
            <a:r>
              <a:rPr lang="en-US" sz="450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avvalo</a:t>
            </a:r>
            <a:r>
              <a:rPr lang="en-US" sz="450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50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avvalambor</a:t>
            </a:r>
            <a:r>
              <a:rPr lang="en-US" sz="450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506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Стрелка вниз 10"/>
          <p:cNvSpPr/>
          <p:nvPr/>
        </p:nvSpPr>
        <p:spPr>
          <a:xfrm>
            <a:off x="5537341" y="1857369"/>
            <a:ext cx="757819" cy="1142735"/>
          </a:xfrm>
          <a:prstGeom prst="down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928"/>
          </a:p>
        </p:txBody>
      </p:sp>
      <p:sp>
        <p:nvSpPr>
          <p:cNvPr id="15" name="Прямоугольник 14"/>
          <p:cNvSpPr/>
          <p:nvPr/>
        </p:nvSpPr>
        <p:spPr>
          <a:xfrm>
            <a:off x="719823" y="3103803"/>
            <a:ext cx="11450620" cy="2340034"/>
          </a:xfrm>
          <a:prstGeom prst="rect">
            <a:avLst/>
          </a:prstGeom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506" b="1" dirty="0"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en-US" sz="4506" b="1" i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Avvalo</a:t>
            </a:r>
            <a:r>
              <a:rPr lang="en-US" sz="4506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506" b="1" dirty="0" err="1">
                <a:latin typeface="Arial" panose="020B0604020202020204" pitchFamily="34" charset="0"/>
                <a:cs typeface="Arial" panose="020B0604020202020204" pitchFamily="34" charset="0"/>
              </a:rPr>
              <a:t>siz</a:t>
            </a:r>
            <a:r>
              <a:rPr lang="en-US" sz="4506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506" b="1" dirty="0" err="1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4506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506" b="1" dirty="0" err="1">
                <a:latin typeface="Arial" panose="020B0604020202020204" pitchFamily="34" charset="0"/>
                <a:cs typeface="Arial" panose="020B0604020202020204" pitchFamily="34" charset="0"/>
              </a:rPr>
              <a:t>fikringizga</a:t>
            </a:r>
            <a:r>
              <a:rPr lang="en-US" sz="4506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506" b="1" dirty="0" err="1">
                <a:latin typeface="Arial" panose="020B0604020202020204" pitchFamily="34" charset="0"/>
                <a:cs typeface="Arial" panose="020B0604020202020204" pitchFamily="34" charset="0"/>
              </a:rPr>
              <a:t>oydinlik</a:t>
            </a:r>
            <a:r>
              <a:rPr lang="en-US" sz="4506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506" b="1" dirty="0" err="1">
                <a:latin typeface="Arial" panose="020B0604020202020204" pitchFamily="34" charset="0"/>
                <a:cs typeface="Arial" panose="020B0604020202020204" pitchFamily="34" charset="0"/>
              </a:rPr>
              <a:t>kiritib</a:t>
            </a:r>
            <a:r>
              <a:rPr lang="en-US" sz="4506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506" b="1" dirty="0" err="1">
                <a:latin typeface="Arial" panose="020B0604020202020204" pitchFamily="34" charset="0"/>
                <a:cs typeface="Arial" panose="020B0604020202020204" pitchFamily="34" charset="0"/>
              </a:rPr>
              <a:t>o‘tishingiz</a:t>
            </a:r>
            <a:r>
              <a:rPr lang="en-US" sz="4506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506" b="1" dirty="0" err="1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4506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506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96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858" y="-222921"/>
            <a:ext cx="12498196" cy="904189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defTabSz="1995888">
              <a:defRPr/>
            </a:pPr>
            <a:endParaRPr sz="5235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0" y="-152426"/>
            <a:ext cx="12447906" cy="891638"/>
          </a:xfrm>
          <a:prstGeom prst="rect">
            <a:avLst/>
          </a:prstGeom>
        </p:spPr>
        <p:txBody>
          <a:bodyPr vert="horz" wrap="square" lIns="0" tIns="19931" rIns="0" bIns="0" rtlCol="0">
            <a:spAutoFit/>
          </a:bodyPr>
          <a:lstStyle/>
          <a:p>
            <a:pPr marL="17332" algn="ctr">
              <a:spcBef>
                <a:spcPts val="156"/>
              </a:spcBef>
            </a:pPr>
            <a:r>
              <a:rPr lang="en-US" sz="5530" dirty="0"/>
              <a:t>185-topshiriq</a:t>
            </a:r>
            <a:endParaRPr sz="5530" dirty="0"/>
          </a:p>
        </p:txBody>
      </p:sp>
      <p:sp>
        <p:nvSpPr>
          <p:cNvPr id="5" name="object 5"/>
          <p:cNvSpPr txBox="1"/>
          <p:nvPr/>
        </p:nvSpPr>
        <p:spPr>
          <a:xfrm>
            <a:off x="3626049" y="3581629"/>
            <a:ext cx="3061770" cy="372096"/>
          </a:xfrm>
          <a:prstGeom prst="rect">
            <a:avLst/>
          </a:prstGeom>
        </p:spPr>
        <p:txBody>
          <a:bodyPr vert="horz" wrap="square" lIns="0" tIns="17333" rIns="0" bIns="0" rtlCol="0">
            <a:spAutoFit/>
          </a:bodyPr>
          <a:lstStyle/>
          <a:p>
            <a:pPr marL="44195" defTabSz="1995888">
              <a:lnSpc>
                <a:spcPts val="2715"/>
              </a:lnSpc>
              <a:defRPr/>
            </a:pPr>
            <a:endParaRPr lang="en-US" sz="2388" dirty="0">
              <a:solidFill>
                <a:srgbClr val="231F20"/>
              </a:solidFill>
              <a:latin typeface="Arial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9325" y="-232538"/>
            <a:ext cx="312146" cy="312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3644" tIns="46822" rIns="93644" bIns="46822" numCol="1" anchor="t" anchorCtr="0" compatLnSpc="1">
            <a:prstTxWarp prst="textNoShape">
              <a:avLst/>
            </a:prstTxWarp>
          </a:bodyPr>
          <a:lstStyle/>
          <a:p>
            <a:pPr defTabSz="1995888">
              <a:defRPr/>
            </a:pPr>
            <a:endParaRPr lang="ru-RU" sz="3928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15398" y="1012794"/>
            <a:ext cx="11777009" cy="396750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defTabSz="1995888">
              <a:lnSpc>
                <a:spcPct val="150000"/>
              </a:lnSpc>
              <a:defRPr/>
            </a:pP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1.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Iqtidorli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odamlar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tenglashmoqchi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bo‘lganlar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hech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nimaga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erisha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olmaydilar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aksincha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ularning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noshudligi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boshqalarning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kulgisini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keltiradi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506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005559" y="4271352"/>
            <a:ext cx="4916300" cy="1591167"/>
          </a:xfrm>
          <a:prstGeom prst="rect">
            <a:avLst/>
          </a:prstGeom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506" b="1" dirty="0"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en-US" sz="5530" b="1" dirty="0" err="1">
                <a:latin typeface="Arial" panose="020B0604020202020204" pitchFamily="34" charset="0"/>
                <a:cs typeface="Arial" panose="020B0604020202020204" pitchFamily="34" charset="0"/>
              </a:rPr>
              <a:t>aksincha</a:t>
            </a:r>
            <a:endParaRPr lang="ru-RU" sz="553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742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858" y="-222921"/>
            <a:ext cx="12498196" cy="904189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defTabSz="1995888">
              <a:defRPr/>
            </a:pPr>
            <a:endParaRPr sz="5235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0" y="-152426"/>
            <a:ext cx="12447906" cy="891638"/>
          </a:xfrm>
          <a:prstGeom prst="rect">
            <a:avLst/>
          </a:prstGeom>
        </p:spPr>
        <p:txBody>
          <a:bodyPr vert="horz" wrap="square" lIns="0" tIns="19931" rIns="0" bIns="0" rtlCol="0">
            <a:spAutoFit/>
          </a:bodyPr>
          <a:lstStyle/>
          <a:p>
            <a:pPr marL="17332" algn="ctr">
              <a:spcBef>
                <a:spcPts val="156"/>
              </a:spcBef>
            </a:pPr>
            <a:r>
              <a:rPr lang="en-US" sz="5530" dirty="0"/>
              <a:t>BILIB OLING!</a:t>
            </a:r>
            <a:endParaRPr sz="5530" dirty="0"/>
          </a:p>
        </p:txBody>
      </p:sp>
      <p:sp>
        <p:nvSpPr>
          <p:cNvPr id="5" name="object 5"/>
          <p:cNvSpPr txBox="1"/>
          <p:nvPr/>
        </p:nvSpPr>
        <p:spPr>
          <a:xfrm>
            <a:off x="3626049" y="3581629"/>
            <a:ext cx="3061770" cy="372096"/>
          </a:xfrm>
          <a:prstGeom prst="rect">
            <a:avLst/>
          </a:prstGeom>
        </p:spPr>
        <p:txBody>
          <a:bodyPr vert="horz" wrap="square" lIns="0" tIns="17333" rIns="0" bIns="0" rtlCol="0">
            <a:spAutoFit/>
          </a:bodyPr>
          <a:lstStyle/>
          <a:p>
            <a:pPr marL="44195" defTabSz="1995888">
              <a:lnSpc>
                <a:spcPts val="2715"/>
              </a:lnSpc>
              <a:defRPr/>
            </a:pPr>
            <a:endParaRPr lang="en-US" sz="2388" dirty="0">
              <a:solidFill>
                <a:srgbClr val="231F20"/>
              </a:solidFill>
              <a:latin typeface="Arial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9325" y="-232538"/>
            <a:ext cx="312146" cy="312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3644" tIns="46822" rIns="93644" bIns="46822" numCol="1" anchor="t" anchorCtr="0" compatLnSpc="1">
            <a:prstTxWarp prst="textNoShape">
              <a:avLst/>
            </a:prstTxWarp>
          </a:bodyPr>
          <a:lstStyle/>
          <a:p>
            <a:pPr defTabSz="1995888">
              <a:defRPr/>
            </a:pPr>
            <a:endParaRPr lang="ru-RU" sz="3928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7220" y="789219"/>
            <a:ext cx="11777009" cy="4032124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defTabSz="1995888">
              <a:defRPr/>
            </a:pPr>
            <a:r>
              <a:rPr lang="en-US" sz="450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So‘zlovchining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o‘zi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bayon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etayotgan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fikriga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munosabati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fikrning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birovga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nisbatlanishi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fikri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tarkibiy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qismlarining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ahamiyatliligi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darajasi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fikri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tarkibiy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qismlariga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doir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bayon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etadigan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qo‘shimcha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axboroti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izohi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kabi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ma’nolarni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anglatuvchi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so‘zlar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096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765803" y="4914619"/>
            <a:ext cx="4916300" cy="1475894"/>
          </a:xfrm>
          <a:prstGeom prst="rect">
            <a:avLst/>
          </a:prstGeom>
          <a:solidFill>
            <a:srgbClr val="FFFF00"/>
          </a:solidFill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506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530" b="1" dirty="0" err="1">
                <a:latin typeface="Arial" panose="020B0604020202020204" pitchFamily="34" charset="0"/>
                <a:cs typeface="Arial" panose="020B0604020202020204" pitchFamily="34" charset="0"/>
              </a:rPr>
              <a:t>kiritmalardir</a:t>
            </a:r>
            <a:r>
              <a:rPr lang="en-US" sz="553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553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4913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858" y="-222921"/>
            <a:ext cx="12498196" cy="904189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defTabSz="1995888">
              <a:defRPr/>
            </a:pPr>
            <a:endParaRPr sz="5235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0" y="-152426"/>
            <a:ext cx="12447906" cy="891638"/>
          </a:xfrm>
          <a:prstGeom prst="rect">
            <a:avLst/>
          </a:prstGeom>
        </p:spPr>
        <p:txBody>
          <a:bodyPr vert="horz" wrap="square" lIns="0" tIns="19931" rIns="0" bIns="0" rtlCol="0">
            <a:spAutoFit/>
          </a:bodyPr>
          <a:lstStyle/>
          <a:p>
            <a:pPr marL="17332" algn="ctr">
              <a:spcBef>
                <a:spcPts val="156"/>
              </a:spcBef>
            </a:pPr>
            <a:r>
              <a:rPr lang="en-US" sz="5530" dirty="0"/>
              <a:t>185-topshiriq</a:t>
            </a:r>
            <a:endParaRPr sz="5530" dirty="0"/>
          </a:p>
        </p:txBody>
      </p:sp>
      <p:sp>
        <p:nvSpPr>
          <p:cNvPr id="5" name="object 5"/>
          <p:cNvSpPr txBox="1"/>
          <p:nvPr/>
        </p:nvSpPr>
        <p:spPr>
          <a:xfrm>
            <a:off x="3626049" y="3581629"/>
            <a:ext cx="3061770" cy="372096"/>
          </a:xfrm>
          <a:prstGeom prst="rect">
            <a:avLst/>
          </a:prstGeom>
        </p:spPr>
        <p:txBody>
          <a:bodyPr vert="horz" wrap="square" lIns="0" tIns="17333" rIns="0" bIns="0" rtlCol="0">
            <a:spAutoFit/>
          </a:bodyPr>
          <a:lstStyle/>
          <a:p>
            <a:pPr marL="44195" defTabSz="1995888">
              <a:lnSpc>
                <a:spcPts val="2715"/>
              </a:lnSpc>
              <a:defRPr/>
            </a:pPr>
            <a:endParaRPr lang="en-US" sz="2388" dirty="0">
              <a:solidFill>
                <a:srgbClr val="231F20"/>
              </a:solidFill>
              <a:latin typeface="Arial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9325" y="-232538"/>
            <a:ext cx="312146" cy="312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3644" tIns="46822" rIns="93644" bIns="46822" numCol="1" anchor="t" anchorCtr="0" compatLnSpc="1">
            <a:prstTxWarp prst="textNoShape">
              <a:avLst/>
            </a:prstTxWarp>
          </a:bodyPr>
          <a:lstStyle/>
          <a:p>
            <a:pPr defTabSz="1995888">
              <a:defRPr/>
            </a:pPr>
            <a:endParaRPr lang="ru-RU" sz="3928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15398" y="1012794"/>
            <a:ext cx="11777009" cy="396750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defTabSz="1995888">
              <a:lnSpc>
                <a:spcPct val="150000"/>
              </a:lnSpc>
              <a:defRPr/>
            </a:pP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2. Ha,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shunday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odamlar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borki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ular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foydalarini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ko‘zlab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yolg‘on-yashiq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gaplarni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qasam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ichib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tasdiqlashdan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ham </a:t>
            </a:r>
            <a:r>
              <a:rPr lang="en-US" sz="409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toymaydilar</a:t>
            </a: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506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Умножение 3"/>
          <p:cNvSpPr/>
          <p:nvPr/>
        </p:nvSpPr>
        <p:spPr>
          <a:xfrm>
            <a:off x="5771450" y="3953725"/>
            <a:ext cx="3199497" cy="2364049"/>
          </a:xfrm>
          <a:prstGeom prst="mathMultiply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928"/>
          </a:p>
        </p:txBody>
      </p:sp>
    </p:spTree>
    <p:extLst>
      <p:ext uri="{BB962C8B-B14F-4D97-AF65-F5344CB8AC3E}">
        <p14:creationId xmlns:p14="http://schemas.microsoft.com/office/powerpoint/2010/main" val="2871890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858" y="-222921"/>
            <a:ext cx="12498196" cy="904189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defTabSz="1995888">
              <a:defRPr/>
            </a:pPr>
            <a:endParaRPr sz="5235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0" y="-152426"/>
            <a:ext cx="12447906" cy="891638"/>
          </a:xfrm>
          <a:prstGeom prst="rect">
            <a:avLst/>
          </a:prstGeom>
        </p:spPr>
        <p:txBody>
          <a:bodyPr vert="horz" wrap="square" lIns="0" tIns="19931" rIns="0" bIns="0" rtlCol="0">
            <a:spAutoFit/>
          </a:bodyPr>
          <a:lstStyle/>
          <a:p>
            <a:pPr marL="17332" algn="ctr">
              <a:spcBef>
                <a:spcPts val="156"/>
              </a:spcBef>
            </a:pPr>
            <a:r>
              <a:rPr lang="en-US" sz="5530" dirty="0"/>
              <a:t>186-topshiriq</a:t>
            </a:r>
            <a:endParaRPr sz="5530" dirty="0"/>
          </a:p>
        </p:txBody>
      </p:sp>
      <p:sp>
        <p:nvSpPr>
          <p:cNvPr id="5" name="object 5"/>
          <p:cNvSpPr txBox="1"/>
          <p:nvPr/>
        </p:nvSpPr>
        <p:spPr>
          <a:xfrm>
            <a:off x="3626049" y="3581629"/>
            <a:ext cx="3061770" cy="372096"/>
          </a:xfrm>
          <a:prstGeom prst="rect">
            <a:avLst/>
          </a:prstGeom>
        </p:spPr>
        <p:txBody>
          <a:bodyPr vert="horz" wrap="square" lIns="0" tIns="17333" rIns="0" bIns="0" rtlCol="0">
            <a:spAutoFit/>
          </a:bodyPr>
          <a:lstStyle/>
          <a:p>
            <a:pPr marL="44195" defTabSz="1995888">
              <a:lnSpc>
                <a:spcPts val="2715"/>
              </a:lnSpc>
              <a:defRPr/>
            </a:pPr>
            <a:endParaRPr lang="en-US" sz="2388" dirty="0">
              <a:solidFill>
                <a:srgbClr val="231F20"/>
              </a:solidFill>
              <a:latin typeface="Arial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9325" y="-232538"/>
            <a:ext cx="312146" cy="312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3644" tIns="46822" rIns="93644" bIns="46822" numCol="1" anchor="t" anchorCtr="0" compatLnSpc="1">
            <a:prstTxWarp prst="textNoShape">
              <a:avLst/>
            </a:prstTxWarp>
          </a:bodyPr>
          <a:lstStyle/>
          <a:p>
            <a:pPr defTabSz="1995888">
              <a:defRPr/>
            </a:pPr>
            <a:endParaRPr lang="ru-RU" sz="3928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15398" y="1012795"/>
            <a:ext cx="11777009" cy="3580805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defTabSz="1995888">
              <a:lnSpc>
                <a:spcPct val="150000"/>
              </a:lnSpc>
              <a:defRPr/>
            </a:pP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91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491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Qaysi</a:t>
            </a:r>
            <a:r>
              <a:rPr lang="en-US" sz="491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91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ishni</a:t>
            </a:r>
            <a:r>
              <a:rPr lang="en-US" sz="491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91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qilmoqchi</a:t>
            </a:r>
            <a:r>
              <a:rPr lang="en-US" sz="491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91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bo‘lsang</a:t>
            </a:r>
            <a:r>
              <a:rPr lang="en-US" sz="491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91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</a:t>
            </a:r>
            <a:r>
              <a:rPr lang="en-US" sz="491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91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avvalo</a:t>
            </a:r>
            <a:r>
              <a:rPr lang="en-US" sz="491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91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sz="491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91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ko‘ngling</a:t>
            </a:r>
            <a:r>
              <a:rPr lang="en-US" sz="491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91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491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91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kengashib</a:t>
            </a:r>
            <a:r>
              <a:rPr lang="en-US" sz="491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91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ko‘rgin</a:t>
            </a:r>
            <a:r>
              <a:rPr lang="en-US" sz="491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916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020998" y="4649129"/>
            <a:ext cx="4135935" cy="1204085"/>
          </a:xfrm>
          <a:prstGeom prst="rect">
            <a:avLst/>
          </a:prstGeom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506" b="1" dirty="0"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en-US" sz="4506" b="1" dirty="0" err="1">
                <a:latin typeface="Arial" panose="020B0604020202020204" pitchFamily="34" charset="0"/>
                <a:cs typeface="Arial" panose="020B0604020202020204" pitchFamily="34" charset="0"/>
              </a:rPr>
              <a:t>avvalo</a:t>
            </a:r>
            <a:endParaRPr lang="ru-RU" sz="553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395742" y="4649129"/>
            <a:ext cx="4532934" cy="1204085"/>
          </a:xfrm>
          <a:prstGeom prst="rect">
            <a:avLst/>
          </a:prstGeom>
          <a:solidFill>
            <a:srgbClr val="FFFF00"/>
          </a:solidFill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506" b="1" dirty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en-US" sz="4506" b="1" dirty="0" err="1">
                <a:latin typeface="Arial" panose="020B0604020202020204" pitchFamily="34" charset="0"/>
                <a:cs typeface="Arial" panose="020B0604020202020204" pitchFamily="34" charset="0"/>
              </a:rPr>
              <a:t>eng</a:t>
            </a:r>
            <a:r>
              <a:rPr lang="en-US" sz="4506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506" b="1" dirty="0" err="1">
                <a:latin typeface="Arial" panose="020B0604020202020204" pitchFamily="34" charset="0"/>
                <a:cs typeface="Arial" panose="020B0604020202020204" pitchFamily="34" charset="0"/>
              </a:rPr>
              <a:t>avvalo</a:t>
            </a:r>
            <a:endParaRPr lang="ru-RU" sz="553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3427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5" grpId="0" animBg="1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858" y="-222921"/>
            <a:ext cx="12498196" cy="904189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defTabSz="1995888">
              <a:defRPr/>
            </a:pPr>
            <a:endParaRPr sz="5235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0" y="-152426"/>
            <a:ext cx="12447906" cy="891638"/>
          </a:xfrm>
          <a:prstGeom prst="rect">
            <a:avLst/>
          </a:prstGeom>
        </p:spPr>
        <p:txBody>
          <a:bodyPr vert="horz" wrap="square" lIns="0" tIns="19931" rIns="0" bIns="0" rtlCol="0">
            <a:spAutoFit/>
          </a:bodyPr>
          <a:lstStyle/>
          <a:p>
            <a:pPr marL="17332" algn="ctr">
              <a:spcBef>
                <a:spcPts val="156"/>
              </a:spcBef>
            </a:pPr>
            <a:r>
              <a:rPr lang="en-US" sz="5530" dirty="0"/>
              <a:t>186-topshiriq</a:t>
            </a:r>
            <a:endParaRPr sz="5530" dirty="0"/>
          </a:p>
        </p:txBody>
      </p:sp>
      <p:sp>
        <p:nvSpPr>
          <p:cNvPr id="5" name="object 5"/>
          <p:cNvSpPr txBox="1"/>
          <p:nvPr/>
        </p:nvSpPr>
        <p:spPr>
          <a:xfrm>
            <a:off x="3626049" y="3581629"/>
            <a:ext cx="3061770" cy="372096"/>
          </a:xfrm>
          <a:prstGeom prst="rect">
            <a:avLst/>
          </a:prstGeom>
        </p:spPr>
        <p:txBody>
          <a:bodyPr vert="horz" wrap="square" lIns="0" tIns="17333" rIns="0" bIns="0" rtlCol="0">
            <a:spAutoFit/>
          </a:bodyPr>
          <a:lstStyle/>
          <a:p>
            <a:pPr marL="44195" defTabSz="1995888">
              <a:lnSpc>
                <a:spcPts val="2715"/>
              </a:lnSpc>
              <a:defRPr/>
            </a:pPr>
            <a:endParaRPr lang="en-US" sz="2388" dirty="0">
              <a:solidFill>
                <a:srgbClr val="231F20"/>
              </a:solidFill>
              <a:latin typeface="Arial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9325" y="-232538"/>
            <a:ext cx="312146" cy="312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3644" tIns="46822" rIns="93644" bIns="46822" numCol="1" anchor="t" anchorCtr="0" compatLnSpc="1">
            <a:prstTxWarp prst="textNoShape">
              <a:avLst/>
            </a:prstTxWarp>
          </a:bodyPr>
          <a:lstStyle/>
          <a:p>
            <a:pPr defTabSz="1995888">
              <a:defRPr/>
            </a:pPr>
            <a:endParaRPr lang="ru-RU" sz="3928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15398" y="1012794"/>
            <a:ext cx="11777009" cy="2418722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defTabSz="1995888">
              <a:lnSpc>
                <a:spcPct val="150000"/>
              </a:lnSpc>
              <a:defRPr/>
            </a:pPr>
            <a:r>
              <a:rPr lang="en-US" sz="409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91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sz="491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Kimga</a:t>
            </a:r>
            <a:r>
              <a:rPr lang="en-US" sz="491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91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pand</a:t>
            </a:r>
            <a:r>
              <a:rPr lang="en-US" sz="491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-u </a:t>
            </a:r>
            <a:r>
              <a:rPr lang="en-US" sz="491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nasihat</a:t>
            </a:r>
            <a:r>
              <a:rPr lang="en-US" sz="491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91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qilsang</a:t>
            </a:r>
            <a:r>
              <a:rPr lang="en-US" sz="491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91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unga</a:t>
            </a:r>
            <a:r>
              <a:rPr lang="en-US" sz="491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91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avvalo</a:t>
            </a:r>
            <a:r>
              <a:rPr lang="en-US" sz="491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91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o‘zing</a:t>
            </a:r>
            <a:r>
              <a:rPr lang="en-US" sz="491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91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</a:t>
            </a:r>
            <a:r>
              <a:rPr lang="en-US" sz="491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91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</a:t>
            </a:r>
            <a:r>
              <a:rPr lang="en-US" sz="491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916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401406" y="3802349"/>
            <a:ext cx="4979734" cy="1580489"/>
          </a:xfrm>
          <a:prstGeom prst="rect">
            <a:avLst/>
          </a:prstGeom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506" b="1" dirty="0"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en-US" sz="4506" b="1" dirty="0" err="1">
                <a:latin typeface="Arial" panose="020B0604020202020204" pitchFamily="34" charset="0"/>
                <a:cs typeface="Arial" panose="020B0604020202020204" pitchFamily="34" charset="0"/>
              </a:rPr>
              <a:t>fikrning</a:t>
            </a:r>
            <a:r>
              <a:rPr lang="en-US" sz="4506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506" b="1" dirty="0" err="1">
                <a:latin typeface="Arial" panose="020B0604020202020204" pitchFamily="34" charset="0"/>
                <a:cs typeface="Arial" panose="020B0604020202020204" pitchFamily="34" charset="0"/>
              </a:rPr>
              <a:t>tartibi</a:t>
            </a:r>
            <a:r>
              <a:rPr lang="en-US" sz="4506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506" b="1" dirty="0" err="1">
                <a:latin typeface="Arial" panose="020B0604020202020204" pitchFamily="34" charset="0"/>
                <a:cs typeface="Arial" panose="020B0604020202020204" pitchFamily="34" charset="0"/>
              </a:rPr>
              <a:t>ma’nosi</a:t>
            </a:r>
            <a:endParaRPr lang="ru-RU" sz="553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254143" y="4046409"/>
            <a:ext cx="4135935" cy="1204085"/>
          </a:xfrm>
          <a:prstGeom prst="rect">
            <a:avLst/>
          </a:prstGeom>
          <a:solidFill>
            <a:srgbClr val="FFFF00"/>
          </a:solidFill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506" b="1" dirty="0"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en-US" sz="4506" b="1" dirty="0" err="1">
                <a:latin typeface="Arial" panose="020B0604020202020204" pitchFamily="34" charset="0"/>
                <a:cs typeface="Arial" panose="020B0604020202020204" pitchFamily="34" charset="0"/>
              </a:rPr>
              <a:t>avvalo</a:t>
            </a:r>
            <a:endParaRPr lang="ru-RU" sz="553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9487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5" grpId="0" animBg="1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-84594"/>
            <a:ext cx="12479338" cy="1283213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pPr algn="ctr">
              <a:lnSpc>
                <a:spcPct val="150000"/>
              </a:lnSpc>
            </a:pPr>
            <a:r>
              <a:rPr lang="en-US" sz="4506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MUSTAQIL BAJARISH UCHUN TOPSHIRIQ:</a:t>
            </a:r>
            <a:endParaRPr lang="en-US" sz="4506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2362" y="2339414"/>
            <a:ext cx="11709687" cy="8692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916" b="1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ru-RU" sz="8302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17394" y="1573925"/>
            <a:ext cx="8207980" cy="31182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91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187-mashq.</a:t>
            </a:r>
          </a:p>
          <a:p>
            <a:pPr algn="just"/>
            <a:r>
              <a:rPr lang="en-US" sz="491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Berilgan</a:t>
            </a:r>
            <a:r>
              <a:rPr lang="en-US" sz="491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91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gaplarning</a:t>
            </a:r>
            <a:r>
              <a:rPr lang="en-US" sz="491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91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sz="491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91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biriga</a:t>
            </a:r>
            <a:r>
              <a:rPr lang="en-US" sz="491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91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kiritmalardan</a:t>
            </a:r>
            <a:r>
              <a:rPr lang="en-US" sz="491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91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mosini</a:t>
            </a:r>
            <a:r>
              <a:rPr lang="en-US" sz="491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91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qo‘yib</a:t>
            </a:r>
            <a:r>
              <a:rPr lang="en-US" sz="491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91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gaplarni</a:t>
            </a:r>
            <a:r>
              <a:rPr lang="en-US" sz="491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916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ko‘chiring</a:t>
            </a:r>
            <a:r>
              <a:rPr lang="en-US" sz="4916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916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362" y="1596142"/>
            <a:ext cx="3075056" cy="3457208"/>
          </a:xfrm>
          <a:prstGeom prst="rect">
            <a:avLst/>
          </a:prstGeom>
        </p:spPr>
      </p:pic>
      <p:sp>
        <p:nvSpPr>
          <p:cNvPr id="7" name="7-конечная звезда 6"/>
          <p:cNvSpPr/>
          <p:nvPr/>
        </p:nvSpPr>
        <p:spPr>
          <a:xfrm>
            <a:off x="3264561" y="1715122"/>
            <a:ext cx="721838" cy="624293"/>
          </a:xfrm>
          <a:prstGeom prst="star7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928"/>
          </a:p>
        </p:txBody>
      </p:sp>
    </p:spTree>
    <p:extLst>
      <p:ext uri="{BB962C8B-B14F-4D97-AF65-F5344CB8AC3E}">
        <p14:creationId xmlns:p14="http://schemas.microsoft.com/office/powerpoint/2010/main" val="80063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e1ed6d233add7425c236211876cf3028fe29567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Theme">
  <a:themeElements>
    <a:clrScheme name="i9_Aqua Teal">
      <a:dk1>
        <a:srgbClr val="57565A"/>
      </a:dk1>
      <a:lt1>
        <a:sysClr val="window" lastClr="FFFFFF"/>
      </a:lt1>
      <a:dk2>
        <a:srgbClr val="1C5686"/>
      </a:dk2>
      <a:lt2>
        <a:srgbClr val="176490"/>
      </a:lt2>
      <a:accent1>
        <a:srgbClr val="51C3CA"/>
      </a:accent1>
      <a:accent2>
        <a:srgbClr val="3CB2C3"/>
      </a:accent2>
      <a:accent3>
        <a:srgbClr val="1AA5BD"/>
      </a:accent3>
      <a:accent4>
        <a:srgbClr val="0097B7"/>
      </a:accent4>
      <a:accent5>
        <a:srgbClr val="0086AC"/>
      </a:accent5>
      <a:accent6>
        <a:srgbClr val="00759E"/>
      </a:accent6>
      <a:hlink>
        <a:srgbClr val="7030A0"/>
      </a:hlink>
      <a:folHlink>
        <a:srgbClr val="00B0F0"/>
      </a:folHlink>
    </a:clrScheme>
    <a:fontScheme name="Custom 3">
      <a:majorFont>
        <a:latin typeface="Open Sans Light"/>
        <a:ea typeface=""/>
        <a:cs typeface=""/>
      </a:majorFont>
      <a:minorFont>
        <a:latin typeface="Open Sans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5546</TotalTime>
  <Words>321</Words>
  <Application>Microsoft Office PowerPoint</Application>
  <PresentationFormat>Произвольный</PresentationFormat>
  <Paragraphs>68</Paragraphs>
  <Slides>14</Slides>
  <Notes>13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Calibri</vt:lpstr>
      <vt:lpstr>Open Sans</vt:lpstr>
      <vt:lpstr>Open Sans Light</vt:lpstr>
      <vt:lpstr>Office Theme</vt:lpstr>
      <vt:lpstr>2_Office Theme</vt:lpstr>
      <vt:lpstr>ONA TILI</vt:lpstr>
      <vt:lpstr>KIRITMALAR</vt:lpstr>
      <vt:lpstr>ISHONCH MUNOSABATI</vt:lpstr>
      <vt:lpstr>GUMON MUNOSABATI</vt:lpstr>
      <vt:lpstr>TASDIQ MUNOSABATI</vt:lpstr>
      <vt:lpstr>KIRITMALAR</vt:lpstr>
      <vt:lpstr>KIRITMALAR</vt:lpstr>
      <vt:lpstr>FIKRNING TARTIBI</vt:lpstr>
      <vt:lpstr>185-topshiriq</vt:lpstr>
      <vt:lpstr>BILIB OLING!</vt:lpstr>
      <vt:lpstr>185-topshiriq</vt:lpstr>
      <vt:lpstr>186-topshiriq</vt:lpstr>
      <vt:lpstr>186-topshiriq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Ona tili</dc:title>
  <dc:creator>MAKTAB</dc:creator>
  <cp:lastModifiedBy>Пользователь</cp:lastModifiedBy>
  <cp:revision>509</cp:revision>
  <dcterms:created xsi:type="dcterms:W3CDTF">2020-04-13T08:06:06Z</dcterms:created>
  <dcterms:modified xsi:type="dcterms:W3CDTF">2021-03-25T07:40:58Z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2020-04-13T00:00:00Z</vt:filetime>
  </property>
</Properties>
</file>