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2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703" r:id="rId2"/>
    <p:sldMasterId id="2147483761" r:id="rId3"/>
  </p:sldMasterIdLst>
  <p:notesMasterIdLst>
    <p:notesMasterId r:id="rId19"/>
  </p:notesMasterIdLst>
  <p:sldIdLst>
    <p:sldId id="373" r:id="rId4"/>
    <p:sldId id="378" r:id="rId5"/>
    <p:sldId id="372" r:id="rId6"/>
    <p:sldId id="381" r:id="rId7"/>
    <p:sldId id="370" r:id="rId8"/>
    <p:sldId id="367" r:id="rId9"/>
    <p:sldId id="374" r:id="rId10"/>
    <p:sldId id="382" r:id="rId11"/>
    <p:sldId id="385" r:id="rId12"/>
    <p:sldId id="380" r:id="rId13"/>
    <p:sldId id="383" r:id="rId14"/>
    <p:sldId id="384" r:id="rId15"/>
    <p:sldId id="386" r:id="rId16"/>
    <p:sldId id="387" r:id="rId17"/>
    <p:sldId id="293" r:id="rId18"/>
  </p:sldIdLst>
  <p:sldSz cx="12185650" cy="7019925"/>
  <p:notesSz cx="5765800" cy="3244850"/>
  <p:custDataLst>
    <p:tags r:id="rId20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D0B93"/>
    <a:srgbClr val="065A08"/>
    <a:srgbClr val="FF0066"/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382" autoAdjust="0"/>
  </p:normalViewPr>
  <p:slideViewPr>
    <p:cSldViewPr>
      <p:cViewPr varScale="1">
        <p:scale>
          <a:sx n="58" d="100"/>
          <a:sy n="58" d="100"/>
        </p:scale>
        <p:origin x="896" y="52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25.03.2021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1952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97751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15858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5357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20420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01470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52390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29300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91962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2028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3930" y="2180733"/>
            <a:ext cx="10357804" cy="1504734"/>
          </a:xfrm>
        </p:spPr>
        <p:txBody>
          <a:bodyPr>
            <a:normAutofit/>
          </a:bodyPr>
          <a:lstStyle>
            <a:lvl1pPr>
              <a:defRPr sz="257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7850" y="3977961"/>
            <a:ext cx="8529955" cy="17939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51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03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055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07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759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11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4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815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27163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857"/>
              </a:spcBef>
              <a:defRPr/>
            </a:lvl1pPr>
            <a:lvl2pPr>
              <a:spcBef>
                <a:spcPts val="857"/>
              </a:spcBef>
              <a:defRPr/>
            </a:lvl2pPr>
            <a:lvl3pPr>
              <a:spcBef>
                <a:spcPts val="857"/>
              </a:spcBef>
              <a:defRPr/>
            </a:lvl3pPr>
            <a:lvl4pPr>
              <a:spcBef>
                <a:spcPts val="857"/>
              </a:spcBef>
              <a:defRPr/>
            </a:lvl4pPr>
            <a:lvl5pPr>
              <a:spcBef>
                <a:spcPts val="857"/>
              </a:spcBef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54986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930" y="1486714"/>
            <a:ext cx="10357804" cy="4736826"/>
          </a:xfrm>
        </p:spPr>
        <p:txBody>
          <a:bodyPr/>
          <a:lstStyle>
            <a:lvl1pPr>
              <a:spcBef>
                <a:spcPts val="857"/>
              </a:spcBef>
              <a:defRPr/>
            </a:lvl1pPr>
            <a:lvl2pPr>
              <a:spcBef>
                <a:spcPts val="857"/>
              </a:spcBef>
              <a:defRPr/>
            </a:lvl2pPr>
            <a:lvl3pPr>
              <a:spcBef>
                <a:spcPts val="857"/>
              </a:spcBef>
              <a:defRPr/>
            </a:lvl3pPr>
            <a:lvl4pPr>
              <a:spcBef>
                <a:spcPts val="857"/>
              </a:spcBef>
              <a:defRPr/>
            </a:lvl4pPr>
            <a:lvl5pPr>
              <a:spcBef>
                <a:spcPts val="857"/>
              </a:spcBef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3930" y="955493"/>
            <a:ext cx="10357804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285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134051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no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 spcCol="274320">
            <a:normAutofit/>
          </a:bodyPr>
          <a:lstStyle>
            <a:lvl1pPr marL="0" indent="0">
              <a:spcBef>
                <a:spcPts val="857"/>
              </a:spcBef>
              <a:buNone/>
              <a:defRPr sz="1142"/>
            </a:lvl1pPr>
            <a:lvl2pPr marL="163198" indent="-163198">
              <a:spcBef>
                <a:spcPts val="857"/>
              </a:spcBef>
              <a:buFont typeface="Arial" panose="020B0604020202020204" pitchFamily="34" charset="0"/>
              <a:buChar char="•"/>
              <a:defRPr sz="1142"/>
            </a:lvl2pPr>
            <a:lvl3pPr marL="339998" indent="-176799">
              <a:spcBef>
                <a:spcPts val="857"/>
              </a:spcBef>
              <a:buFont typeface="Open Sans Light" panose="020B0306030504020204" pitchFamily="34" charset="0"/>
              <a:buChar char="–"/>
              <a:defRPr sz="1142"/>
            </a:lvl3pPr>
            <a:lvl4pPr marL="489596" indent="-163198">
              <a:spcBef>
                <a:spcPts val="857"/>
              </a:spcBef>
              <a:buFont typeface="Arial" panose="020B0604020202020204" pitchFamily="34" charset="0"/>
              <a:buChar char="•"/>
              <a:defRPr sz="1142"/>
            </a:lvl4pPr>
            <a:lvl5pPr marL="652795" indent="-163198">
              <a:spcBef>
                <a:spcPts val="857"/>
              </a:spcBef>
              <a:buFont typeface="Open Sans Light" panose="020B0306030504020204" pitchFamily="34" charset="0"/>
              <a:buChar char="–"/>
              <a:defRPr sz="114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20641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930" y="1486714"/>
            <a:ext cx="10357804" cy="4736826"/>
          </a:xfrm>
        </p:spPr>
        <p:txBody>
          <a:bodyPr numCol="2" spcCol="274320">
            <a:normAutofit/>
          </a:bodyPr>
          <a:lstStyle>
            <a:lvl1pPr marL="0" indent="0">
              <a:spcBef>
                <a:spcPts val="857"/>
              </a:spcBef>
              <a:buNone/>
              <a:defRPr sz="1142"/>
            </a:lvl1pPr>
            <a:lvl2pPr marL="163198" indent="-163198">
              <a:spcBef>
                <a:spcPts val="857"/>
              </a:spcBef>
              <a:buFont typeface="Arial" panose="020B0604020202020204" pitchFamily="34" charset="0"/>
              <a:buChar char="•"/>
              <a:defRPr sz="1142"/>
            </a:lvl2pPr>
            <a:lvl3pPr marL="326398" indent="-163198">
              <a:spcBef>
                <a:spcPts val="857"/>
              </a:spcBef>
              <a:buFont typeface="Open Sans Light" panose="020B0306030504020204" pitchFamily="34" charset="0"/>
              <a:buChar char="–"/>
              <a:defRPr sz="1142"/>
            </a:lvl3pPr>
            <a:lvl4pPr marL="489596" indent="-163198">
              <a:spcBef>
                <a:spcPts val="857"/>
              </a:spcBef>
              <a:buFont typeface="Arial" panose="020B0604020202020204" pitchFamily="34" charset="0"/>
              <a:buChar char="•"/>
              <a:defRPr sz="1142"/>
            </a:lvl4pPr>
            <a:lvl5pPr marL="652795" indent="-163198">
              <a:spcBef>
                <a:spcPts val="857"/>
              </a:spcBef>
              <a:buFont typeface="Open Sans Light" panose="020B0306030504020204" pitchFamily="34" charset="0"/>
              <a:buChar char="–"/>
              <a:defRPr sz="114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3930" y="955493"/>
            <a:ext cx="10357804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285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865210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929" y="1486716"/>
            <a:ext cx="5077354" cy="4632826"/>
          </a:xfrm>
        </p:spPr>
        <p:txBody>
          <a:bodyPr>
            <a:normAutofit/>
          </a:bodyPr>
          <a:lstStyle>
            <a:lvl1pPr>
              <a:defRPr sz="1429"/>
            </a:lvl1pPr>
            <a:lvl2pPr>
              <a:defRPr sz="1142"/>
            </a:lvl2pPr>
            <a:lvl3pPr>
              <a:defRPr sz="1142"/>
            </a:lvl3pPr>
            <a:lvl4pPr>
              <a:defRPr sz="1142"/>
            </a:lvl4pPr>
            <a:lvl5pPr>
              <a:defRPr sz="1142"/>
            </a:lvl5pPr>
            <a:lvl6pPr>
              <a:defRPr sz="1714"/>
            </a:lvl6pPr>
            <a:lvl7pPr>
              <a:defRPr sz="1714"/>
            </a:lvl7pPr>
            <a:lvl8pPr>
              <a:defRPr sz="1714"/>
            </a:lvl8pPr>
            <a:lvl9pPr>
              <a:defRPr sz="1714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4372" y="1486716"/>
            <a:ext cx="5077354" cy="4632826"/>
          </a:xfrm>
        </p:spPr>
        <p:txBody>
          <a:bodyPr>
            <a:normAutofit/>
          </a:bodyPr>
          <a:lstStyle>
            <a:lvl1pPr>
              <a:defRPr sz="1429"/>
            </a:lvl1pPr>
            <a:lvl2pPr>
              <a:defRPr sz="1142"/>
            </a:lvl2pPr>
            <a:lvl3pPr>
              <a:defRPr sz="1142"/>
            </a:lvl3pPr>
            <a:lvl4pPr>
              <a:defRPr sz="1142"/>
            </a:lvl4pPr>
            <a:lvl5pPr>
              <a:defRPr sz="1142"/>
            </a:lvl5pPr>
            <a:lvl6pPr>
              <a:defRPr sz="1714"/>
            </a:lvl6pPr>
            <a:lvl7pPr>
              <a:defRPr sz="1714"/>
            </a:lvl7pPr>
            <a:lvl8pPr>
              <a:defRPr sz="1714"/>
            </a:lvl8pPr>
            <a:lvl9pPr>
              <a:defRPr sz="1714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3930" y="955493"/>
            <a:ext cx="10357804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285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1712953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929" y="1247988"/>
            <a:ext cx="5077354" cy="4632826"/>
          </a:xfrm>
        </p:spPr>
        <p:txBody>
          <a:bodyPr>
            <a:normAutofit/>
          </a:bodyPr>
          <a:lstStyle>
            <a:lvl1pPr>
              <a:defRPr sz="1429"/>
            </a:lvl1pPr>
            <a:lvl2pPr>
              <a:defRPr sz="1142"/>
            </a:lvl2pPr>
            <a:lvl3pPr>
              <a:defRPr sz="1142"/>
            </a:lvl3pPr>
            <a:lvl4pPr>
              <a:defRPr sz="1142"/>
            </a:lvl4pPr>
            <a:lvl5pPr>
              <a:defRPr sz="1142"/>
            </a:lvl5pPr>
            <a:lvl6pPr>
              <a:defRPr sz="1714"/>
            </a:lvl6pPr>
            <a:lvl7pPr>
              <a:defRPr sz="1714"/>
            </a:lvl7pPr>
            <a:lvl8pPr>
              <a:defRPr sz="1714"/>
            </a:lvl8pPr>
            <a:lvl9pPr>
              <a:defRPr sz="1714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4372" y="1247988"/>
            <a:ext cx="5077354" cy="4632826"/>
          </a:xfrm>
        </p:spPr>
        <p:txBody>
          <a:bodyPr>
            <a:normAutofit/>
          </a:bodyPr>
          <a:lstStyle>
            <a:lvl1pPr>
              <a:defRPr sz="1429"/>
            </a:lvl1pPr>
            <a:lvl2pPr>
              <a:defRPr sz="1142"/>
            </a:lvl2pPr>
            <a:lvl3pPr>
              <a:defRPr sz="1142"/>
            </a:lvl3pPr>
            <a:lvl4pPr>
              <a:defRPr sz="1142"/>
            </a:lvl4pPr>
            <a:lvl5pPr>
              <a:defRPr sz="1142"/>
            </a:lvl5pPr>
            <a:lvl6pPr>
              <a:defRPr sz="1714"/>
            </a:lvl6pPr>
            <a:lvl7pPr>
              <a:defRPr sz="1714"/>
            </a:lvl7pPr>
            <a:lvl8pPr>
              <a:defRPr sz="1714"/>
            </a:lvl8pPr>
            <a:lvl9pPr>
              <a:defRPr sz="1714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691633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928" y="1337952"/>
            <a:ext cx="5079470" cy="225080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429" b="1"/>
            </a:lvl1pPr>
            <a:lvl2pPr marL="435197" indent="0">
              <a:buNone/>
              <a:defRPr sz="1904" b="1"/>
            </a:lvl2pPr>
            <a:lvl3pPr marL="870393" indent="0">
              <a:buNone/>
              <a:defRPr sz="1714" b="1"/>
            </a:lvl3pPr>
            <a:lvl4pPr marL="1305588" indent="0">
              <a:buNone/>
              <a:defRPr sz="1524" b="1"/>
            </a:lvl4pPr>
            <a:lvl5pPr marL="1740786" indent="0">
              <a:buNone/>
              <a:defRPr sz="1524" b="1"/>
            </a:lvl5pPr>
            <a:lvl6pPr marL="2175981" indent="0">
              <a:buNone/>
              <a:defRPr sz="1524" b="1"/>
            </a:lvl6pPr>
            <a:lvl7pPr marL="2611178" indent="0">
              <a:buNone/>
              <a:defRPr sz="1524" b="1"/>
            </a:lvl7pPr>
            <a:lvl8pPr marL="3046376" indent="0">
              <a:buNone/>
              <a:defRPr sz="1524" b="1"/>
            </a:lvl8pPr>
            <a:lvl9pPr marL="3481572" indent="0">
              <a:buNone/>
              <a:defRPr sz="1524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928" y="1597128"/>
            <a:ext cx="5079470" cy="4673683"/>
          </a:xfrm>
        </p:spPr>
        <p:txBody>
          <a:bodyPr>
            <a:normAutofit/>
          </a:bodyPr>
          <a:lstStyle>
            <a:lvl1pPr>
              <a:defRPr sz="1429"/>
            </a:lvl1pPr>
            <a:lvl2pPr>
              <a:defRPr sz="1142"/>
            </a:lvl2pPr>
            <a:lvl3pPr>
              <a:defRPr sz="1142"/>
            </a:lvl3pPr>
            <a:lvl4pPr>
              <a:defRPr sz="1142"/>
            </a:lvl4pPr>
            <a:lvl5pPr>
              <a:defRPr sz="1142"/>
            </a:lvl5pPr>
            <a:lvl6pPr>
              <a:defRPr sz="1524"/>
            </a:lvl6pPr>
            <a:lvl7pPr>
              <a:defRPr sz="1524"/>
            </a:lvl7pPr>
            <a:lvl8pPr>
              <a:defRPr sz="1524"/>
            </a:lvl8pPr>
            <a:lvl9pPr>
              <a:defRPr sz="1524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0145" y="1337952"/>
            <a:ext cx="5081584" cy="225080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429" b="1"/>
            </a:lvl1pPr>
            <a:lvl2pPr marL="435197" indent="0">
              <a:buNone/>
              <a:defRPr sz="1904" b="1"/>
            </a:lvl2pPr>
            <a:lvl3pPr marL="870393" indent="0">
              <a:buNone/>
              <a:defRPr sz="1714" b="1"/>
            </a:lvl3pPr>
            <a:lvl4pPr marL="1305588" indent="0">
              <a:buNone/>
              <a:defRPr sz="1524" b="1"/>
            </a:lvl4pPr>
            <a:lvl5pPr marL="1740786" indent="0">
              <a:buNone/>
              <a:defRPr sz="1524" b="1"/>
            </a:lvl5pPr>
            <a:lvl6pPr marL="2175981" indent="0">
              <a:buNone/>
              <a:defRPr sz="1524" b="1"/>
            </a:lvl6pPr>
            <a:lvl7pPr marL="2611178" indent="0">
              <a:buNone/>
              <a:defRPr sz="1524" b="1"/>
            </a:lvl7pPr>
            <a:lvl8pPr marL="3046376" indent="0">
              <a:buNone/>
              <a:defRPr sz="1524" b="1"/>
            </a:lvl8pPr>
            <a:lvl9pPr marL="3481572" indent="0">
              <a:buNone/>
              <a:defRPr sz="1524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0145" y="1597128"/>
            <a:ext cx="5081584" cy="4673683"/>
          </a:xfrm>
        </p:spPr>
        <p:txBody>
          <a:bodyPr>
            <a:normAutofit/>
          </a:bodyPr>
          <a:lstStyle>
            <a:lvl1pPr>
              <a:defRPr sz="1429"/>
            </a:lvl1pPr>
            <a:lvl2pPr>
              <a:defRPr sz="1142"/>
            </a:lvl2pPr>
            <a:lvl3pPr>
              <a:defRPr sz="1142"/>
            </a:lvl3pPr>
            <a:lvl4pPr>
              <a:defRPr sz="1142"/>
            </a:lvl4pPr>
            <a:lvl5pPr>
              <a:defRPr sz="1142"/>
            </a:lvl5pPr>
            <a:lvl6pPr>
              <a:defRPr sz="1524"/>
            </a:lvl6pPr>
            <a:lvl7pPr>
              <a:defRPr sz="1524"/>
            </a:lvl7pPr>
            <a:lvl8pPr>
              <a:defRPr sz="1524"/>
            </a:lvl8pPr>
            <a:lvl9pPr>
              <a:defRPr sz="1524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316075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928" y="1586776"/>
            <a:ext cx="5079470" cy="225080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429" b="1"/>
            </a:lvl1pPr>
            <a:lvl2pPr marL="435197" indent="0">
              <a:buNone/>
              <a:defRPr sz="1904" b="1"/>
            </a:lvl2pPr>
            <a:lvl3pPr marL="870393" indent="0">
              <a:buNone/>
              <a:defRPr sz="1714" b="1"/>
            </a:lvl3pPr>
            <a:lvl4pPr marL="1305588" indent="0">
              <a:buNone/>
              <a:defRPr sz="1524" b="1"/>
            </a:lvl4pPr>
            <a:lvl5pPr marL="1740786" indent="0">
              <a:buNone/>
              <a:defRPr sz="1524" b="1"/>
            </a:lvl5pPr>
            <a:lvl6pPr marL="2175981" indent="0">
              <a:buNone/>
              <a:defRPr sz="1524" b="1"/>
            </a:lvl6pPr>
            <a:lvl7pPr marL="2611178" indent="0">
              <a:buNone/>
              <a:defRPr sz="1524" b="1"/>
            </a:lvl7pPr>
            <a:lvl8pPr marL="3046376" indent="0">
              <a:buNone/>
              <a:defRPr sz="1524" b="1"/>
            </a:lvl8pPr>
            <a:lvl9pPr marL="3481572" indent="0">
              <a:buNone/>
              <a:defRPr sz="1524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928" y="1845953"/>
            <a:ext cx="5079470" cy="4471985"/>
          </a:xfrm>
        </p:spPr>
        <p:txBody>
          <a:bodyPr>
            <a:normAutofit/>
          </a:bodyPr>
          <a:lstStyle>
            <a:lvl1pPr>
              <a:defRPr sz="1429"/>
            </a:lvl1pPr>
            <a:lvl2pPr>
              <a:defRPr sz="1142"/>
            </a:lvl2pPr>
            <a:lvl3pPr>
              <a:defRPr sz="1142"/>
            </a:lvl3pPr>
            <a:lvl4pPr>
              <a:defRPr sz="1142"/>
            </a:lvl4pPr>
            <a:lvl5pPr>
              <a:defRPr sz="1142"/>
            </a:lvl5pPr>
            <a:lvl6pPr>
              <a:defRPr sz="1524"/>
            </a:lvl6pPr>
            <a:lvl7pPr>
              <a:defRPr sz="1524"/>
            </a:lvl7pPr>
            <a:lvl8pPr>
              <a:defRPr sz="1524"/>
            </a:lvl8pPr>
            <a:lvl9pPr>
              <a:defRPr sz="1524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0145" y="1586776"/>
            <a:ext cx="5081584" cy="225080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429" b="1"/>
            </a:lvl1pPr>
            <a:lvl2pPr marL="435197" indent="0">
              <a:buNone/>
              <a:defRPr sz="1904" b="1"/>
            </a:lvl2pPr>
            <a:lvl3pPr marL="870393" indent="0">
              <a:buNone/>
              <a:defRPr sz="1714" b="1"/>
            </a:lvl3pPr>
            <a:lvl4pPr marL="1305588" indent="0">
              <a:buNone/>
              <a:defRPr sz="1524" b="1"/>
            </a:lvl4pPr>
            <a:lvl5pPr marL="1740786" indent="0">
              <a:buNone/>
              <a:defRPr sz="1524" b="1"/>
            </a:lvl5pPr>
            <a:lvl6pPr marL="2175981" indent="0">
              <a:buNone/>
              <a:defRPr sz="1524" b="1"/>
            </a:lvl6pPr>
            <a:lvl7pPr marL="2611178" indent="0">
              <a:buNone/>
              <a:defRPr sz="1524" b="1"/>
            </a:lvl7pPr>
            <a:lvl8pPr marL="3046376" indent="0">
              <a:buNone/>
              <a:defRPr sz="1524" b="1"/>
            </a:lvl8pPr>
            <a:lvl9pPr marL="3481572" indent="0">
              <a:buNone/>
              <a:defRPr sz="1524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0145" y="1845953"/>
            <a:ext cx="5081584" cy="4471985"/>
          </a:xfrm>
        </p:spPr>
        <p:txBody>
          <a:bodyPr>
            <a:normAutofit/>
          </a:bodyPr>
          <a:lstStyle>
            <a:lvl1pPr>
              <a:defRPr sz="1429"/>
            </a:lvl1pPr>
            <a:lvl2pPr>
              <a:defRPr sz="1142"/>
            </a:lvl2pPr>
            <a:lvl3pPr>
              <a:defRPr sz="1142"/>
            </a:lvl3pPr>
            <a:lvl4pPr>
              <a:defRPr sz="1142"/>
            </a:lvl4pPr>
            <a:lvl5pPr>
              <a:defRPr sz="1142"/>
            </a:lvl5pPr>
            <a:lvl6pPr>
              <a:defRPr sz="1524"/>
            </a:lvl6pPr>
            <a:lvl7pPr>
              <a:defRPr sz="1524"/>
            </a:lvl7pPr>
            <a:lvl8pPr>
              <a:defRPr sz="1524"/>
            </a:lvl8pPr>
            <a:lvl9pPr>
              <a:defRPr sz="1524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3930" y="955493"/>
            <a:ext cx="10357804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285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9125399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342757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3930" y="955493"/>
            <a:ext cx="10357804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285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1257498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Utterly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54213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ight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3061645" cy="351932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047426" y="0"/>
            <a:ext cx="3061645" cy="351932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094856" y="0"/>
            <a:ext cx="3061645" cy="351932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9142284" y="0"/>
            <a:ext cx="3061645" cy="351932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3500603"/>
            <a:ext cx="3061645" cy="351932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3047426" y="3500603"/>
            <a:ext cx="3061645" cy="351932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6094856" y="3500603"/>
            <a:ext cx="3061645" cy="351932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9142284" y="3500603"/>
            <a:ext cx="3061645" cy="351932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5506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fteen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6"/>
            <a:ext cx="2440176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 dirty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436369" y="6"/>
            <a:ext cx="2440176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872737" y="6"/>
            <a:ext cx="2440176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7309106" y="6"/>
            <a:ext cx="2440176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9745474" y="6"/>
            <a:ext cx="2440176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2335302"/>
            <a:ext cx="2440176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2436369" y="2335302"/>
            <a:ext cx="2440176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4872737" y="2335302"/>
            <a:ext cx="2440176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7309106" y="2335302"/>
            <a:ext cx="2440176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9745474" y="2335302"/>
            <a:ext cx="2440176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0" y="4670597"/>
            <a:ext cx="2440176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2436369" y="4670597"/>
            <a:ext cx="2440176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4872737" y="4670597"/>
            <a:ext cx="2440176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309106" y="4670597"/>
            <a:ext cx="2440176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745474" y="4670597"/>
            <a:ext cx="2440176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2701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4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" y="0"/>
            <a:ext cx="204719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027693" y="0"/>
            <a:ext cx="204719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055387" y="0"/>
            <a:ext cx="204719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6083080" y="0"/>
            <a:ext cx="204719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10138463" y="0"/>
            <a:ext cx="204719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110771" y="0"/>
            <a:ext cx="204719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8" name="Picture Placeholder 3"/>
          <p:cNvSpPr>
            <a:spLocks noGrp="1"/>
          </p:cNvSpPr>
          <p:nvPr>
            <p:ph type="pic" sz="quarter" idx="26"/>
          </p:nvPr>
        </p:nvSpPr>
        <p:spPr>
          <a:xfrm>
            <a:off x="2" y="1750303"/>
            <a:ext cx="204719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2027693" y="1750303"/>
            <a:ext cx="204719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0" name="Picture Placeholder 3"/>
          <p:cNvSpPr>
            <a:spLocks noGrp="1"/>
          </p:cNvSpPr>
          <p:nvPr>
            <p:ph type="pic" sz="quarter" idx="28"/>
          </p:nvPr>
        </p:nvSpPr>
        <p:spPr>
          <a:xfrm>
            <a:off x="4055387" y="1750303"/>
            <a:ext cx="204719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083080" y="1750303"/>
            <a:ext cx="204719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30"/>
          </p:nvPr>
        </p:nvSpPr>
        <p:spPr>
          <a:xfrm>
            <a:off x="10138463" y="1750303"/>
            <a:ext cx="204719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8110771" y="1750303"/>
            <a:ext cx="204719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4" name="Picture Placeholder 3"/>
          <p:cNvSpPr>
            <a:spLocks noGrp="1"/>
          </p:cNvSpPr>
          <p:nvPr>
            <p:ph type="pic" sz="quarter" idx="32"/>
          </p:nvPr>
        </p:nvSpPr>
        <p:spPr>
          <a:xfrm>
            <a:off x="2" y="3500603"/>
            <a:ext cx="204719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2027693" y="3500603"/>
            <a:ext cx="204719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6" name="Picture Placeholder 3"/>
          <p:cNvSpPr>
            <a:spLocks noGrp="1"/>
          </p:cNvSpPr>
          <p:nvPr>
            <p:ph type="pic" sz="quarter" idx="34"/>
          </p:nvPr>
        </p:nvSpPr>
        <p:spPr>
          <a:xfrm>
            <a:off x="4055387" y="3500603"/>
            <a:ext cx="204719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083080" y="3500603"/>
            <a:ext cx="204719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8" name="Picture Placeholder 3"/>
          <p:cNvSpPr>
            <a:spLocks noGrp="1"/>
          </p:cNvSpPr>
          <p:nvPr>
            <p:ph type="pic" sz="quarter" idx="36"/>
          </p:nvPr>
        </p:nvSpPr>
        <p:spPr>
          <a:xfrm>
            <a:off x="10138463" y="3500603"/>
            <a:ext cx="204719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10771" y="3500603"/>
            <a:ext cx="204719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0" name="Picture Placeholder 3"/>
          <p:cNvSpPr>
            <a:spLocks noGrp="1"/>
          </p:cNvSpPr>
          <p:nvPr>
            <p:ph type="pic" sz="quarter" idx="38"/>
          </p:nvPr>
        </p:nvSpPr>
        <p:spPr>
          <a:xfrm>
            <a:off x="2" y="5250904"/>
            <a:ext cx="204719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2027693" y="5250904"/>
            <a:ext cx="204719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2" name="Picture Placeholder 3"/>
          <p:cNvSpPr>
            <a:spLocks noGrp="1"/>
          </p:cNvSpPr>
          <p:nvPr>
            <p:ph type="pic" sz="quarter" idx="40"/>
          </p:nvPr>
        </p:nvSpPr>
        <p:spPr>
          <a:xfrm>
            <a:off x="4055387" y="5250904"/>
            <a:ext cx="204719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41"/>
          </p:nvPr>
        </p:nvSpPr>
        <p:spPr>
          <a:xfrm>
            <a:off x="6083080" y="5250904"/>
            <a:ext cx="204719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4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10138463" y="5250904"/>
            <a:ext cx="204719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43"/>
          </p:nvPr>
        </p:nvSpPr>
        <p:spPr>
          <a:xfrm>
            <a:off x="8110771" y="5250904"/>
            <a:ext cx="204719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9966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926" y="1429988"/>
            <a:ext cx="2437130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4149" y="1429988"/>
            <a:ext cx="2437130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4371" y="1429988"/>
            <a:ext cx="2437130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4595" y="1429988"/>
            <a:ext cx="2437130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3926" y="5098166"/>
            <a:ext cx="2437130" cy="981490"/>
          </a:xfrm>
        </p:spPr>
        <p:txBody>
          <a:bodyPr>
            <a:noAutofit/>
          </a:bodyPr>
          <a:lstStyle>
            <a:lvl1pPr marL="0" indent="0">
              <a:buNone/>
              <a:defRPr sz="998"/>
            </a:lvl1pPr>
            <a:lvl2pPr marL="108799" indent="-108799">
              <a:buFont typeface="Arial" panose="020B0604020202020204" pitchFamily="34" charset="0"/>
              <a:buChar char="•"/>
              <a:defRPr sz="998"/>
            </a:lvl2pPr>
            <a:lvl3pPr marL="217599" indent="-108799">
              <a:defRPr sz="998"/>
            </a:lvl3pPr>
            <a:lvl4pPr marL="380797" indent="-163198">
              <a:defRPr sz="998"/>
            </a:lvl4pPr>
            <a:lvl5pPr marL="543995" indent="-163198"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3554149" y="5098166"/>
            <a:ext cx="2437130" cy="981490"/>
          </a:xfrm>
        </p:spPr>
        <p:txBody>
          <a:bodyPr>
            <a:noAutofit/>
          </a:bodyPr>
          <a:lstStyle>
            <a:lvl1pPr marL="0" indent="0">
              <a:buNone/>
              <a:defRPr sz="998"/>
            </a:lvl1pPr>
            <a:lvl2pPr marL="108799" indent="-108799">
              <a:buFont typeface="Arial" panose="020B0604020202020204" pitchFamily="34" charset="0"/>
              <a:buChar char="•"/>
              <a:defRPr sz="998"/>
            </a:lvl2pPr>
            <a:lvl3pPr marL="217599" indent="-108799">
              <a:defRPr sz="998"/>
            </a:lvl3pPr>
            <a:lvl4pPr marL="380797" indent="-163198">
              <a:defRPr sz="998"/>
            </a:lvl4pPr>
            <a:lvl5pPr marL="543995" indent="-163198"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6194371" y="5098166"/>
            <a:ext cx="2437130" cy="981490"/>
          </a:xfrm>
        </p:spPr>
        <p:txBody>
          <a:bodyPr>
            <a:noAutofit/>
          </a:bodyPr>
          <a:lstStyle>
            <a:lvl1pPr marL="0" indent="0">
              <a:buNone/>
              <a:defRPr sz="998"/>
            </a:lvl1pPr>
            <a:lvl2pPr marL="108799" indent="-108799">
              <a:buFont typeface="Arial" panose="020B0604020202020204" pitchFamily="34" charset="0"/>
              <a:buChar char="•"/>
              <a:defRPr sz="998"/>
            </a:lvl2pPr>
            <a:lvl3pPr marL="217599" indent="-108799">
              <a:defRPr sz="998"/>
            </a:lvl3pPr>
            <a:lvl4pPr marL="380797" indent="-163198">
              <a:defRPr sz="998"/>
            </a:lvl4pPr>
            <a:lvl5pPr marL="543995" indent="-163198"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8834595" y="5098166"/>
            <a:ext cx="2437130" cy="981490"/>
          </a:xfrm>
        </p:spPr>
        <p:txBody>
          <a:bodyPr>
            <a:noAutofit/>
          </a:bodyPr>
          <a:lstStyle>
            <a:lvl1pPr marL="0" indent="0">
              <a:buNone/>
              <a:defRPr sz="998"/>
            </a:lvl1pPr>
            <a:lvl2pPr marL="108799" indent="-108799">
              <a:buFont typeface="Arial" panose="020B0604020202020204" pitchFamily="34" charset="0"/>
              <a:buChar char="•"/>
              <a:defRPr sz="998"/>
            </a:lvl2pPr>
            <a:lvl3pPr marL="217599" indent="-108799">
              <a:defRPr sz="998"/>
            </a:lvl3pPr>
            <a:lvl4pPr marL="380797" indent="-163198">
              <a:defRPr sz="998"/>
            </a:lvl4pPr>
            <a:lvl5pPr marL="543995" indent="-163198"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2577829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072">
          <p15:clr>
            <a:srgbClr val="FBAE40"/>
          </p15:clr>
        </p15:guide>
        <p15:guide id="2" pos="1768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926" y="1429988"/>
            <a:ext cx="2437130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4149" y="1429988"/>
            <a:ext cx="2437130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4371" y="1429988"/>
            <a:ext cx="2437130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4595" y="1429988"/>
            <a:ext cx="2437130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3926" y="5098166"/>
            <a:ext cx="2437130" cy="981490"/>
          </a:xfrm>
        </p:spPr>
        <p:txBody>
          <a:bodyPr>
            <a:noAutofit/>
          </a:bodyPr>
          <a:lstStyle>
            <a:lvl1pPr marL="0" indent="0">
              <a:buNone/>
              <a:defRPr sz="998"/>
            </a:lvl1pPr>
            <a:lvl2pPr marL="108799" indent="-108799">
              <a:buFont typeface="Arial" panose="020B0604020202020204" pitchFamily="34" charset="0"/>
              <a:buChar char="•"/>
              <a:defRPr sz="998"/>
            </a:lvl2pPr>
            <a:lvl3pPr marL="217599" indent="-108799">
              <a:defRPr sz="998"/>
            </a:lvl3pPr>
            <a:lvl4pPr marL="380797" indent="-163198">
              <a:defRPr sz="998"/>
            </a:lvl4pPr>
            <a:lvl5pPr marL="543995" indent="-163198"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3554149" y="5098166"/>
            <a:ext cx="2437130" cy="981490"/>
          </a:xfrm>
        </p:spPr>
        <p:txBody>
          <a:bodyPr>
            <a:noAutofit/>
          </a:bodyPr>
          <a:lstStyle>
            <a:lvl1pPr marL="0" indent="0">
              <a:buNone/>
              <a:defRPr sz="998"/>
            </a:lvl1pPr>
            <a:lvl2pPr marL="108799" indent="-108799">
              <a:buFont typeface="Arial" panose="020B0604020202020204" pitchFamily="34" charset="0"/>
              <a:buChar char="•"/>
              <a:defRPr sz="998"/>
            </a:lvl2pPr>
            <a:lvl3pPr marL="217599" indent="-108799">
              <a:defRPr sz="998"/>
            </a:lvl3pPr>
            <a:lvl4pPr marL="380797" indent="-163198">
              <a:defRPr sz="998"/>
            </a:lvl4pPr>
            <a:lvl5pPr marL="543995" indent="-163198"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6194371" y="5098166"/>
            <a:ext cx="2437130" cy="981490"/>
          </a:xfrm>
        </p:spPr>
        <p:txBody>
          <a:bodyPr>
            <a:noAutofit/>
          </a:bodyPr>
          <a:lstStyle>
            <a:lvl1pPr marL="0" indent="0">
              <a:buNone/>
              <a:defRPr sz="998"/>
            </a:lvl1pPr>
            <a:lvl2pPr marL="108799" indent="-108799">
              <a:buFont typeface="Arial" panose="020B0604020202020204" pitchFamily="34" charset="0"/>
              <a:buChar char="•"/>
              <a:defRPr sz="998"/>
            </a:lvl2pPr>
            <a:lvl3pPr marL="217599" indent="-108799">
              <a:defRPr sz="998"/>
            </a:lvl3pPr>
            <a:lvl4pPr marL="380797" indent="-163198">
              <a:defRPr sz="998"/>
            </a:lvl4pPr>
            <a:lvl5pPr marL="543995" indent="-163198"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8834595" y="5098166"/>
            <a:ext cx="2437130" cy="981490"/>
          </a:xfrm>
        </p:spPr>
        <p:txBody>
          <a:bodyPr>
            <a:noAutofit/>
          </a:bodyPr>
          <a:lstStyle>
            <a:lvl1pPr marL="0" indent="0">
              <a:buNone/>
              <a:defRPr sz="998"/>
            </a:lvl1pPr>
            <a:lvl2pPr marL="108799" indent="-108799">
              <a:buFont typeface="Arial" panose="020B0604020202020204" pitchFamily="34" charset="0"/>
              <a:buChar char="•"/>
              <a:defRPr sz="998"/>
            </a:lvl2pPr>
            <a:lvl3pPr marL="217599" indent="-108799">
              <a:defRPr sz="998"/>
            </a:lvl3pPr>
            <a:lvl4pPr marL="380797" indent="-163198">
              <a:defRPr sz="998"/>
            </a:lvl4pPr>
            <a:lvl5pPr marL="543995" indent="-163198"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3930" y="955493"/>
            <a:ext cx="10357804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285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13085679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072">
          <p15:clr>
            <a:srgbClr val="FBAE40"/>
          </p15:clr>
        </p15:guide>
        <p15:guide id="2" pos="1768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925" y="1429988"/>
            <a:ext cx="3326682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29484" y="1429988"/>
            <a:ext cx="3326682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5043" y="1429988"/>
            <a:ext cx="3326682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3925" y="5098166"/>
            <a:ext cx="3326682" cy="981490"/>
          </a:xfrm>
        </p:spPr>
        <p:txBody>
          <a:bodyPr>
            <a:noAutofit/>
          </a:bodyPr>
          <a:lstStyle>
            <a:lvl1pPr marL="0" indent="0">
              <a:buNone/>
              <a:defRPr sz="998"/>
            </a:lvl1pPr>
            <a:lvl2pPr marL="108799" indent="-108799">
              <a:buFont typeface="Arial" panose="020B0604020202020204" pitchFamily="34" charset="0"/>
              <a:buChar char="•"/>
              <a:defRPr sz="998"/>
            </a:lvl2pPr>
            <a:lvl3pPr marL="217599" indent="-108799">
              <a:defRPr sz="998"/>
            </a:lvl3pPr>
            <a:lvl4pPr marL="380797" indent="-163198">
              <a:defRPr sz="998"/>
            </a:lvl4pPr>
            <a:lvl5pPr marL="543995" indent="-163198"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4429484" y="5098166"/>
            <a:ext cx="3326682" cy="981490"/>
          </a:xfrm>
        </p:spPr>
        <p:txBody>
          <a:bodyPr>
            <a:noAutofit/>
          </a:bodyPr>
          <a:lstStyle>
            <a:lvl1pPr marL="0" indent="0">
              <a:buNone/>
              <a:defRPr sz="998"/>
            </a:lvl1pPr>
            <a:lvl2pPr marL="108799" indent="-108799">
              <a:buFont typeface="Arial" panose="020B0604020202020204" pitchFamily="34" charset="0"/>
              <a:buChar char="•"/>
              <a:defRPr sz="998"/>
            </a:lvl2pPr>
            <a:lvl3pPr marL="217599" indent="-108799">
              <a:defRPr sz="998"/>
            </a:lvl3pPr>
            <a:lvl4pPr marL="380797" indent="-163198">
              <a:defRPr sz="998"/>
            </a:lvl4pPr>
            <a:lvl5pPr marL="543995" indent="-163198"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7945043" y="5098166"/>
            <a:ext cx="3326682" cy="981490"/>
          </a:xfrm>
        </p:spPr>
        <p:txBody>
          <a:bodyPr>
            <a:noAutofit/>
          </a:bodyPr>
          <a:lstStyle>
            <a:lvl1pPr marL="0" indent="0">
              <a:buNone/>
              <a:defRPr sz="998"/>
            </a:lvl1pPr>
            <a:lvl2pPr marL="108799" indent="-108799">
              <a:buFont typeface="Arial" panose="020B0604020202020204" pitchFamily="34" charset="0"/>
              <a:buChar char="•"/>
              <a:defRPr sz="998"/>
            </a:lvl2pPr>
            <a:lvl3pPr marL="217599" indent="-108799">
              <a:defRPr sz="998"/>
            </a:lvl3pPr>
            <a:lvl4pPr marL="380797" indent="-163198">
              <a:defRPr sz="998"/>
            </a:lvl4pPr>
            <a:lvl5pPr marL="543995" indent="-163198"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7347834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925" y="1429988"/>
            <a:ext cx="3326682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29484" y="1429988"/>
            <a:ext cx="3326682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5043" y="1429988"/>
            <a:ext cx="3326682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3925" y="5098166"/>
            <a:ext cx="3326682" cy="981490"/>
          </a:xfrm>
        </p:spPr>
        <p:txBody>
          <a:bodyPr>
            <a:noAutofit/>
          </a:bodyPr>
          <a:lstStyle>
            <a:lvl1pPr marL="0" indent="0">
              <a:buNone/>
              <a:defRPr sz="998"/>
            </a:lvl1pPr>
            <a:lvl2pPr marL="108799" indent="-108799">
              <a:buFont typeface="Arial" panose="020B0604020202020204" pitchFamily="34" charset="0"/>
              <a:buChar char="•"/>
              <a:defRPr sz="998"/>
            </a:lvl2pPr>
            <a:lvl3pPr marL="217599" indent="-108799">
              <a:defRPr sz="998"/>
            </a:lvl3pPr>
            <a:lvl4pPr marL="380797" indent="-163198">
              <a:defRPr sz="998"/>
            </a:lvl4pPr>
            <a:lvl5pPr marL="543995" indent="-163198"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4429484" y="5098166"/>
            <a:ext cx="3326682" cy="981490"/>
          </a:xfrm>
        </p:spPr>
        <p:txBody>
          <a:bodyPr>
            <a:noAutofit/>
          </a:bodyPr>
          <a:lstStyle>
            <a:lvl1pPr marL="0" indent="0">
              <a:buNone/>
              <a:defRPr sz="998"/>
            </a:lvl1pPr>
            <a:lvl2pPr marL="108799" indent="-108799">
              <a:buFont typeface="Arial" panose="020B0604020202020204" pitchFamily="34" charset="0"/>
              <a:buChar char="•"/>
              <a:defRPr sz="998"/>
            </a:lvl2pPr>
            <a:lvl3pPr marL="217599" indent="-108799">
              <a:defRPr sz="998"/>
            </a:lvl3pPr>
            <a:lvl4pPr marL="380797" indent="-163198">
              <a:defRPr sz="998"/>
            </a:lvl4pPr>
            <a:lvl5pPr marL="543995" indent="-163198"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7945043" y="5098166"/>
            <a:ext cx="3326682" cy="981490"/>
          </a:xfrm>
        </p:spPr>
        <p:txBody>
          <a:bodyPr>
            <a:noAutofit/>
          </a:bodyPr>
          <a:lstStyle>
            <a:lvl1pPr marL="0" indent="0">
              <a:buNone/>
              <a:defRPr sz="998"/>
            </a:lvl1pPr>
            <a:lvl2pPr marL="108799" indent="-108799">
              <a:buFont typeface="Arial" panose="020B0604020202020204" pitchFamily="34" charset="0"/>
              <a:buChar char="•"/>
              <a:defRPr sz="998"/>
            </a:lvl2pPr>
            <a:lvl3pPr marL="217599" indent="-108799">
              <a:defRPr sz="998"/>
            </a:lvl3pPr>
            <a:lvl4pPr marL="380797" indent="-163198">
              <a:defRPr sz="998"/>
            </a:lvl4pPr>
            <a:lvl5pPr marL="543995" indent="-163198"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3930" y="955493"/>
            <a:ext cx="10357804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285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3698992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929" y="1429988"/>
            <a:ext cx="5082941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88789" y="1429988"/>
            <a:ext cx="5082941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3929" y="5098166"/>
            <a:ext cx="5082941" cy="981490"/>
          </a:xfrm>
        </p:spPr>
        <p:txBody>
          <a:bodyPr>
            <a:noAutofit/>
          </a:bodyPr>
          <a:lstStyle>
            <a:lvl1pPr marL="0" indent="0">
              <a:buNone/>
              <a:defRPr sz="998"/>
            </a:lvl1pPr>
            <a:lvl2pPr marL="108799" indent="-108799">
              <a:buFont typeface="Arial" panose="020B0604020202020204" pitchFamily="34" charset="0"/>
              <a:buChar char="•"/>
              <a:defRPr sz="998"/>
            </a:lvl2pPr>
            <a:lvl3pPr marL="217599" indent="-108799">
              <a:defRPr sz="998"/>
            </a:lvl3pPr>
            <a:lvl4pPr marL="380797" indent="-163198">
              <a:defRPr sz="998"/>
            </a:lvl4pPr>
            <a:lvl5pPr marL="543995" indent="-163198"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6188789" y="5098166"/>
            <a:ext cx="5082941" cy="981490"/>
          </a:xfrm>
        </p:spPr>
        <p:txBody>
          <a:bodyPr>
            <a:noAutofit/>
          </a:bodyPr>
          <a:lstStyle>
            <a:lvl1pPr marL="0" indent="0">
              <a:buNone/>
              <a:defRPr sz="998"/>
            </a:lvl1pPr>
            <a:lvl2pPr marL="108799" indent="-108799">
              <a:buFont typeface="Arial" panose="020B0604020202020204" pitchFamily="34" charset="0"/>
              <a:buChar char="•"/>
              <a:defRPr sz="998"/>
            </a:lvl2pPr>
            <a:lvl3pPr marL="217599" indent="-108799">
              <a:defRPr sz="998"/>
            </a:lvl3pPr>
            <a:lvl4pPr marL="380797" indent="-163198">
              <a:defRPr sz="998"/>
            </a:lvl4pPr>
            <a:lvl5pPr marL="543995" indent="-163198"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539045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929" y="1429988"/>
            <a:ext cx="5082941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88789" y="1429988"/>
            <a:ext cx="5082941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3929" y="5098166"/>
            <a:ext cx="5082941" cy="981490"/>
          </a:xfrm>
        </p:spPr>
        <p:txBody>
          <a:bodyPr>
            <a:noAutofit/>
          </a:bodyPr>
          <a:lstStyle>
            <a:lvl1pPr marL="0" indent="0">
              <a:buNone/>
              <a:defRPr sz="998"/>
            </a:lvl1pPr>
            <a:lvl2pPr marL="108799" indent="-108799">
              <a:buFont typeface="Arial" panose="020B0604020202020204" pitchFamily="34" charset="0"/>
              <a:buChar char="•"/>
              <a:defRPr sz="998"/>
            </a:lvl2pPr>
            <a:lvl3pPr marL="217599" indent="-108799">
              <a:defRPr sz="998"/>
            </a:lvl3pPr>
            <a:lvl4pPr marL="380797" indent="-163198">
              <a:defRPr sz="998"/>
            </a:lvl4pPr>
            <a:lvl5pPr marL="543995" indent="-163198"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6188789" y="5098166"/>
            <a:ext cx="5082941" cy="981490"/>
          </a:xfrm>
        </p:spPr>
        <p:txBody>
          <a:bodyPr>
            <a:noAutofit/>
          </a:bodyPr>
          <a:lstStyle>
            <a:lvl1pPr marL="0" indent="0">
              <a:buNone/>
              <a:defRPr sz="998"/>
            </a:lvl1pPr>
            <a:lvl2pPr marL="108799" indent="-108799">
              <a:buFont typeface="Arial" panose="020B0604020202020204" pitchFamily="34" charset="0"/>
              <a:buChar char="•"/>
              <a:defRPr sz="998"/>
            </a:lvl2pPr>
            <a:lvl3pPr marL="217599" indent="-108799">
              <a:defRPr sz="998"/>
            </a:lvl3pPr>
            <a:lvl4pPr marL="380797" indent="-163198">
              <a:defRPr sz="998"/>
            </a:lvl4pPr>
            <a:lvl5pPr marL="543995" indent="-163198"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3930" y="955493"/>
            <a:ext cx="10357804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285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91112569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926" y="1429987"/>
            <a:ext cx="2437130" cy="151102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998"/>
            </a:lvl1pPr>
          </a:lstStyle>
          <a:p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4149" y="1429987"/>
            <a:ext cx="2437130" cy="151102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998"/>
            </a:lvl1pPr>
          </a:lstStyle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4371" y="1429987"/>
            <a:ext cx="2437130" cy="151102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998"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4595" y="1429987"/>
            <a:ext cx="2437130" cy="151102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998"/>
            </a:lvl1pPr>
          </a:lstStyle>
          <a:p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3925" y="3127423"/>
            <a:ext cx="2440176" cy="3058891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3134" y="3127423"/>
            <a:ext cx="2440176" cy="3058891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2340" y="3127423"/>
            <a:ext cx="2440176" cy="3058891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1549" y="3127423"/>
            <a:ext cx="2440176" cy="3058891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879846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926" y="1429987"/>
            <a:ext cx="2437130" cy="151102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998"/>
            </a:lvl1pPr>
          </a:lstStyle>
          <a:p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4149" y="1429987"/>
            <a:ext cx="2437130" cy="151102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998"/>
            </a:lvl1pPr>
          </a:lstStyle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4371" y="1429987"/>
            <a:ext cx="2437130" cy="151102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998"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4595" y="1429987"/>
            <a:ext cx="2437130" cy="151102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998"/>
            </a:lvl1pPr>
          </a:lstStyle>
          <a:p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3925" y="3127423"/>
            <a:ext cx="2440176" cy="3058891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3134" y="3127423"/>
            <a:ext cx="2440176" cy="3058891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2340" y="3127423"/>
            <a:ext cx="2440176" cy="3058891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1549" y="3127423"/>
            <a:ext cx="2440176" cy="3058891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22" hasCustomPrompt="1"/>
          </p:nvPr>
        </p:nvSpPr>
        <p:spPr>
          <a:xfrm>
            <a:off x="913930" y="955493"/>
            <a:ext cx="10357804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285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12040834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925" y="1429986"/>
            <a:ext cx="3326682" cy="15069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29484" y="1429986"/>
            <a:ext cx="3326682" cy="15069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5043" y="1429986"/>
            <a:ext cx="3326682" cy="15069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3925" y="3127423"/>
            <a:ext cx="3326682" cy="3058891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29484" y="3127423"/>
            <a:ext cx="3326682" cy="3058891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5043" y="3127423"/>
            <a:ext cx="3326682" cy="3058891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4703677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925" y="1429986"/>
            <a:ext cx="3326682" cy="15069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29484" y="1429986"/>
            <a:ext cx="3326682" cy="15069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5043" y="1429986"/>
            <a:ext cx="3326682" cy="15069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3925" y="3127423"/>
            <a:ext cx="3326682" cy="3058891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29484" y="3127423"/>
            <a:ext cx="3326682" cy="3058891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5043" y="3127423"/>
            <a:ext cx="3326682" cy="3058891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21" hasCustomPrompt="1"/>
          </p:nvPr>
        </p:nvSpPr>
        <p:spPr>
          <a:xfrm>
            <a:off x="913930" y="955493"/>
            <a:ext cx="10357804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285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589966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929" y="1429986"/>
            <a:ext cx="5082941" cy="15069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88789" y="1429986"/>
            <a:ext cx="5082941" cy="15069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3929" y="3127423"/>
            <a:ext cx="5081417" cy="3058891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0315" y="3127423"/>
            <a:ext cx="5081417" cy="3058891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7543635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929" y="1429986"/>
            <a:ext cx="5082941" cy="15069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88789" y="1429986"/>
            <a:ext cx="5082941" cy="15069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998"/>
            </a:lvl1pPr>
          </a:lstStyle>
          <a:p>
            <a:pPr lvl="0"/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3929" y="3127423"/>
            <a:ext cx="5081417" cy="3058891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0315" y="3127423"/>
            <a:ext cx="5081417" cy="3058891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20" hasCustomPrompt="1"/>
          </p:nvPr>
        </p:nvSpPr>
        <p:spPr>
          <a:xfrm>
            <a:off x="913930" y="955493"/>
            <a:ext cx="10357804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285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40791598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2910" y="1429987"/>
            <a:ext cx="2437130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3134" y="1429987"/>
            <a:ext cx="2437130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3355" y="1429987"/>
            <a:ext cx="2437130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3579" y="1429987"/>
            <a:ext cx="2437130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2910" y="4828381"/>
            <a:ext cx="2440176" cy="1357929"/>
          </a:xfrm>
        </p:spPr>
        <p:txBody>
          <a:bodyPr/>
          <a:lstStyle>
            <a:lvl1pPr marL="0" indent="0">
              <a:buNone/>
              <a:defRPr sz="998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2119" y="4828381"/>
            <a:ext cx="2440176" cy="1357929"/>
          </a:xfrm>
        </p:spPr>
        <p:txBody>
          <a:bodyPr>
            <a:normAutofit/>
          </a:bodyPr>
          <a:lstStyle>
            <a:lvl1pPr marL="0" indent="0">
              <a:buNone/>
              <a:defRPr sz="998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1325" y="4828381"/>
            <a:ext cx="2440176" cy="1357929"/>
          </a:xfrm>
        </p:spPr>
        <p:txBody>
          <a:bodyPr>
            <a:normAutofit/>
          </a:bodyPr>
          <a:lstStyle>
            <a:lvl1pPr marL="0" indent="0">
              <a:buNone/>
              <a:defRPr sz="998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0533" y="4828381"/>
            <a:ext cx="2440176" cy="1357929"/>
          </a:xfrm>
        </p:spPr>
        <p:txBody>
          <a:bodyPr>
            <a:normAutofit/>
          </a:bodyPr>
          <a:lstStyle>
            <a:lvl1pPr marL="0" indent="0">
              <a:buNone/>
              <a:defRPr sz="998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12910" y="3129185"/>
            <a:ext cx="2437130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3553134" y="3129185"/>
            <a:ext cx="2437130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6193355" y="3129185"/>
            <a:ext cx="2437130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833579" y="3129185"/>
            <a:ext cx="2437130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9743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2910" y="1429987"/>
            <a:ext cx="2437130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3134" y="1429987"/>
            <a:ext cx="2437130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3355" y="1429987"/>
            <a:ext cx="2437130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3579" y="1429987"/>
            <a:ext cx="2437130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2910" y="4828381"/>
            <a:ext cx="2440176" cy="1357929"/>
          </a:xfrm>
        </p:spPr>
        <p:txBody>
          <a:bodyPr/>
          <a:lstStyle>
            <a:lvl1pPr marL="0" indent="0">
              <a:buNone/>
              <a:defRPr sz="998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2119" y="4828381"/>
            <a:ext cx="2440176" cy="1357929"/>
          </a:xfrm>
        </p:spPr>
        <p:txBody>
          <a:bodyPr>
            <a:normAutofit/>
          </a:bodyPr>
          <a:lstStyle>
            <a:lvl1pPr marL="0" indent="0">
              <a:buNone/>
              <a:defRPr sz="998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1325" y="4828381"/>
            <a:ext cx="2440176" cy="1357929"/>
          </a:xfrm>
        </p:spPr>
        <p:txBody>
          <a:bodyPr>
            <a:normAutofit/>
          </a:bodyPr>
          <a:lstStyle>
            <a:lvl1pPr marL="0" indent="0">
              <a:buNone/>
              <a:defRPr sz="998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0533" y="4828381"/>
            <a:ext cx="2440176" cy="1357929"/>
          </a:xfrm>
        </p:spPr>
        <p:txBody>
          <a:bodyPr>
            <a:normAutofit/>
          </a:bodyPr>
          <a:lstStyle>
            <a:lvl1pPr marL="0" indent="0">
              <a:buNone/>
              <a:defRPr sz="998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12910" y="3129185"/>
            <a:ext cx="2437130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3553134" y="3129185"/>
            <a:ext cx="2437130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6193355" y="3129185"/>
            <a:ext cx="2437130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833579" y="3129185"/>
            <a:ext cx="2437130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3930" y="955493"/>
            <a:ext cx="10357804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285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30371668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925" y="1429986"/>
            <a:ext cx="3326682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29484" y="1429986"/>
            <a:ext cx="3326682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5043" y="1429986"/>
            <a:ext cx="3326682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3925" y="4832459"/>
            <a:ext cx="3326682" cy="1402601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29484" y="4832459"/>
            <a:ext cx="3326682" cy="1402601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5043" y="4832459"/>
            <a:ext cx="3326682" cy="1402601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13925" y="3133259"/>
            <a:ext cx="3326682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4429484" y="3133259"/>
            <a:ext cx="3326682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7945043" y="3133259"/>
            <a:ext cx="3326682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35069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925" y="1429986"/>
            <a:ext cx="3326682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29484" y="1429986"/>
            <a:ext cx="3326682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5043" y="1429986"/>
            <a:ext cx="3326682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3925" y="4832459"/>
            <a:ext cx="3326682" cy="1402601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29484" y="4832459"/>
            <a:ext cx="3326682" cy="1402601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5043" y="4832459"/>
            <a:ext cx="3326682" cy="1402601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13925" y="3133259"/>
            <a:ext cx="3326682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4429484" y="3133259"/>
            <a:ext cx="3326682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7945043" y="3133259"/>
            <a:ext cx="3326682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3930" y="955493"/>
            <a:ext cx="10357804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285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3390371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5451" y="1429986"/>
            <a:ext cx="5082941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0314" y="1429986"/>
            <a:ext cx="5082941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3929" y="4815484"/>
            <a:ext cx="5081417" cy="1370827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0315" y="4815484"/>
            <a:ext cx="5081417" cy="1370827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15451" y="3133259"/>
            <a:ext cx="5082941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190314" y="3133259"/>
            <a:ext cx="5082941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27800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5451" y="1429986"/>
            <a:ext cx="5082941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0314" y="1429986"/>
            <a:ext cx="5082941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3929" y="4815484"/>
            <a:ext cx="5081417" cy="1370827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0315" y="4815484"/>
            <a:ext cx="5081417" cy="1370827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15451" y="3133259"/>
            <a:ext cx="5082941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190314" y="3133259"/>
            <a:ext cx="5082941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3930" y="955493"/>
            <a:ext cx="10357804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285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6676328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926" y="1429988"/>
            <a:ext cx="2437130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4149" y="1429988"/>
            <a:ext cx="2437130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4371" y="1429988"/>
            <a:ext cx="2437130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4595" y="1429988"/>
            <a:ext cx="2437130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3925" y="4988016"/>
            <a:ext cx="2440176" cy="808811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3134" y="4988016"/>
            <a:ext cx="2440176" cy="808811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2340" y="4988016"/>
            <a:ext cx="2440176" cy="808811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1549" y="4988016"/>
            <a:ext cx="2440176" cy="808811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83615895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926" y="1429988"/>
            <a:ext cx="2437130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4149" y="1429988"/>
            <a:ext cx="2437130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4371" y="1429988"/>
            <a:ext cx="2437130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4595" y="1429988"/>
            <a:ext cx="2437130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3925" y="4988016"/>
            <a:ext cx="2440176" cy="808811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3134" y="4988016"/>
            <a:ext cx="2440176" cy="808811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2340" y="4988016"/>
            <a:ext cx="2440176" cy="808811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1549" y="4988016"/>
            <a:ext cx="2440176" cy="808811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3930" y="955493"/>
            <a:ext cx="10357804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285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23692883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925" y="1429988"/>
            <a:ext cx="3326682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29484" y="1429988"/>
            <a:ext cx="3326682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5043" y="1429988"/>
            <a:ext cx="3326682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3925" y="5207949"/>
            <a:ext cx="3326682" cy="588879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29484" y="5207949"/>
            <a:ext cx="3326682" cy="588879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5043" y="5207949"/>
            <a:ext cx="3326682" cy="588879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00104774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925" y="1429988"/>
            <a:ext cx="3326682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29484" y="1429988"/>
            <a:ext cx="3326682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5043" y="1429988"/>
            <a:ext cx="3326682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3925" y="5207949"/>
            <a:ext cx="3326682" cy="588879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29484" y="5207949"/>
            <a:ext cx="3326682" cy="588879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5043" y="5207949"/>
            <a:ext cx="3326682" cy="588879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3930" y="955493"/>
            <a:ext cx="10357804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285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02159723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929" y="1429988"/>
            <a:ext cx="5082941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88789" y="1429988"/>
            <a:ext cx="5082941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3929" y="5207948"/>
            <a:ext cx="5081417" cy="588879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0315" y="5207948"/>
            <a:ext cx="5081417" cy="588879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3930" y="955493"/>
            <a:ext cx="10357804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285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69319194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929" y="1429988"/>
            <a:ext cx="5082941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88789" y="1429988"/>
            <a:ext cx="5082941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3929" y="5207948"/>
            <a:ext cx="5081417" cy="588879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0315" y="5207948"/>
            <a:ext cx="5081417" cy="588879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78797198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926" y="1429986"/>
            <a:ext cx="2437130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4149" y="1429986"/>
            <a:ext cx="2437130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4371" y="1429986"/>
            <a:ext cx="2437130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4595" y="1429986"/>
            <a:ext cx="2437130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3925" y="3327675"/>
            <a:ext cx="2440176" cy="808811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3134" y="3327675"/>
            <a:ext cx="2440176" cy="808811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2340" y="3327675"/>
            <a:ext cx="2440176" cy="808811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1549" y="3327675"/>
            <a:ext cx="2440176" cy="808811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913925" y="4311764"/>
            <a:ext cx="2440176" cy="1754018"/>
          </a:xfrm>
        </p:spPr>
        <p:txBody>
          <a:bodyPr/>
          <a:lstStyle>
            <a:lvl1pPr marL="0" indent="0">
              <a:buNone/>
              <a:defRPr sz="998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3553134" y="4311764"/>
            <a:ext cx="2440176" cy="1754018"/>
          </a:xfrm>
        </p:spPr>
        <p:txBody>
          <a:bodyPr>
            <a:normAutofit/>
          </a:bodyPr>
          <a:lstStyle>
            <a:lvl1pPr marL="0" indent="0">
              <a:buNone/>
              <a:defRPr sz="998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6192340" y="4311764"/>
            <a:ext cx="2440176" cy="1754018"/>
          </a:xfrm>
        </p:spPr>
        <p:txBody>
          <a:bodyPr>
            <a:normAutofit/>
          </a:bodyPr>
          <a:lstStyle>
            <a:lvl1pPr marL="0" indent="0">
              <a:buNone/>
              <a:defRPr sz="998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8831549" y="4311764"/>
            <a:ext cx="2440176" cy="1754018"/>
          </a:xfrm>
        </p:spPr>
        <p:txBody>
          <a:bodyPr>
            <a:normAutofit/>
          </a:bodyPr>
          <a:lstStyle>
            <a:lvl1pPr marL="0" indent="0">
              <a:buNone/>
              <a:defRPr sz="998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7902488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926" y="1429986"/>
            <a:ext cx="2437130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4149" y="1429986"/>
            <a:ext cx="2437130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4371" y="1429986"/>
            <a:ext cx="2437130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4595" y="1429986"/>
            <a:ext cx="2437130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3925" y="3327675"/>
            <a:ext cx="2440176" cy="808811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3134" y="3327675"/>
            <a:ext cx="2440176" cy="808811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2340" y="3327675"/>
            <a:ext cx="2440176" cy="808811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1549" y="3327675"/>
            <a:ext cx="2440176" cy="808811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913925" y="4311764"/>
            <a:ext cx="2440176" cy="1754018"/>
          </a:xfrm>
        </p:spPr>
        <p:txBody>
          <a:bodyPr/>
          <a:lstStyle>
            <a:lvl1pPr marL="0" indent="0">
              <a:buNone/>
              <a:defRPr sz="998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3553134" y="4311764"/>
            <a:ext cx="2440176" cy="1754018"/>
          </a:xfrm>
        </p:spPr>
        <p:txBody>
          <a:bodyPr>
            <a:normAutofit/>
          </a:bodyPr>
          <a:lstStyle>
            <a:lvl1pPr marL="0" indent="0">
              <a:buNone/>
              <a:defRPr sz="998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6192340" y="4311764"/>
            <a:ext cx="2440176" cy="1754018"/>
          </a:xfrm>
        </p:spPr>
        <p:txBody>
          <a:bodyPr>
            <a:normAutofit/>
          </a:bodyPr>
          <a:lstStyle>
            <a:lvl1pPr marL="0" indent="0">
              <a:buNone/>
              <a:defRPr sz="998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8831549" y="4311764"/>
            <a:ext cx="2440176" cy="1754018"/>
          </a:xfrm>
        </p:spPr>
        <p:txBody>
          <a:bodyPr>
            <a:normAutofit/>
          </a:bodyPr>
          <a:lstStyle>
            <a:lvl1pPr marL="0" indent="0">
              <a:buNone/>
              <a:defRPr sz="998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27" hasCustomPrompt="1"/>
          </p:nvPr>
        </p:nvSpPr>
        <p:spPr>
          <a:xfrm>
            <a:off x="913930" y="955493"/>
            <a:ext cx="10357804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285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00516478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925" y="1429986"/>
            <a:ext cx="3326682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29484" y="1429986"/>
            <a:ext cx="3326682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5043" y="1429986"/>
            <a:ext cx="3326682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3925" y="3547607"/>
            <a:ext cx="3326682" cy="588879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29484" y="3547607"/>
            <a:ext cx="3326682" cy="588879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5043" y="3547607"/>
            <a:ext cx="3326682" cy="588879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913925" y="4311764"/>
            <a:ext cx="3326682" cy="1792028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4429484" y="4311764"/>
            <a:ext cx="3326682" cy="1792028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7945043" y="4311764"/>
            <a:ext cx="3326682" cy="1792028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4" hasCustomPrompt="1"/>
          </p:nvPr>
        </p:nvSpPr>
        <p:spPr>
          <a:xfrm>
            <a:off x="913930" y="955493"/>
            <a:ext cx="10357804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285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49647277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925" y="1429986"/>
            <a:ext cx="3326682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29484" y="1429986"/>
            <a:ext cx="3326682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5043" y="1429986"/>
            <a:ext cx="3326682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3925" y="3547607"/>
            <a:ext cx="3326682" cy="588879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29484" y="3547607"/>
            <a:ext cx="3326682" cy="588879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5043" y="3547607"/>
            <a:ext cx="3326682" cy="588879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913925" y="4311764"/>
            <a:ext cx="3326682" cy="1792028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4429484" y="4311764"/>
            <a:ext cx="3326682" cy="1792028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7945043" y="4311764"/>
            <a:ext cx="3326682" cy="1792028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2259349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929" y="1429986"/>
            <a:ext cx="5082941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88789" y="1429986"/>
            <a:ext cx="5082941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3929" y="3547609"/>
            <a:ext cx="5081417" cy="588879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0315" y="3547609"/>
            <a:ext cx="5081417" cy="588879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3929" y="4311761"/>
            <a:ext cx="5081417" cy="1743278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6190315" y="4311761"/>
            <a:ext cx="5081417" cy="1743278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2382833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929" y="1429986"/>
            <a:ext cx="5082941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88789" y="1429986"/>
            <a:ext cx="5082941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998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3929" y="3547609"/>
            <a:ext cx="5081417" cy="588879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0315" y="3547609"/>
            <a:ext cx="5081417" cy="588879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29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998">
                <a:solidFill>
                  <a:srgbClr val="FFFFFF"/>
                </a:solidFill>
              </a:defRPr>
            </a:lvl2pPr>
            <a:lvl3pPr marL="244804" indent="-122403">
              <a:defRPr sz="998">
                <a:solidFill>
                  <a:srgbClr val="FFFFFF"/>
                </a:solidFill>
              </a:defRPr>
            </a:lvl3pPr>
            <a:lvl4pPr marL="367206" indent="-122403">
              <a:defRPr sz="998">
                <a:solidFill>
                  <a:srgbClr val="FFFFFF"/>
                </a:solidFill>
              </a:defRPr>
            </a:lvl4pPr>
            <a:lvl5pPr marL="530409" indent="-163204">
              <a:defRPr sz="998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3929" y="4311761"/>
            <a:ext cx="5081417" cy="1743278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6190315" y="4311761"/>
            <a:ext cx="5081417" cy="1743278"/>
          </a:xfrm>
        </p:spPr>
        <p:txBody>
          <a:bodyPr/>
          <a:lstStyle>
            <a:lvl1pPr marL="0" indent="0">
              <a:buNone/>
              <a:defRPr sz="1499"/>
            </a:lvl1pPr>
            <a:lvl2pPr marL="122403" indent="-122403">
              <a:buFont typeface="Arial" panose="020B0604020202020204" pitchFamily="34" charset="0"/>
              <a:buChar char="•"/>
              <a:defRPr sz="998"/>
            </a:lvl2pPr>
            <a:lvl3pPr marL="244804" indent="-122403">
              <a:defRPr sz="998"/>
            </a:lvl3pPr>
            <a:lvl4pPr marL="367206" indent="-122403">
              <a:defRPr sz="998"/>
            </a:lvl4pPr>
            <a:lvl5pPr>
              <a:defRPr sz="998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913930" y="955493"/>
            <a:ext cx="10357804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285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95002002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092" y="1678509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062" y="1678511"/>
            <a:ext cx="1378511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481900" y="1678509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543871" y="1678511"/>
            <a:ext cx="1378511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388709" y="1678509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7450681" y="1678511"/>
            <a:ext cx="1378511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295517" y="1678509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10357488" y="1678511"/>
            <a:ext cx="1378511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092" y="3228008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062" y="3228011"/>
            <a:ext cx="1378511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3481900" y="3228008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4543871" y="3228011"/>
            <a:ext cx="1378511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388709" y="3228008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7450681" y="3228011"/>
            <a:ext cx="1378511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9295517" y="3228008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10357488" y="3228011"/>
            <a:ext cx="1378511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092" y="4777506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062" y="4777509"/>
            <a:ext cx="1378511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3481900" y="4777506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4543871" y="4777509"/>
            <a:ext cx="1378511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6388709" y="4777506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7450681" y="4777509"/>
            <a:ext cx="1378511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9295517" y="4777506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10357488" y="4777509"/>
            <a:ext cx="1378511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3144055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092" y="1678509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062" y="1678511"/>
            <a:ext cx="1378511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481900" y="1678509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543871" y="1678511"/>
            <a:ext cx="1378511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388709" y="1678509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7450681" y="1678511"/>
            <a:ext cx="1378511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295517" y="1678509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10357488" y="1678511"/>
            <a:ext cx="1378511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092" y="3228008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062" y="3228011"/>
            <a:ext cx="1378511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3481900" y="3228008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4543871" y="3228011"/>
            <a:ext cx="1378511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388709" y="3228008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7450681" y="3228011"/>
            <a:ext cx="1378511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9295517" y="3228008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10357488" y="3228011"/>
            <a:ext cx="1378511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092" y="4777506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062" y="4777509"/>
            <a:ext cx="1378511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3481900" y="4777506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4543871" y="4777509"/>
            <a:ext cx="1378511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6388709" y="4777506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7450681" y="4777509"/>
            <a:ext cx="1378511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9295517" y="4777506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10357488" y="4777509"/>
            <a:ext cx="1378511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3930" y="955493"/>
            <a:ext cx="10357804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285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57017996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092" y="1678509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069" y="1678511"/>
            <a:ext cx="2313204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58059" y="1678509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3810" y="1678511"/>
            <a:ext cx="2313204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1025" y="1678507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0554" y="1678511"/>
            <a:ext cx="2313204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092" y="3228008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069" y="3228011"/>
            <a:ext cx="2313204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58059" y="3228008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3810" y="3228011"/>
            <a:ext cx="2313204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1025" y="3228008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0554" y="3228011"/>
            <a:ext cx="2313204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092" y="4777506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069" y="4777509"/>
            <a:ext cx="2313204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4358059" y="4777506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5423810" y="4777509"/>
            <a:ext cx="2313204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41025" y="4777506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9210554" y="4777509"/>
            <a:ext cx="2313204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3930" y="955493"/>
            <a:ext cx="10357804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285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67664329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092" y="1678509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069" y="1678511"/>
            <a:ext cx="2313204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58059" y="1678509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3810" y="1678511"/>
            <a:ext cx="2313204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1025" y="1678507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0554" y="1678511"/>
            <a:ext cx="2313204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092" y="3228008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069" y="3228011"/>
            <a:ext cx="2313204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58059" y="3228008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3810" y="3228011"/>
            <a:ext cx="2313204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1025" y="3228008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0554" y="3228011"/>
            <a:ext cx="2313204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092" y="4777506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069" y="4777509"/>
            <a:ext cx="2313204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4358059" y="4777506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5423810" y="4777509"/>
            <a:ext cx="2313204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41025" y="4777506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9210554" y="4777509"/>
            <a:ext cx="2313204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63985420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092" y="1678509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069" y="1678511"/>
            <a:ext cx="2313204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58059" y="1678509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3810" y="1678511"/>
            <a:ext cx="2313204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1025" y="1678507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0554" y="1678511"/>
            <a:ext cx="2313204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092" y="3978345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069" y="3978347"/>
            <a:ext cx="2313204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58059" y="3978345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3810" y="3978347"/>
            <a:ext cx="2313204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1025" y="3978343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0554" y="3978347"/>
            <a:ext cx="2313204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3930" y="955493"/>
            <a:ext cx="10357804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285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12417224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092" y="1678509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069" y="1678511"/>
            <a:ext cx="2313204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58059" y="1678509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3810" y="1678511"/>
            <a:ext cx="2313204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1025" y="1678507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0554" y="1678511"/>
            <a:ext cx="2313204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092" y="3978345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069" y="3978347"/>
            <a:ext cx="2313204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58059" y="3978345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3810" y="3978347"/>
            <a:ext cx="2313204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1025" y="3978343"/>
            <a:ext cx="913925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0554" y="3978347"/>
            <a:ext cx="2313204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63313079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085" y="1678508"/>
            <a:ext cx="1533356" cy="15703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2294184" y="1678511"/>
            <a:ext cx="3556825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276533" y="1678508"/>
            <a:ext cx="1533356" cy="15703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7999406" y="1678511"/>
            <a:ext cx="3556825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085" y="3978344"/>
            <a:ext cx="1533356" cy="15703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2294184" y="3978347"/>
            <a:ext cx="3556825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276533" y="3978344"/>
            <a:ext cx="1533356" cy="15703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7999406" y="3978347"/>
            <a:ext cx="3556825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3930" y="955493"/>
            <a:ext cx="10357804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285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69831418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085" y="1678508"/>
            <a:ext cx="1533356" cy="15703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2294184" y="1678511"/>
            <a:ext cx="3556825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276533" y="1678508"/>
            <a:ext cx="1533356" cy="15703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7999406" y="1678511"/>
            <a:ext cx="3556825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085" y="3978344"/>
            <a:ext cx="1533356" cy="15703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2294184" y="3978347"/>
            <a:ext cx="3556825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276533" y="3978344"/>
            <a:ext cx="1533356" cy="15703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7999406" y="3978347"/>
            <a:ext cx="3556825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998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857" i="1"/>
            </a:lvl2pPr>
            <a:lvl3pPr marL="0" indent="0">
              <a:buNone/>
              <a:defRPr sz="857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9152267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563413" y="1678510"/>
            <a:ext cx="1398533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575093" y="3333893"/>
            <a:ext cx="3375179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2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998" i="1"/>
            </a:lvl2pPr>
            <a:lvl3pPr marL="0" indent="0" algn="ctr">
              <a:buNone/>
              <a:defRPr sz="998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5346380" y="1678510"/>
            <a:ext cx="1398533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358060" y="3333893"/>
            <a:ext cx="3375179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2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998" i="1"/>
            </a:lvl2pPr>
            <a:lvl3pPr marL="0" indent="0" algn="ctr">
              <a:buNone/>
              <a:defRPr sz="998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9129346" y="1678507"/>
            <a:ext cx="1398533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8141026" y="3333893"/>
            <a:ext cx="3375179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2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998" i="1"/>
            </a:lvl2pPr>
            <a:lvl3pPr marL="0" indent="0" algn="ctr">
              <a:buNone/>
              <a:defRPr sz="998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3930" y="955493"/>
            <a:ext cx="10357804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285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68497730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563413" y="1678510"/>
            <a:ext cx="1398533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575093" y="3333893"/>
            <a:ext cx="3375179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2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998" i="1"/>
            </a:lvl2pPr>
            <a:lvl3pPr marL="0" indent="0" algn="ctr">
              <a:buNone/>
              <a:defRPr sz="998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5346380" y="1678510"/>
            <a:ext cx="1398533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358060" y="3333893"/>
            <a:ext cx="3375179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2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998" i="1"/>
            </a:lvl2pPr>
            <a:lvl3pPr marL="0" indent="0" algn="ctr">
              <a:buNone/>
              <a:defRPr sz="998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9129346" y="1678507"/>
            <a:ext cx="1398533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8141026" y="3333893"/>
            <a:ext cx="3375179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2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998" i="1"/>
            </a:lvl2pPr>
            <a:lvl3pPr marL="0" indent="0" algn="ctr">
              <a:buNone/>
              <a:defRPr sz="998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68015946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220969" y="1678510"/>
            <a:ext cx="1398533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718882" y="3333893"/>
            <a:ext cx="2402704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2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998" i="1"/>
            </a:lvl2pPr>
            <a:lvl3pPr marL="0" indent="0" algn="ctr">
              <a:buNone/>
              <a:defRPr sz="998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023370" y="1678510"/>
            <a:ext cx="1398533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3521286" y="3333893"/>
            <a:ext cx="2402704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2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998" i="1"/>
            </a:lvl2pPr>
            <a:lvl3pPr marL="0" indent="0" algn="ctr">
              <a:buNone/>
              <a:defRPr sz="998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825772" y="1678510"/>
            <a:ext cx="1398533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6323684" y="3333893"/>
            <a:ext cx="2402704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2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998" i="1"/>
            </a:lvl2pPr>
            <a:lvl3pPr marL="0" indent="0" algn="ctr">
              <a:buNone/>
              <a:defRPr sz="998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3930" y="955493"/>
            <a:ext cx="10357804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285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9628174" y="1678507"/>
            <a:ext cx="1398533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9126089" y="3333893"/>
            <a:ext cx="2402704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2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998" i="1"/>
            </a:lvl2pPr>
            <a:lvl3pPr marL="0" indent="0" algn="ctr">
              <a:buNone/>
              <a:defRPr sz="998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93596161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220969" y="1678510"/>
            <a:ext cx="1398533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718882" y="3333893"/>
            <a:ext cx="2402704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2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998" i="1"/>
            </a:lvl2pPr>
            <a:lvl3pPr marL="0" indent="0" algn="ctr">
              <a:buNone/>
              <a:defRPr sz="998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023370" y="1678510"/>
            <a:ext cx="1398533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3521286" y="3333893"/>
            <a:ext cx="2402704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2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998" i="1"/>
            </a:lvl2pPr>
            <a:lvl3pPr marL="0" indent="0" algn="ctr">
              <a:buNone/>
              <a:defRPr sz="998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825772" y="1678510"/>
            <a:ext cx="1398533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6323684" y="3333893"/>
            <a:ext cx="2402704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2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998" i="1"/>
            </a:lvl2pPr>
            <a:lvl3pPr marL="0" indent="0" algn="ctr">
              <a:buNone/>
              <a:defRPr sz="998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9628174" y="1678507"/>
            <a:ext cx="1398533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50"/>
            </a:lvl1pPr>
          </a:lstStyle>
          <a:p>
            <a:endParaRPr lang="en-US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9126089" y="3333893"/>
            <a:ext cx="2402704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2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72"/>
              </a:spcAft>
              <a:buFont typeface="Arial" panose="020B0604020202020204" pitchFamily="34" charset="0"/>
              <a:buNone/>
              <a:defRPr sz="998" i="1"/>
            </a:lvl2pPr>
            <a:lvl3pPr marL="0" indent="0" algn="ctr">
              <a:buNone/>
              <a:defRPr sz="998"/>
            </a:lvl3pPr>
            <a:lvl4pPr marL="367206" indent="-122403">
              <a:defRPr sz="857"/>
            </a:lvl4pPr>
            <a:lvl5pPr>
              <a:defRPr sz="857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8561270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5" y="2176178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9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1813072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4" y="221584"/>
            <a:ext cx="10914407" cy="420437"/>
          </a:xfrm>
        </p:spPr>
        <p:txBody>
          <a:bodyPr lIns="0" tIns="0" rIns="0" bIns="0"/>
          <a:lstStyle>
            <a:lvl1pPr>
              <a:defRPr sz="2668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7" y="2344059"/>
            <a:ext cx="10430321" cy="246092"/>
          </a:xfrm>
        </p:spPr>
        <p:txBody>
          <a:bodyPr lIns="0" tIns="0" rIns="0" bIns="0"/>
          <a:lstStyle>
            <a:lvl1pPr>
              <a:defRPr sz="1562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49989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4" y="221584"/>
            <a:ext cx="10914407" cy="420437"/>
          </a:xfrm>
        </p:spPr>
        <p:txBody>
          <a:bodyPr lIns="0" tIns="0" rIns="0" bIns="0"/>
          <a:lstStyle>
            <a:lvl1pPr>
              <a:defRPr sz="2668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85308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4" y="221584"/>
            <a:ext cx="10914407" cy="420437"/>
          </a:xfrm>
        </p:spPr>
        <p:txBody>
          <a:bodyPr lIns="0" tIns="0" rIns="0" bIns="0"/>
          <a:lstStyle>
            <a:lvl1pPr>
              <a:defRPr sz="2668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0445711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759775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8.xml"/><Relationship Id="rId18" Type="http://schemas.openxmlformats.org/officeDocument/2006/relationships/slideLayout" Target="../slideLayouts/slideLayout23.xml"/><Relationship Id="rId26" Type="http://schemas.openxmlformats.org/officeDocument/2006/relationships/slideLayout" Target="../slideLayouts/slideLayout31.xml"/><Relationship Id="rId39" Type="http://schemas.openxmlformats.org/officeDocument/2006/relationships/slideLayout" Target="../slideLayouts/slideLayout44.xml"/><Relationship Id="rId21" Type="http://schemas.openxmlformats.org/officeDocument/2006/relationships/slideLayout" Target="../slideLayouts/slideLayout26.xml"/><Relationship Id="rId34" Type="http://schemas.openxmlformats.org/officeDocument/2006/relationships/slideLayout" Target="../slideLayouts/slideLayout39.xml"/><Relationship Id="rId42" Type="http://schemas.openxmlformats.org/officeDocument/2006/relationships/slideLayout" Target="../slideLayouts/slideLayout47.xml"/><Relationship Id="rId47" Type="http://schemas.openxmlformats.org/officeDocument/2006/relationships/slideLayout" Target="../slideLayouts/slideLayout52.xml"/><Relationship Id="rId50" Type="http://schemas.openxmlformats.org/officeDocument/2006/relationships/slideLayout" Target="../slideLayouts/slideLayout55.xml"/><Relationship Id="rId55" Type="http://schemas.openxmlformats.org/officeDocument/2006/relationships/slideLayout" Target="../slideLayouts/slideLayout60.xml"/><Relationship Id="rId7" Type="http://schemas.openxmlformats.org/officeDocument/2006/relationships/slideLayout" Target="../slideLayouts/slideLayout12.xml"/><Relationship Id="rId2" Type="http://schemas.openxmlformats.org/officeDocument/2006/relationships/slideLayout" Target="../slideLayouts/slideLayout7.xml"/><Relationship Id="rId16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5.xml"/><Relationship Id="rId29" Type="http://schemas.openxmlformats.org/officeDocument/2006/relationships/slideLayout" Target="../slideLayouts/slideLayout34.xml"/><Relationship Id="rId41" Type="http://schemas.openxmlformats.org/officeDocument/2006/relationships/slideLayout" Target="../slideLayouts/slideLayout46.xml"/><Relationship Id="rId54" Type="http://schemas.openxmlformats.org/officeDocument/2006/relationships/slideLayout" Target="../slideLayouts/slideLayout59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24" Type="http://schemas.openxmlformats.org/officeDocument/2006/relationships/slideLayout" Target="../slideLayouts/slideLayout29.xml"/><Relationship Id="rId32" Type="http://schemas.openxmlformats.org/officeDocument/2006/relationships/slideLayout" Target="../slideLayouts/slideLayout37.xml"/><Relationship Id="rId37" Type="http://schemas.openxmlformats.org/officeDocument/2006/relationships/slideLayout" Target="../slideLayouts/slideLayout42.xml"/><Relationship Id="rId40" Type="http://schemas.openxmlformats.org/officeDocument/2006/relationships/slideLayout" Target="../slideLayouts/slideLayout45.xml"/><Relationship Id="rId45" Type="http://schemas.openxmlformats.org/officeDocument/2006/relationships/slideLayout" Target="../slideLayouts/slideLayout50.xml"/><Relationship Id="rId53" Type="http://schemas.openxmlformats.org/officeDocument/2006/relationships/slideLayout" Target="../slideLayouts/slideLayout58.xml"/><Relationship Id="rId58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15" Type="http://schemas.openxmlformats.org/officeDocument/2006/relationships/slideLayout" Target="../slideLayouts/slideLayout20.xml"/><Relationship Id="rId23" Type="http://schemas.openxmlformats.org/officeDocument/2006/relationships/slideLayout" Target="../slideLayouts/slideLayout28.xml"/><Relationship Id="rId28" Type="http://schemas.openxmlformats.org/officeDocument/2006/relationships/slideLayout" Target="../slideLayouts/slideLayout33.xml"/><Relationship Id="rId36" Type="http://schemas.openxmlformats.org/officeDocument/2006/relationships/slideLayout" Target="../slideLayouts/slideLayout41.xml"/><Relationship Id="rId49" Type="http://schemas.openxmlformats.org/officeDocument/2006/relationships/slideLayout" Target="../slideLayouts/slideLayout54.xml"/><Relationship Id="rId57" Type="http://schemas.openxmlformats.org/officeDocument/2006/relationships/slideLayout" Target="../slideLayouts/slideLayout62.xml"/><Relationship Id="rId61" Type="http://schemas.openxmlformats.org/officeDocument/2006/relationships/hyperlink" Target="https://twitter.com/" TargetMode="External"/><Relationship Id="rId10" Type="http://schemas.openxmlformats.org/officeDocument/2006/relationships/slideLayout" Target="../slideLayouts/slideLayout15.xml"/><Relationship Id="rId19" Type="http://schemas.openxmlformats.org/officeDocument/2006/relationships/slideLayout" Target="../slideLayouts/slideLayout24.xml"/><Relationship Id="rId31" Type="http://schemas.openxmlformats.org/officeDocument/2006/relationships/slideLayout" Target="../slideLayouts/slideLayout36.xml"/><Relationship Id="rId44" Type="http://schemas.openxmlformats.org/officeDocument/2006/relationships/slideLayout" Target="../slideLayouts/slideLayout49.xml"/><Relationship Id="rId52" Type="http://schemas.openxmlformats.org/officeDocument/2006/relationships/slideLayout" Target="../slideLayouts/slideLayout57.xml"/><Relationship Id="rId60" Type="http://schemas.openxmlformats.org/officeDocument/2006/relationships/hyperlink" Target="https://www.linkedin.com/" TargetMode="Externa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9.xml"/><Relationship Id="rId22" Type="http://schemas.openxmlformats.org/officeDocument/2006/relationships/slideLayout" Target="../slideLayouts/slideLayout27.xml"/><Relationship Id="rId27" Type="http://schemas.openxmlformats.org/officeDocument/2006/relationships/slideLayout" Target="../slideLayouts/slideLayout32.xml"/><Relationship Id="rId30" Type="http://schemas.openxmlformats.org/officeDocument/2006/relationships/slideLayout" Target="../slideLayouts/slideLayout35.xml"/><Relationship Id="rId35" Type="http://schemas.openxmlformats.org/officeDocument/2006/relationships/slideLayout" Target="../slideLayouts/slideLayout40.xml"/><Relationship Id="rId43" Type="http://schemas.openxmlformats.org/officeDocument/2006/relationships/slideLayout" Target="../slideLayouts/slideLayout48.xml"/><Relationship Id="rId48" Type="http://schemas.openxmlformats.org/officeDocument/2006/relationships/slideLayout" Target="../slideLayouts/slideLayout53.xml"/><Relationship Id="rId56" Type="http://schemas.openxmlformats.org/officeDocument/2006/relationships/slideLayout" Target="../slideLayouts/slideLayout61.xml"/><Relationship Id="rId8" Type="http://schemas.openxmlformats.org/officeDocument/2006/relationships/slideLayout" Target="../slideLayouts/slideLayout13.xml"/><Relationship Id="rId51" Type="http://schemas.openxmlformats.org/officeDocument/2006/relationships/slideLayout" Target="../slideLayouts/slideLayout56.xml"/><Relationship Id="rId3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7.xml"/><Relationship Id="rId17" Type="http://schemas.openxmlformats.org/officeDocument/2006/relationships/slideLayout" Target="../slideLayouts/slideLayout22.xml"/><Relationship Id="rId25" Type="http://schemas.openxmlformats.org/officeDocument/2006/relationships/slideLayout" Target="../slideLayouts/slideLayout30.xml"/><Relationship Id="rId33" Type="http://schemas.openxmlformats.org/officeDocument/2006/relationships/slideLayout" Target="../slideLayouts/slideLayout38.xml"/><Relationship Id="rId38" Type="http://schemas.openxmlformats.org/officeDocument/2006/relationships/slideLayout" Target="../slideLayouts/slideLayout43.xml"/><Relationship Id="rId46" Type="http://schemas.openxmlformats.org/officeDocument/2006/relationships/slideLayout" Target="../slideLayouts/slideLayout51.xml"/><Relationship Id="rId59" Type="http://schemas.openxmlformats.org/officeDocument/2006/relationships/hyperlink" Target="https://www.facebook.com/" TargetMode="Externa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5.xml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930" y="286575"/>
            <a:ext cx="10357804" cy="8368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930" y="1247990"/>
            <a:ext cx="10357804" cy="473682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Slide Number Placeholder 5"/>
          <p:cNvSpPr txBox="1">
            <a:spLocks/>
          </p:cNvSpPr>
          <p:nvPr userDrawn="1"/>
        </p:nvSpPr>
        <p:spPr>
          <a:xfrm>
            <a:off x="8429548" y="6499801"/>
            <a:ext cx="2160150" cy="219794"/>
          </a:xfrm>
          <a:prstGeom prst="rect">
            <a:avLst/>
          </a:prstGeom>
        </p:spPr>
        <p:txBody>
          <a:bodyPr vert="horz" wrap="square" lIns="87051" tIns="43524" rIns="87051" bIns="43524" rtlCol="0" anchor="ctr">
            <a:sp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57" dirty="0">
                <a:solidFill>
                  <a:srgbClr val="57565A">
                    <a:tint val="75000"/>
                  </a:srgbClr>
                </a:solidFill>
              </a:rPr>
              <a:t>i9 presentation to Joe Smith</a:t>
            </a:r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814544" y="6441677"/>
            <a:ext cx="139350" cy="336046"/>
          </a:xfrm>
          <a:prstGeom prst="rect">
            <a:avLst/>
          </a:prstGeom>
        </p:spPr>
        <p:txBody>
          <a:bodyPr vert="horz" wrap="none" lIns="87051" tIns="43524" rIns="87051" bIns="43524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A290D8D-6BA0-418D-AFED-C65293F70DA0}" type="slidenum">
              <a:rPr lang="en-US" sz="857" smtClean="0">
                <a:solidFill>
                  <a:srgbClr val="57565A">
                    <a:tint val="75000"/>
                  </a:srgbClr>
                </a:solidFill>
              </a:rPr>
              <a:pPr algn="ctr"/>
              <a:t>‹#›</a:t>
            </a:fld>
            <a:endParaRPr lang="en-US" sz="857" dirty="0">
              <a:solidFill>
                <a:srgbClr val="57565A">
                  <a:tint val="75000"/>
                </a:srgbClr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717704" y="6439174"/>
            <a:ext cx="333025" cy="341069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70330"/>
            <a:endParaRPr lang="en-US" sz="857">
              <a:solidFill>
                <a:prstClr val="white"/>
              </a:solidFill>
            </a:endParaRPr>
          </a:p>
        </p:txBody>
      </p:sp>
      <p:sp>
        <p:nvSpPr>
          <p:cNvPr id="16" name="Oval 15"/>
          <p:cNvSpPr/>
          <p:nvPr/>
        </p:nvSpPr>
        <p:spPr>
          <a:xfrm>
            <a:off x="281717" y="6439174"/>
            <a:ext cx="333025" cy="341069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70330"/>
            <a:endParaRPr lang="en-US" sz="857">
              <a:solidFill>
                <a:prstClr val="white"/>
              </a:solidFill>
            </a:endParaRPr>
          </a:p>
        </p:txBody>
      </p:sp>
      <p:sp>
        <p:nvSpPr>
          <p:cNvPr id="17" name="Rectangle 9"/>
          <p:cNvSpPr/>
          <p:nvPr/>
        </p:nvSpPr>
        <p:spPr>
          <a:xfrm rot="2700000">
            <a:off x="425410" y="6564676"/>
            <a:ext cx="92245" cy="90070"/>
          </a:xfrm>
          <a:custGeom>
            <a:avLst/>
            <a:gdLst>
              <a:gd name="connsiteX0" fmla="*/ 0 w 531091"/>
              <a:gd name="connsiteY0" fmla="*/ 0 h 531091"/>
              <a:gd name="connsiteX1" fmla="*/ 531091 w 531091"/>
              <a:gd name="connsiteY1" fmla="*/ 0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0 w 531091"/>
              <a:gd name="connsiteY0" fmla="*/ 0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0" fmla="*/ 0 w 531091"/>
              <a:gd name="connsiteY0" fmla="*/ 0 h 531091"/>
              <a:gd name="connsiteX1" fmla="*/ 230909 w 531091"/>
              <a:gd name="connsiteY1" fmla="*/ 224312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230909 w 531091"/>
              <a:gd name="connsiteY0" fmla="*/ 224312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343065 w 531091"/>
              <a:gd name="connsiteY0" fmla="*/ 89066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  <a:gd name="connsiteX3" fmla="*/ 322349 w 531091"/>
              <a:gd name="connsiteY3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1091" h="531091">
                <a:moveTo>
                  <a:pt x="531091" y="531091"/>
                </a:moveTo>
                <a:lnTo>
                  <a:pt x="0" y="531091"/>
                </a:lnTo>
                <a:lnTo>
                  <a:pt x="0" y="0"/>
                </a:lnTo>
              </a:path>
            </a:pathLst>
          </a:cu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70330"/>
            <a:endParaRPr lang="en-US" sz="857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 rot="10800000">
            <a:off x="1153689" y="6439174"/>
            <a:ext cx="333025" cy="341069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70330"/>
            <a:endParaRPr lang="en-US" sz="857">
              <a:solidFill>
                <a:prstClr val="white"/>
              </a:solidFill>
            </a:endParaRPr>
          </a:p>
        </p:txBody>
      </p:sp>
      <p:sp>
        <p:nvSpPr>
          <p:cNvPr id="15" name="Rectangle 9"/>
          <p:cNvSpPr/>
          <p:nvPr/>
        </p:nvSpPr>
        <p:spPr>
          <a:xfrm rot="13500000">
            <a:off x="1250772" y="6564676"/>
            <a:ext cx="92245" cy="90070"/>
          </a:xfrm>
          <a:custGeom>
            <a:avLst/>
            <a:gdLst>
              <a:gd name="connsiteX0" fmla="*/ 0 w 531091"/>
              <a:gd name="connsiteY0" fmla="*/ 0 h 531091"/>
              <a:gd name="connsiteX1" fmla="*/ 531091 w 531091"/>
              <a:gd name="connsiteY1" fmla="*/ 0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0 w 531091"/>
              <a:gd name="connsiteY0" fmla="*/ 0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0" fmla="*/ 0 w 531091"/>
              <a:gd name="connsiteY0" fmla="*/ 0 h 531091"/>
              <a:gd name="connsiteX1" fmla="*/ 230909 w 531091"/>
              <a:gd name="connsiteY1" fmla="*/ 224312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230909 w 531091"/>
              <a:gd name="connsiteY0" fmla="*/ 224312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343065 w 531091"/>
              <a:gd name="connsiteY0" fmla="*/ 89066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  <a:gd name="connsiteX3" fmla="*/ 322349 w 531091"/>
              <a:gd name="connsiteY3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1091" h="531091">
                <a:moveTo>
                  <a:pt x="531091" y="531091"/>
                </a:moveTo>
                <a:lnTo>
                  <a:pt x="0" y="531091"/>
                </a:lnTo>
                <a:lnTo>
                  <a:pt x="0" y="0"/>
                </a:lnTo>
              </a:path>
            </a:pathLst>
          </a:cu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70330"/>
            <a:endParaRPr lang="en-US" sz="857">
              <a:solidFill>
                <a:prstClr val="white"/>
              </a:solidFill>
            </a:endParaRPr>
          </a:p>
        </p:txBody>
      </p:sp>
      <p:sp>
        <p:nvSpPr>
          <p:cNvPr id="19" name="Freeform 6"/>
          <p:cNvSpPr>
            <a:spLocks/>
          </p:cNvSpPr>
          <p:nvPr/>
        </p:nvSpPr>
        <p:spPr bwMode="auto">
          <a:xfrm>
            <a:off x="10827917" y="6541251"/>
            <a:ext cx="64101" cy="141058"/>
          </a:xfrm>
          <a:custGeom>
            <a:avLst/>
            <a:gdLst>
              <a:gd name="T0" fmla="*/ 573 w 704"/>
              <a:gd name="T1" fmla="*/ 255 h 1506"/>
              <a:gd name="T2" fmla="*/ 573 w 704"/>
              <a:gd name="T3" fmla="*/ 255 h 1506"/>
              <a:gd name="T4" fmla="*/ 704 w 704"/>
              <a:gd name="T5" fmla="*/ 255 h 1506"/>
              <a:gd name="T6" fmla="*/ 704 w 704"/>
              <a:gd name="T7" fmla="*/ 0 h 1506"/>
              <a:gd name="T8" fmla="*/ 492 w 704"/>
              <a:gd name="T9" fmla="*/ 0 h 1506"/>
              <a:gd name="T10" fmla="*/ 155 w 704"/>
              <a:gd name="T11" fmla="*/ 336 h 1506"/>
              <a:gd name="T12" fmla="*/ 155 w 704"/>
              <a:gd name="T13" fmla="*/ 493 h 1506"/>
              <a:gd name="T14" fmla="*/ 0 w 704"/>
              <a:gd name="T15" fmla="*/ 493 h 1506"/>
              <a:gd name="T16" fmla="*/ 0 w 704"/>
              <a:gd name="T17" fmla="*/ 749 h 1506"/>
              <a:gd name="T18" fmla="*/ 155 w 704"/>
              <a:gd name="T19" fmla="*/ 749 h 1506"/>
              <a:gd name="T20" fmla="*/ 155 w 704"/>
              <a:gd name="T21" fmla="*/ 1506 h 1506"/>
              <a:gd name="T22" fmla="*/ 467 w 704"/>
              <a:gd name="T23" fmla="*/ 1506 h 1506"/>
              <a:gd name="T24" fmla="*/ 467 w 704"/>
              <a:gd name="T25" fmla="*/ 749 h 1506"/>
              <a:gd name="T26" fmla="*/ 679 w 704"/>
              <a:gd name="T27" fmla="*/ 749 h 1506"/>
              <a:gd name="T28" fmla="*/ 704 w 704"/>
              <a:gd name="T29" fmla="*/ 493 h 1506"/>
              <a:gd name="T30" fmla="*/ 467 w 704"/>
              <a:gd name="T31" fmla="*/ 493 h 1506"/>
              <a:gd name="T32" fmla="*/ 467 w 704"/>
              <a:gd name="T33" fmla="*/ 362 h 1506"/>
              <a:gd name="T34" fmla="*/ 573 w 704"/>
              <a:gd name="T35" fmla="*/ 255 h 15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4" h="1506">
                <a:moveTo>
                  <a:pt x="573" y="255"/>
                </a:moveTo>
                <a:lnTo>
                  <a:pt x="573" y="255"/>
                </a:lnTo>
                <a:lnTo>
                  <a:pt x="704" y="255"/>
                </a:lnTo>
                <a:lnTo>
                  <a:pt x="704" y="0"/>
                </a:lnTo>
                <a:lnTo>
                  <a:pt x="492" y="0"/>
                </a:lnTo>
                <a:cubicBezTo>
                  <a:pt x="243" y="0"/>
                  <a:pt x="155" y="124"/>
                  <a:pt x="155" y="336"/>
                </a:cubicBezTo>
                <a:lnTo>
                  <a:pt x="155" y="493"/>
                </a:lnTo>
                <a:lnTo>
                  <a:pt x="0" y="493"/>
                </a:lnTo>
                <a:lnTo>
                  <a:pt x="0" y="749"/>
                </a:lnTo>
                <a:lnTo>
                  <a:pt x="155" y="749"/>
                </a:lnTo>
                <a:lnTo>
                  <a:pt x="155" y="1506"/>
                </a:lnTo>
                <a:lnTo>
                  <a:pt x="467" y="1506"/>
                </a:lnTo>
                <a:lnTo>
                  <a:pt x="467" y="749"/>
                </a:lnTo>
                <a:lnTo>
                  <a:pt x="679" y="749"/>
                </a:lnTo>
                <a:lnTo>
                  <a:pt x="704" y="493"/>
                </a:lnTo>
                <a:lnTo>
                  <a:pt x="467" y="493"/>
                </a:lnTo>
                <a:lnTo>
                  <a:pt x="467" y="362"/>
                </a:lnTo>
                <a:cubicBezTo>
                  <a:pt x="467" y="293"/>
                  <a:pt x="473" y="255"/>
                  <a:pt x="573" y="255"/>
                </a:cubicBezTo>
                <a:close/>
              </a:path>
            </a:pathLst>
          </a:custGeom>
          <a:solidFill>
            <a:schemeClr val="tx1">
              <a:alpha val="54902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87051" tIns="43524" rIns="87051" bIns="43524" numCol="1" anchor="t" anchorCtr="0" compatLnSpc="1">
            <a:prstTxWarp prst="textNoShape">
              <a:avLst/>
            </a:prstTxWarp>
          </a:bodyPr>
          <a:lstStyle/>
          <a:p>
            <a:pPr defTabSz="870330"/>
            <a:endParaRPr lang="en-US" sz="2285">
              <a:solidFill>
                <a:srgbClr val="57565A"/>
              </a:solidFill>
            </a:endParaRPr>
          </a:p>
        </p:txBody>
      </p:sp>
      <p:sp>
        <p:nvSpPr>
          <p:cNvPr id="20" name="Freeform 7"/>
          <p:cNvSpPr>
            <a:spLocks noEditPoints="1"/>
          </p:cNvSpPr>
          <p:nvPr/>
        </p:nvSpPr>
        <p:spPr bwMode="auto">
          <a:xfrm>
            <a:off x="11224875" y="6538252"/>
            <a:ext cx="142146" cy="139723"/>
          </a:xfrm>
          <a:custGeom>
            <a:avLst/>
            <a:gdLst>
              <a:gd name="T0" fmla="*/ 1176 w 1562"/>
              <a:gd name="T1" fmla="*/ 466 h 1491"/>
              <a:gd name="T2" fmla="*/ 1176 w 1562"/>
              <a:gd name="T3" fmla="*/ 466 h 1491"/>
              <a:gd name="T4" fmla="*/ 871 w 1562"/>
              <a:gd name="T5" fmla="*/ 636 h 1491"/>
              <a:gd name="T6" fmla="*/ 871 w 1562"/>
              <a:gd name="T7" fmla="*/ 488 h 1491"/>
              <a:gd name="T8" fmla="*/ 538 w 1562"/>
              <a:gd name="T9" fmla="*/ 488 h 1491"/>
              <a:gd name="T10" fmla="*/ 538 w 1562"/>
              <a:gd name="T11" fmla="*/ 1491 h 1491"/>
              <a:gd name="T12" fmla="*/ 871 w 1562"/>
              <a:gd name="T13" fmla="*/ 1491 h 1491"/>
              <a:gd name="T14" fmla="*/ 871 w 1562"/>
              <a:gd name="T15" fmla="*/ 931 h 1491"/>
              <a:gd name="T16" fmla="*/ 886 w 1562"/>
              <a:gd name="T17" fmla="*/ 850 h 1491"/>
              <a:gd name="T18" fmla="*/ 1057 w 1562"/>
              <a:gd name="T19" fmla="*/ 724 h 1491"/>
              <a:gd name="T20" fmla="*/ 1228 w 1562"/>
              <a:gd name="T21" fmla="*/ 953 h 1491"/>
              <a:gd name="T22" fmla="*/ 1228 w 1562"/>
              <a:gd name="T23" fmla="*/ 1491 h 1491"/>
              <a:gd name="T24" fmla="*/ 1562 w 1562"/>
              <a:gd name="T25" fmla="*/ 1491 h 1491"/>
              <a:gd name="T26" fmla="*/ 1562 w 1562"/>
              <a:gd name="T27" fmla="*/ 916 h 1491"/>
              <a:gd name="T28" fmla="*/ 1176 w 1562"/>
              <a:gd name="T29" fmla="*/ 466 h 1491"/>
              <a:gd name="T30" fmla="*/ 22 w 1562"/>
              <a:gd name="T31" fmla="*/ 1491 h 1491"/>
              <a:gd name="T32" fmla="*/ 22 w 1562"/>
              <a:gd name="T33" fmla="*/ 1491 h 1491"/>
              <a:gd name="T34" fmla="*/ 357 w 1562"/>
              <a:gd name="T35" fmla="*/ 1491 h 1491"/>
              <a:gd name="T36" fmla="*/ 357 w 1562"/>
              <a:gd name="T37" fmla="*/ 487 h 1491"/>
              <a:gd name="T38" fmla="*/ 22 w 1562"/>
              <a:gd name="T39" fmla="*/ 487 h 1491"/>
              <a:gd name="T40" fmla="*/ 22 w 1562"/>
              <a:gd name="T41" fmla="*/ 1491 h 1491"/>
              <a:gd name="T42" fmla="*/ 193 w 1562"/>
              <a:gd name="T43" fmla="*/ 0 h 1491"/>
              <a:gd name="T44" fmla="*/ 193 w 1562"/>
              <a:gd name="T45" fmla="*/ 0 h 1491"/>
              <a:gd name="T46" fmla="*/ 0 w 1562"/>
              <a:gd name="T47" fmla="*/ 178 h 1491"/>
              <a:gd name="T48" fmla="*/ 186 w 1562"/>
              <a:gd name="T49" fmla="*/ 347 h 1491"/>
              <a:gd name="T50" fmla="*/ 379 w 1562"/>
              <a:gd name="T51" fmla="*/ 178 h 1491"/>
              <a:gd name="T52" fmla="*/ 193 w 1562"/>
              <a:gd name="T53" fmla="*/ 0 h 1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62" h="1491">
                <a:moveTo>
                  <a:pt x="1176" y="466"/>
                </a:moveTo>
                <a:lnTo>
                  <a:pt x="1176" y="466"/>
                </a:lnTo>
                <a:cubicBezTo>
                  <a:pt x="990" y="466"/>
                  <a:pt x="916" y="562"/>
                  <a:pt x="871" y="636"/>
                </a:cubicBezTo>
                <a:lnTo>
                  <a:pt x="871" y="488"/>
                </a:lnTo>
                <a:lnTo>
                  <a:pt x="538" y="488"/>
                </a:lnTo>
                <a:cubicBezTo>
                  <a:pt x="545" y="584"/>
                  <a:pt x="538" y="1491"/>
                  <a:pt x="538" y="1491"/>
                </a:cubicBezTo>
                <a:lnTo>
                  <a:pt x="871" y="1491"/>
                </a:lnTo>
                <a:lnTo>
                  <a:pt x="871" y="931"/>
                </a:lnTo>
                <a:cubicBezTo>
                  <a:pt x="871" y="901"/>
                  <a:pt x="871" y="872"/>
                  <a:pt x="886" y="850"/>
                </a:cubicBezTo>
                <a:cubicBezTo>
                  <a:pt x="909" y="791"/>
                  <a:pt x="961" y="724"/>
                  <a:pt x="1057" y="724"/>
                </a:cubicBezTo>
                <a:cubicBezTo>
                  <a:pt x="1176" y="724"/>
                  <a:pt x="1228" y="820"/>
                  <a:pt x="1228" y="953"/>
                </a:cubicBezTo>
                <a:lnTo>
                  <a:pt x="1228" y="1491"/>
                </a:lnTo>
                <a:lnTo>
                  <a:pt x="1562" y="1491"/>
                </a:lnTo>
                <a:lnTo>
                  <a:pt x="1562" y="916"/>
                </a:lnTo>
                <a:cubicBezTo>
                  <a:pt x="1562" y="606"/>
                  <a:pt x="1398" y="466"/>
                  <a:pt x="1176" y="466"/>
                </a:cubicBezTo>
                <a:close/>
                <a:moveTo>
                  <a:pt x="22" y="1491"/>
                </a:moveTo>
                <a:lnTo>
                  <a:pt x="22" y="1491"/>
                </a:lnTo>
                <a:lnTo>
                  <a:pt x="357" y="1491"/>
                </a:lnTo>
                <a:lnTo>
                  <a:pt x="357" y="487"/>
                </a:lnTo>
                <a:lnTo>
                  <a:pt x="22" y="487"/>
                </a:lnTo>
                <a:lnTo>
                  <a:pt x="22" y="1491"/>
                </a:lnTo>
                <a:close/>
                <a:moveTo>
                  <a:pt x="193" y="0"/>
                </a:moveTo>
                <a:lnTo>
                  <a:pt x="193" y="0"/>
                </a:lnTo>
                <a:cubicBezTo>
                  <a:pt x="74" y="0"/>
                  <a:pt x="0" y="82"/>
                  <a:pt x="0" y="178"/>
                </a:cubicBezTo>
                <a:cubicBezTo>
                  <a:pt x="0" y="273"/>
                  <a:pt x="74" y="347"/>
                  <a:pt x="186" y="347"/>
                </a:cubicBezTo>
                <a:cubicBezTo>
                  <a:pt x="305" y="347"/>
                  <a:pt x="379" y="273"/>
                  <a:pt x="379" y="178"/>
                </a:cubicBezTo>
                <a:cubicBezTo>
                  <a:pt x="379" y="82"/>
                  <a:pt x="305" y="0"/>
                  <a:pt x="193" y="0"/>
                </a:cubicBezTo>
                <a:close/>
              </a:path>
            </a:pathLst>
          </a:custGeom>
          <a:solidFill>
            <a:schemeClr val="tx1">
              <a:alpha val="54902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87051" tIns="43524" rIns="87051" bIns="43524" numCol="1" anchor="t" anchorCtr="0" compatLnSpc="1">
            <a:prstTxWarp prst="textNoShape">
              <a:avLst/>
            </a:prstTxWarp>
          </a:bodyPr>
          <a:lstStyle/>
          <a:p>
            <a:pPr defTabSz="870330"/>
            <a:endParaRPr lang="en-US" sz="2285">
              <a:solidFill>
                <a:srgbClr val="57565A"/>
              </a:solidFill>
            </a:endParaRPr>
          </a:p>
        </p:txBody>
      </p:sp>
      <p:sp>
        <p:nvSpPr>
          <p:cNvPr id="21" name="Freeform 8"/>
          <p:cNvSpPr>
            <a:spLocks/>
          </p:cNvSpPr>
          <p:nvPr/>
        </p:nvSpPr>
        <p:spPr bwMode="auto">
          <a:xfrm>
            <a:off x="11654992" y="6550942"/>
            <a:ext cx="153884" cy="128729"/>
          </a:xfrm>
          <a:custGeom>
            <a:avLst/>
            <a:gdLst>
              <a:gd name="T0" fmla="*/ 1491 w 1690"/>
              <a:gd name="T1" fmla="*/ 223 h 1374"/>
              <a:gd name="T2" fmla="*/ 1491 w 1690"/>
              <a:gd name="T3" fmla="*/ 223 h 1374"/>
              <a:gd name="T4" fmla="*/ 1647 w 1690"/>
              <a:gd name="T5" fmla="*/ 30 h 1374"/>
              <a:gd name="T6" fmla="*/ 1424 w 1690"/>
              <a:gd name="T7" fmla="*/ 108 h 1374"/>
              <a:gd name="T8" fmla="*/ 1171 w 1690"/>
              <a:gd name="T9" fmla="*/ 0 h 1374"/>
              <a:gd name="T10" fmla="*/ 821 w 1690"/>
              <a:gd name="T11" fmla="*/ 356 h 1374"/>
              <a:gd name="T12" fmla="*/ 827 w 1690"/>
              <a:gd name="T13" fmla="*/ 428 h 1374"/>
              <a:gd name="T14" fmla="*/ 114 w 1690"/>
              <a:gd name="T15" fmla="*/ 66 h 1374"/>
              <a:gd name="T16" fmla="*/ 72 w 1690"/>
              <a:gd name="T17" fmla="*/ 241 h 1374"/>
              <a:gd name="T18" fmla="*/ 223 w 1690"/>
              <a:gd name="T19" fmla="*/ 530 h 1374"/>
              <a:gd name="T20" fmla="*/ 66 w 1690"/>
              <a:gd name="T21" fmla="*/ 488 h 1374"/>
              <a:gd name="T22" fmla="*/ 66 w 1690"/>
              <a:gd name="T23" fmla="*/ 494 h 1374"/>
              <a:gd name="T24" fmla="*/ 344 w 1690"/>
              <a:gd name="T25" fmla="*/ 832 h 1374"/>
              <a:gd name="T26" fmla="*/ 253 w 1690"/>
              <a:gd name="T27" fmla="*/ 844 h 1374"/>
              <a:gd name="T28" fmla="*/ 187 w 1690"/>
              <a:gd name="T29" fmla="*/ 838 h 1374"/>
              <a:gd name="T30" fmla="*/ 513 w 1690"/>
              <a:gd name="T31" fmla="*/ 1079 h 1374"/>
              <a:gd name="T32" fmla="*/ 78 w 1690"/>
              <a:gd name="T33" fmla="*/ 1230 h 1374"/>
              <a:gd name="T34" fmla="*/ 0 w 1690"/>
              <a:gd name="T35" fmla="*/ 1224 h 1374"/>
              <a:gd name="T36" fmla="*/ 525 w 1690"/>
              <a:gd name="T37" fmla="*/ 1374 h 1374"/>
              <a:gd name="T38" fmla="*/ 1521 w 1690"/>
              <a:gd name="T39" fmla="*/ 392 h 1374"/>
              <a:gd name="T40" fmla="*/ 1521 w 1690"/>
              <a:gd name="T41" fmla="*/ 344 h 1374"/>
              <a:gd name="T42" fmla="*/ 1690 w 1690"/>
              <a:gd name="T43" fmla="*/ 163 h 1374"/>
              <a:gd name="T44" fmla="*/ 1491 w 1690"/>
              <a:gd name="T45" fmla="*/ 223 h 13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690" h="1374">
                <a:moveTo>
                  <a:pt x="1491" y="223"/>
                </a:moveTo>
                <a:lnTo>
                  <a:pt x="1491" y="223"/>
                </a:lnTo>
                <a:cubicBezTo>
                  <a:pt x="1569" y="175"/>
                  <a:pt x="1617" y="108"/>
                  <a:pt x="1647" y="30"/>
                </a:cubicBezTo>
                <a:cubicBezTo>
                  <a:pt x="1581" y="66"/>
                  <a:pt x="1509" y="96"/>
                  <a:pt x="1424" y="108"/>
                </a:cubicBezTo>
                <a:cubicBezTo>
                  <a:pt x="1358" y="42"/>
                  <a:pt x="1273" y="0"/>
                  <a:pt x="1171" y="0"/>
                </a:cubicBezTo>
                <a:cubicBezTo>
                  <a:pt x="977" y="0"/>
                  <a:pt x="821" y="157"/>
                  <a:pt x="821" y="356"/>
                </a:cubicBezTo>
                <a:cubicBezTo>
                  <a:pt x="821" y="374"/>
                  <a:pt x="827" y="404"/>
                  <a:pt x="827" y="428"/>
                </a:cubicBezTo>
                <a:cubicBezTo>
                  <a:pt x="543" y="410"/>
                  <a:pt x="283" y="277"/>
                  <a:pt x="114" y="66"/>
                </a:cubicBezTo>
                <a:cubicBezTo>
                  <a:pt x="84" y="120"/>
                  <a:pt x="72" y="175"/>
                  <a:pt x="72" y="241"/>
                </a:cubicBezTo>
                <a:cubicBezTo>
                  <a:pt x="72" y="362"/>
                  <a:pt x="132" y="470"/>
                  <a:pt x="223" y="530"/>
                </a:cubicBezTo>
                <a:cubicBezTo>
                  <a:pt x="169" y="530"/>
                  <a:pt x="114" y="512"/>
                  <a:pt x="66" y="488"/>
                </a:cubicBezTo>
                <a:lnTo>
                  <a:pt x="66" y="494"/>
                </a:lnTo>
                <a:cubicBezTo>
                  <a:pt x="66" y="663"/>
                  <a:pt x="187" y="802"/>
                  <a:pt x="344" y="832"/>
                </a:cubicBezTo>
                <a:cubicBezTo>
                  <a:pt x="313" y="838"/>
                  <a:pt x="283" y="844"/>
                  <a:pt x="253" y="844"/>
                </a:cubicBezTo>
                <a:cubicBezTo>
                  <a:pt x="235" y="844"/>
                  <a:pt x="211" y="838"/>
                  <a:pt x="187" y="838"/>
                </a:cubicBezTo>
                <a:cubicBezTo>
                  <a:pt x="235" y="977"/>
                  <a:pt x="356" y="1073"/>
                  <a:pt x="513" y="1079"/>
                </a:cubicBezTo>
                <a:cubicBezTo>
                  <a:pt x="392" y="1170"/>
                  <a:pt x="241" y="1230"/>
                  <a:pt x="78" y="1230"/>
                </a:cubicBezTo>
                <a:cubicBezTo>
                  <a:pt x="54" y="1230"/>
                  <a:pt x="24" y="1230"/>
                  <a:pt x="0" y="1224"/>
                </a:cubicBezTo>
                <a:cubicBezTo>
                  <a:pt x="151" y="1326"/>
                  <a:pt x="338" y="1374"/>
                  <a:pt x="525" y="1374"/>
                </a:cubicBezTo>
                <a:cubicBezTo>
                  <a:pt x="1171" y="1374"/>
                  <a:pt x="1521" y="844"/>
                  <a:pt x="1521" y="392"/>
                </a:cubicBezTo>
                <a:lnTo>
                  <a:pt x="1521" y="344"/>
                </a:lnTo>
                <a:cubicBezTo>
                  <a:pt x="1587" y="295"/>
                  <a:pt x="1647" y="235"/>
                  <a:pt x="1690" y="163"/>
                </a:cubicBezTo>
                <a:cubicBezTo>
                  <a:pt x="1635" y="193"/>
                  <a:pt x="1569" y="211"/>
                  <a:pt x="1491" y="223"/>
                </a:cubicBezTo>
                <a:close/>
              </a:path>
            </a:pathLst>
          </a:custGeom>
          <a:solidFill>
            <a:schemeClr val="tx1">
              <a:alpha val="54902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87051" tIns="43524" rIns="87051" bIns="43524" numCol="1" anchor="t" anchorCtr="0" compatLnSpc="1">
            <a:prstTxWarp prst="textNoShape">
              <a:avLst/>
            </a:prstTxWarp>
          </a:bodyPr>
          <a:lstStyle/>
          <a:p>
            <a:pPr defTabSz="870330"/>
            <a:endParaRPr lang="en-US" sz="2285">
              <a:solidFill>
                <a:srgbClr val="57565A"/>
              </a:solidFill>
            </a:endParaRPr>
          </a:p>
        </p:txBody>
      </p:sp>
      <p:sp>
        <p:nvSpPr>
          <p:cNvPr id="22" name="Oval 21"/>
          <p:cNvSpPr/>
          <p:nvPr userDrawn="1"/>
        </p:nvSpPr>
        <p:spPr>
          <a:xfrm>
            <a:off x="11129436" y="6439174"/>
            <a:ext cx="333025" cy="341069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70330"/>
            <a:endParaRPr lang="en-US" sz="762">
              <a:solidFill>
                <a:prstClr val="white"/>
              </a:solidFill>
            </a:endParaRPr>
          </a:p>
        </p:txBody>
      </p:sp>
      <p:sp>
        <p:nvSpPr>
          <p:cNvPr id="23" name="Oval 22"/>
          <p:cNvSpPr/>
          <p:nvPr userDrawn="1"/>
        </p:nvSpPr>
        <p:spPr>
          <a:xfrm>
            <a:off x="10693450" y="6439174"/>
            <a:ext cx="333025" cy="341069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70330"/>
            <a:endParaRPr lang="en-US" sz="762">
              <a:solidFill>
                <a:prstClr val="white"/>
              </a:solidFill>
            </a:endParaRPr>
          </a:p>
        </p:txBody>
      </p:sp>
      <p:sp>
        <p:nvSpPr>
          <p:cNvPr id="24" name="Oval 23"/>
          <p:cNvSpPr/>
          <p:nvPr userDrawn="1"/>
        </p:nvSpPr>
        <p:spPr>
          <a:xfrm rot="10800000">
            <a:off x="11565421" y="6439174"/>
            <a:ext cx="333025" cy="341069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70330"/>
            <a:endParaRPr lang="en-US" sz="762">
              <a:solidFill>
                <a:prstClr val="white"/>
              </a:solidFill>
            </a:endParaRPr>
          </a:p>
        </p:txBody>
      </p:sp>
      <p:sp>
        <p:nvSpPr>
          <p:cNvPr id="18" name="Rectangle 17">
            <a:hlinkClick r:id="rId59"/>
          </p:cNvPr>
          <p:cNvSpPr/>
          <p:nvPr userDrawn="1"/>
        </p:nvSpPr>
        <p:spPr>
          <a:xfrm>
            <a:off x="10653381" y="6402196"/>
            <a:ext cx="402126" cy="411836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70330"/>
            <a:endParaRPr lang="en-US" sz="810">
              <a:solidFill>
                <a:prstClr val="white"/>
              </a:solidFill>
            </a:endParaRPr>
          </a:p>
        </p:txBody>
      </p:sp>
      <p:sp>
        <p:nvSpPr>
          <p:cNvPr id="25" name="Rectangle 24">
            <a:hlinkClick r:id="rId60"/>
          </p:cNvPr>
          <p:cNvSpPr/>
          <p:nvPr userDrawn="1"/>
        </p:nvSpPr>
        <p:spPr>
          <a:xfrm>
            <a:off x="11087161" y="6402196"/>
            <a:ext cx="402126" cy="411836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70330"/>
            <a:endParaRPr lang="en-US" sz="810">
              <a:solidFill>
                <a:prstClr val="white"/>
              </a:solidFill>
            </a:endParaRPr>
          </a:p>
        </p:txBody>
      </p:sp>
      <p:sp>
        <p:nvSpPr>
          <p:cNvPr id="26" name="Rectangle 25">
            <a:hlinkClick r:id="rId61"/>
          </p:cNvPr>
          <p:cNvSpPr/>
          <p:nvPr userDrawn="1"/>
        </p:nvSpPr>
        <p:spPr>
          <a:xfrm>
            <a:off x="11530870" y="6402196"/>
            <a:ext cx="402126" cy="411836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70330"/>
            <a:endParaRPr lang="en-US" sz="810">
              <a:solidFill>
                <a:prstClr val="white"/>
              </a:solidFill>
            </a:endParaRPr>
          </a:p>
        </p:txBody>
      </p:sp>
      <p:sp>
        <p:nvSpPr>
          <p:cNvPr id="27" name="Action Button: Forward or Next 26">
            <a:hlinkClick r:id="" action="ppaction://hlinkshowjump?jump=nextslide" highlightClick="1"/>
          </p:cNvPr>
          <p:cNvSpPr/>
          <p:nvPr userDrawn="1"/>
        </p:nvSpPr>
        <p:spPr>
          <a:xfrm>
            <a:off x="1126492" y="6406884"/>
            <a:ext cx="402126" cy="411836"/>
          </a:xfrm>
          <a:prstGeom prst="actionButtonForwardNex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70330"/>
            <a:endParaRPr lang="en-US" sz="810">
              <a:solidFill>
                <a:prstClr val="white"/>
              </a:solidFill>
            </a:endParaRPr>
          </a:p>
        </p:txBody>
      </p:sp>
      <p:sp>
        <p:nvSpPr>
          <p:cNvPr id="28" name="Action Button: Back or Previous 27">
            <a:hlinkClick r:id="" action="ppaction://hlinkshowjump?jump=previousslide" highlightClick="1"/>
          </p:cNvPr>
          <p:cNvSpPr/>
          <p:nvPr userDrawn="1"/>
        </p:nvSpPr>
        <p:spPr>
          <a:xfrm>
            <a:off x="249830" y="6398927"/>
            <a:ext cx="402126" cy="411836"/>
          </a:xfrm>
          <a:prstGeom prst="actionButtonBackPrevious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70330"/>
            <a:endParaRPr lang="en-US" sz="81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421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  <p:sldLayoutId id="2147483716" r:id="rId13"/>
    <p:sldLayoutId id="2147483717" r:id="rId14"/>
    <p:sldLayoutId id="2147483718" r:id="rId15"/>
    <p:sldLayoutId id="2147483719" r:id="rId16"/>
    <p:sldLayoutId id="2147483720" r:id="rId17"/>
    <p:sldLayoutId id="2147483721" r:id="rId18"/>
    <p:sldLayoutId id="2147483722" r:id="rId19"/>
    <p:sldLayoutId id="2147483723" r:id="rId20"/>
    <p:sldLayoutId id="2147483724" r:id="rId21"/>
    <p:sldLayoutId id="2147483725" r:id="rId22"/>
    <p:sldLayoutId id="2147483726" r:id="rId23"/>
    <p:sldLayoutId id="2147483727" r:id="rId24"/>
    <p:sldLayoutId id="2147483728" r:id="rId25"/>
    <p:sldLayoutId id="2147483729" r:id="rId26"/>
    <p:sldLayoutId id="2147483730" r:id="rId27"/>
    <p:sldLayoutId id="2147483731" r:id="rId28"/>
    <p:sldLayoutId id="2147483732" r:id="rId29"/>
    <p:sldLayoutId id="2147483733" r:id="rId30"/>
    <p:sldLayoutId id="2147483734" r:id="rId31"/>
    <p:sldLayoutId id="2147483735" r:id="rId32"/>
    <p:sldLayoutId id="2147483736" r:id="rId33"/>
    <p:sldLayoutId id="2147483737" r:id="rId34"/>
    <p:sldLayoutId id="2147483738" r:id="rId35"/>
    <p:sldLayoutId id="2147483739" r:id="rId36"/>
    <p:sldLayoutId id="2147483740" r:id="rId37"/>
    <p:sldLayoutId id="2147483741" r:id="rId38"/>
    <p:sldLayoutId id="2147483742" r:id="rId39"/>
    <p:sldLayoutId id="2147483743" r:id="rId40"/>
    <p:sldLayoutId id="2147483744" r:id="rId41"/>
    <p:sldLayoutId id="2147483745" r:id="rId42"/>
    <p:sldLayoutId id="2147483746" r:id="rId43"/>
    <p:sldLayoutId id="2147483747" r:id="rId44"/>
    <p:sldLayoutId id="2147483748" r:id="rId45"/>
    <p:sldLayoutId id="2147483749" r:id="rId46"/>
    <p:sldLayoutId id="2147483750" r:id="rId47"/>
    <p:sldLayoutId id="2147483751" r:id="rId48"/>
    <p:sldLayoutId id="2147483752" r:id="rId49"/>
    <p:sldLayoutId id="2147483753" r:id="rId50"/>
    <p:sldLayoutId id="2147483754" r:id="rId51"/>
    <p:sldLayoutId id="2147483755" r:id="rId52"/>
    <p:sldLayoutId id="2147483756" r:id="rId53"/>
    <p:sldLayoutId id="2147483757" r:id="rId54"/>
    <p:sldLayoutId id="2147483758" r:id="rId55"/>
    <p:sldLayoutId id="2147483759" r:id="rId56"/>
    <p:sldLayoutId id="2147483760" r:id="rId57"/>
  </p:sldLayoutIdLst>
  <p:txStyles>
    <p:titleStyle>
      <a:lvl1pPr algn="ctr" defTabSz="870393" rtl="0" eaLnBrk="1" latinLnBrk="0" hangingPunct="1">
        <a:lnSpc>
          <a:spcPct val="86000"/>
        </a:lnSpc>
        <a:spcBef>
          <a:spcPct val="0"/>
        </a:spcBef>
        <a:buNone/>
        <a:defRPr sz="1999" kern="800" spc="-39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3198" indent="-163198" algn="l" defTabSz="870393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429" kern="800" spc="-9">
          <a:solidFill>
            <a:schemeClr val="tx1"/>
          </a:solidFill>
          <a:latin typeface="+mn-lt"/>
          <a:ea typeface="+mn-ea"/>
          <a:cs typeface="+mn-cs"/>
        </a:defRPr>
      </a:lvl1pPr>
      <a:lvl2pPr marL="327909" indent="-164709" algn="l" defTabSz="870393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1142" kern="800">
          <a:solidFill>
            <a:schemeClr val="tx1"/>
          </a:solidFill>
          <a:latin typeface="+mn-lt"/>
          <a:ea typeface="+mn-ea"/>
          <a:cs typeface="+mn-cs"/>
        </a:defRPr>
      </a:lvl2pPr>
      <a:lvl3pPr marL="491107" indent="-163198" algn="l" defTabSz="870393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142" kern="800">
          <a:solidFill>
            <a:schemeClr val="tx1"/>
          </a:solidFill>
          <a:latin typeface="+mn-lt"/>
          <a:ea typeface="+mn-ea"/>
          <a:cs typeface="+mn-cs"/>
        </a:defRPr>
      </a:lvl3pPr>
      <a:lvl4pPr marL="654307" indent="-163198" algn="l" defTabSz="870393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1142" kern="800">
          <a:solidFill>
            <a:schemeClr val="tx1"/>
          </a:solidFill>
          <a:latin typeface="+mn-lt"/>
          <a:ea typeface="+mn-ea"/>
          <a:cs typeface="+mn-cs"/>
        </a:defRPr>
      </a:lvl4pPr>
      <a:lvl5pPr marL="817506" indent="-163198" algn="l" defTabSz="870393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»"/>
        <a:defRPr sz="1142" kern="800">
          <a:solidFill>
            <a:schemeClr val="tx1"/>
          </a:solidFill>
          <a:latin typeface="+mn-lt"/>
          <a:ea typeface="+mn-ea"/>
          <a:cs typeface="+mn-cs"/>
        </a:defRPr>
      </a:lvl5pPr>
      <a:lvl6pPr marL="2393580" indent="-217599" algn="l" defTabSz="8703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04" kern="1200">
          <a:solidFill>
            <a:schemeClr val="tx1"/>
          </a:solidFill>
          <a:latin typeface="+mn-lt"/>
          <a:ea typeface="+mn-ea"/>
          <a:cs typeface="+mn-cs"/>
        </a:defRPr>
      </a:lvl6pPr>
      <a:lvl7pPr marL="2828777" indent="-217599" algn="l" defTabSz="8703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04" kern="1200">
          <a:solidFill>
            <a:schemeClr val="tx1"/>
          </a:solidFill>
          <a:latin typeface="+mn-lt"/>
          <a:ea typeface="+mn-ea"/>
          <a:cs typeface="+mn-cs"/>
        </a:defRPr>
      </a:lvl7pPr>
      <a:lvl8pPr marL="3263974" indent="-217599" algn="l" defTabSz="8703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04" kern="1200">
          <a:solidFill>
            <a:schemeClr val="tx1"/>
          </a:solidFill>
          <a:latin typeface="+mn-lt"/>
          <a:ea typeface="+mn-ea"/>
          <a:cs typeface="+mn-cs"/>
        </a:defRPr>
      </a:lvl8pPr>
      <a:lvl9pPr marL="3699168" indent="-217599" algn="l" defTabSz="8703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70393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1pPr>
      <a:lvl2pPr marL="435197" algn="l" defTabSz="870393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2pPr>
      <a:lvl3pPr marL="870393" algn="l" defTabSz="870393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3pPr>
      <a:lvl4pPr marL="1305588" algn="l" defTabSz="870393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4pPr>
      <a:lvl5pPr marL="1740786" algn="l" defTabSz="870393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5pPr>
      <a:lvl6pPr marL="2175981" algn="l" defTabSz="870393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6pPr>
      <a:lvl7pPr marL="2611178" algn="l" defTabSz="870393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7pPr>
      <a:lvl8pPr marL="3046376" algn="l" defTabSz="870393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8pPr>
      <a:lvl9pPr marL="3481572" algn="l" defTabSz="870393" rtl="0" eaLnBrk="1" latinLnBrk="0" hangingPunct="1">
        <a:defRPr sz="17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50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71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71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4" y="221587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7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1"/>
            <a:ext cx="3899408" cy="590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1"/>
            <a:ext cx="2802700" cy="590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1"/>
            <a:ext cx="2802700" cy="590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2240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594883">
        <a:defRPr>
          <a:latin typeface="+mn-lt"/>
          <a:ea typeface="+mn-ea"/>
          <a:cs typeface="+mn-cs"/>
        </a:defRPr>
      </a:lvl2pPr>
      <a:lvl3pPr marL="1189767">
        <a:defRPr>
          <a:latin typeface="+mn-lt"/>
          <a:ea typeface="+mn-ea"/>
          <a:cs typeface="+mn-cs"/>
        </a:defRPr>
      </a:lvl3pPr>
      <a:lvl4pPr marL="1784651">
        <a:defRPr>
          <a:latin typeface="+mn-lt"/>
          <a:ea typeface="+mn-ea"/>
          <a:cs typeface="+mn-cs"/>
        </a:defRPr>
      </a:lvl4pPr>
      <a:lvl5pPr marL="2379535">
        <a:defRPr>
          <a:latin typeface="+mn-lt"/>
          <a:ea typeface="+mn-ea"/>
          <a:cs typeface="+mn-cs"/>
        </a:defRPr>
      </a:lvl5pPr>
      <a:lvl6pPr marL="2974419">
        <a:defRPr>
          <a:latin typeface="+mn-lt"/>
          <a:ea typeface="+mn-ea"/>
          <a:cs typeface="+mn-cs"/>
        </a:defRPr>
      </a:lvl6pPr>
      <a:lvl7pPr marL="3569301">
        <a:defRPr>
          <a:latin typeface="+mn-lt"/>
          <a:ea typeface="+mn-ea"/>
          <a:cs typeface="+mn-cs"/>
        </a:defRPr>
      </a:lvl7pPr>
      <a:lvl8pPr marL="4164186">
        <a:defRPr>
          <a:latin typeface="+mn-lt"/>
          <a:ea typeface="+mn-ea"/>
          <a:cs typeface="+mn-cs"/>
        </a:defRPr>
      </a:lvl8pPr>
      <a:lvl9pPr marL="4759069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594883">
        <a:defRPr>
          <a:latin typeface="+mn-lt"/>
          <a:ea typeface="+mn-ea"/>
          <a:cs typeface="+mn-cs"/>
        </a:defRPr>
      </a:lvl2pPr>
      <a:lvl3pPr marL="1189767">
        <a:defRPr>
          <a:latin typeface="+mn-lt"/>
          <a:ea typeface="+mn-ea"/>
          <a:cs typeface="+mn-cs"/>
        </a:defRPr>
      </a:lvl3pPr>
      <a:lvl4pPr marL="1784651">
        <a:defRPr>
          <a:latin typeface="+mn-lt"/>
          <a:ea typeface="+mn-ea"/>
          <a:cs typeface="+mn-cs"/>
        </a:defRPr>
      </a:lvl4pPr>
      <a:lvl5pPr marL="2379535">
        <a:defRPr>
          <a:latin typeface="+mn-lt"/>
          <a:ea typeface="+mn-ea"/>
          <a:cs typeface="+mn-cs"/>
        </a:defRPr>
      </a:lvl5pPr>
      <a:lvl6pPr marL="2974419">
        <a:defRPr>
          <a:latin typeface="+mn-lt"/>
          <a:ea typeface="+mn-ea"/>
          <a:cs typeface="+mn-cs"/>
        </a:defRPr>
      </a:lvl6pPr>
      <a:lvl7pPr marL="3569301">
        <a:defRPr>
          <a:latin typeface="+mn-lt"/>
          <a:ea typeface="+mn-ea"/>
          <a:cs typeface="+mn-cs"/>
        </a:defRPr>
      </a:lvl7pPr>
      <a:lvl8pPr marL="4164186">
        <a:defRPr>
          <a:latin typeface="+mn-lt"/>
          <a:ea typeface="+mn-ea"/>
          <a:cs typeface="+mn-cs"/>
        </a:defRPr>
      </a:lvl8pPr>
      <a:lvl9pPr marL="4759069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2">
            <a:extLst>
              <a:ext uri="{FF2B5EF4-FFF2-40B4-BE49-F238E27FC236}">
                <a16:creationId xmlns:a16="http://schemas.microsoft.com/office/drawing/2014/main" id="{EE80F0AA-4DF1-4DBF-9AA2-5439157D8912}"/>
              </a:ext>
            </a:extLst>
          </p:cNvPr>
          <p:cNvSpPr/>
          <p:nvPr/>
        </p:nvSpPr>
        <p:spPr>
          <a:xfrm>
            <a:off x="1" y="0"/>
            <a:ext cx="12185649" cy="1730693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defTabSz="870330">
              <a:defRPr/>
            </a:pPr>
            <a:endParaRPr sz="1711">
              <a:solidFill>
                <a:srgbClr val="57565A"/>
              </a:solidFill>
              <a:latin typeface="Open Sans Light"/>
            </a:endParaRPr>
          </a:p>
        </p:txBody>
      </p:sp>
      <p:sp>
        <p:nvSpPr>
          <p:cNvPr id="14" name="object 3">
            <a:extLst>
              <a:ext uri="{FF2B5EF4-FFF2-40B4-BE49-F238E27FC236}">
                <a16:creationId xmlns:a16="http://schemas.microsoft.com/office/drawing/2014/main" id="{648E54F6-8C15-4BB3-94E3-7B81F0C680D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341346" y="248267"/>
            <a:ext cx="5496846" cy="1253362"/>
          </a:xfrm>
          <a:prstGeom prst="rect">
            <a:avLst/>
          </a:prstGeom>
        </p:spPr>
        <p:txBody>
          <a:bodyPr vert="horz" wrap="square" lIns="0" tIns="22041" rIns="0" bIns="0" rtlCol="0" anchor="ctr">
            <a:spAutoFit/>
          </a:bodyPr>
          <a:lstStyle/>
          <a:p>
            <a:pPr marL="19165" algn="l">
              <a:lnSpc>
                <a:spcPct val="100000"/>
              </a:lnSpc>
              <a:spcBef>
                <a:spcPts val="172"/>
              </a:spcBef>
            </a:pPr>
            <a:r>
              <a:rPr lang="en-US" sz="8000" b="1" spc="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</a:p>
        </p:txBody>
      </p:sp>
      <p:sp>
        <p:nvSpPr>
          <p:cNvPr id="15" name="object 4">
            <a:extLst>
              <a:ext uri="{FF2B5EF4-FFF2-40B4-BE49-F238E27FC236}">
                <a16:creationId xmlns:a16="http://schemas.microsoft.com/office/drawing/2014/main" id="{96789AA7-9596-4F83-89FD-AEC28EE179F1}"/>
              </a:ext>
            </a:extLst>
          </p:cNvPr>
          <p:cNvSpPr txBox="1"/>
          <p:nvPr/>
        </p:nvSpPr>
        <p:spPr>
          <a:xfrm>
            <a:off x="879225" y="2105903"/>
            <a:ext cx="11115422" cy="1375507"/>
          </a:xfrm>
          <a:prstGeom prst="rect">
            <a:avLst/>
          </a:prstGeom>
        </p:spPr>
        <p:txBody>
          <a:bodyPr vert="horz" wrap="square" lIns="0" tIns="21084" rIns="0" bIns="0" rtlCol="0">
            <a:spAutoFit/>
          </a:bodyPr>
          <a:lstStyle/>
          <a:p>
            <a:pPr marL="27789" algn="ctr" defTabSz="870330">
              <a:spcBef>
                <a:spcPts val="167"/>
              </a:spcBef>
              <a:defRPr/>
            </a:pPr>
            <a:r>
              <a:rPr lang="en-US" sz="4400" b="1" spc="300" dirty="0">
                <a:solidFill>
                  <a:srgbClr val="002060"/>
                </a:solidFill>
                <a:latin typeface="Arial"/>
                <a:cs typeface="Arial"/>
              </a:rPr>
              <a:t>MAVZU</a:t>
            </a:r>
            <a:r>
              <a:rPr lang="en-US" sz="4400" b="1" spc="300" dirty="0" smtClean="0">
                <a:solidFill>
                  <a:srgbClr val="002060"/>
                </a:solidFill>
                <a:latin typeface="Arial"/>
                <a:cs typeface="Arial"/>
              </a:rPr>
              <a:t>: KIRITMALARDA TINISH BELGILANING ISHLATILISHI</a:t>
            </a:r>
            <a:endParaRPr lang="en-US" sz="4400" b="1" i="1" spc="300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20" name="object 9">
            <a:extLst>
              <a:ext uri="{FF2B5EF4-FFF2-40B4-BE49-F238E27FC236}">
                <a16:creationId xmlns:a16="http://schemas.microsoft.com/office/drawing/2014/main" id="{F294EAD7-CAB8-401C-B12D-6064AA1177E0}"/>
              </a:ext>
            </a:extLst>
          </p:cNvPr>
          <p:cNvSpPr/>
          <p:nvPr/>
        </p:nvSpPr>
        <p:spPr>
          <a:xfrm>
            <a:off x="9852403" y="262871"/>
            <a:ext cx="1898046" cy="1310525"/>
          </a:xfrm>
          <a:custGeom>
            <a:avLst/>
            <a:gdLst/>
            <a:ahLst/>
            <a:cxnLst/>
            <a:rect l="l" t="t" r="r" b="b"/>
            <a:pathLst>
              <a:path w="603885" h="603885">
                <a:moveTo>
                  <a:pt x="603605" y="0"/>
                </a:moveTo>
                <a:lnTo>
                  <a:pt x="0" y="0"/>
                </a:lnTo>
                <a:lnTo>
                  <a:pt x="0" y="603618"/>
                </a:lnTo>
                <a:lnTo>
                  <a:pt x="603605" y="603618"/>
                </a:lnTo>
                <a:lnTo>
                  <a:pt x="603605" y="0"/>
                </a:lnTo>
                <a:close/>
              </a:path>
            </a:pathLst>
          </a:custGeom>
          <a:solidFill>
            <a:srgbClr val="00A859"/>
          </a:solidFill>
        </p:spPr>
        <p:txBody>
          <a:bodyPr wrap="square" lIns="0" tIns="0" rIns="0" bIns="0" rtlCol="0"/>
          <a:lstStyle/>
          <a:p>
            <a:pPr defTabSz="870330">
              <a:defRPr/>
            </a:pPr>
            <a:endParaRPr sz="1711">
              <a:solidFill>
                <a:srgbClr val="57565A"/>
              </a:solidFill>
              <a:latin typeface="Open Sans Light"/>
            </a:endParaRPr>
          </a:p>
        </p:txBody>
      </p:sp>
      <p:sp>
        <p:nvSpPr>
          <p:cNvPr id="21" name="object 10">
            <a:extLst>
              <a:ext uri="{FF2B5EF4-FFF2-40B4-BE49-F238E27FC236}">
                <a16:creationId xmlns:a16="http://schemas.microsoft.com/office/drawing/2014/main" id="{27824596-7DE1-4136-95E4-49A51856B6D3}"/>
              </a:ext>
            </a:extLst>
          </p:cNvPr>
          <p:cNvSpPr/>
          <p:nvPr/>
        </p:nvSpPr>
        <p:spPr>
          <a:xfrm>
            <a:off x="9852402" y="262871"/>
            <a:ext cx="1898047" cy="1310525"/>
          </a:xfrm>
          <a:custGeom>
            <a:avLst/>
            <a:gdLst/>
            <a:ahLst/>
            <a:cxnLst/>
            <a:rect l="l" t="t" r="r" b="b"/>
            <a:pathLst>
              <a:path w="603885" h="603885">
                <a:moveTo>
                  <a:pt x="0" y="0"/>
                </a:moveTo>
                <a:lnTo>
                  <a:pt x="603605" y="0"/>
                </a:lnTo>
                <a:lnTo>
                  <a:pt x="603605" y="603618"/>
                </a:lnTo>
                <a:lnTo>
                  <a:pt x="0" y="603618"/>
                </a:lnTo>
                <a:lnTo>
                  <a:pt x="0" y="0"/>
                </a:lnTo>
                <a:close/>
              </a:path>
            </a:pathLst>
          </a:custGeom>
          <a:ln w="30481">
            <a:solidFill>
              <a:srgbClr val="FEFEFE"/>
            </a:solidFill>
          </a:ln>
        </p:spPr>
        <p:txBody>
          <a:bodyPr wrap="square" lIns="0" tIns="0" rIns="0" bIns="0" rtlCol="0"/>
          <a:lstStyle/>
          <a:p>
            <a:pPr defTabSz="870330">
              <a:defRPr/>
            </a:pPr>
            <a:endParaRPr sz="1711">
              <a:solidFill>
                <a:srgbClr val="57565A"/>
              </a:solidFill>
              <a:latin typeface="Open Sans Light"/>
            </a:endParaRPr>
          </a:p>
        </p:txBody>
      </p:sp>
      <p:sp>
        <p:nvSpPr>
          <p:cNvPr id="22" name="object 12">
            <a:extLst>
              <a:ext uri="{FF2B5EF4-FFF2-40B4-BE49-F238E27FC236}">
                <a16:creationId xmlns:a16="http://schemas.microsoft.com/office/drawing/2014/main" id="{CAFE6579-511C-4CCB-9A5C-300ACC2F553A}"/>
              </a:ext>
            </a:extLst>
          </p:cNvPr>
          <p:cNvSpPr txBox="1"/>
          <p:nvPr/>
        </p:nvSpPr>
        <p:spPr>
          <a:xfrm>
            <a:off x="9979025" y="646284"/>
            <a:ext cx="1752600" cy="762856"/>
          </a:xfrm>
          <a:prstGeom prst="rect">
            <a:avLst/>
          </a:prstGeom>
        </p:spPr>
        <p:txBody>
          <a:bodyPr vert="horz" wrap="square" lIns="0" tIns="23958" rIns="0" bIns="0" rtlCol="0">
            <a:spAutoFit/>
          </a:bodyPr>
          <a:lstStyle/>
          <a:p>
            <a:pPr defTabSz="870330">
              <a:spcBef>
                <a:spcPts val="189"/>
              </a:spcBef>
              <a:defRPr/>
            </a:pPr>
            <a:r>
              <a:rPr lang="en-US" sz="4800" b="1" spc="15" dirty="0">
                <a:solidFill>
                  <a:srgbClr val="FEFEFE"/>
                </a:solidFill>
                <a:latin typeface="Arial"/>
                <a:cs typeface="Arial"/>
              </a:rPr>
              <a:t>8</a:t>
            </a:r>
            <a:r>
              <a:rPr lang="uz-Latn-UZ" sz="4800" b="1" spc="15" dirty="0" smtClean="0">
                <a:solidFill>
                  <a:srgbClr val="FEFEFE"/>
                </a:solidFill>
                <a:latin typeface="Arial"/>
                <a:cs typeface="Arial"/>
              </a:rPr>
              <a:t>-sinf</a:t>
            </a:r>
            <a:endParaRPr sz="4800" dirty="0">
              <a:solidFill>
                <a:srgbClr val="57565A"/>
              </a:solidFill>
              <a:latin typeface="Arial"/>
              <a:cs typeface="Arial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0655" y="1914866"/>
            <a:ext cx="603114" cy="1976096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6949">
              <a:defRPr/>
            </a:pPr>
            <a:endParaRPr lang="ru-RU" sz="1799">
              <a:solidFill>
                <a:prstClr val="white"/>
              </a:solidFill>
              <a:latin typeface="Open Sans Ligh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26737" y="4268487"/>
            <a:ext cx="607032" cy="230088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6949">
              <a:defRPr/>
            </a:pPr>
            <a:endParaRPr lang="ru-RU" sz="1799">
              <a:solidFill>
                <a:prstClr val="white"/>
              </a:solidFill>
              <a:latin typeface="Open Sans Ligh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606" y="262872"/>
            <a:ext cx="1159239" cy="135546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2425" y="3728164"/>
            <a:ext cx="2816596" cy="285844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83425" y="4095392"/>
            <a:ext cx="2145437" cy="2123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719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-66236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BILIB OLING!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2578" y="853249"/>
            <a:ext cx="11499850" cy="384720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So‘zlovchining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o‘zi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bayon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etayotgan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fikriga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munosabati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fikrning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birovga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nisbatlanishi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o‘z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fikri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tarkibiy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qismlarining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ahamiyatliligi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darajasi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fikri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uning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tarkibiy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qismlariga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doir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bayon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etadigan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qo‘shimcha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axboroti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yoki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izohi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kabi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ma’nolarni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anglatuvchi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so‘zlar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677179" y="4881562"/>
            <a:ext cx="4800600" cy="1441160"/>
          </a:xfrm>
          <a:prstGeom prst="rect">
            <a:avLst/>
          </a:prstGeom>
          <a:solidFill>
            <a:srgbClr val="FFFF00"/>
          </a:solidFill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kiritmalardir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4913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spc="300" dirty="0" smtClean="0"/>
              <a:t>KIRITMALAR</a:t>
            </a:r>
            <a:endParaRPr sz="4800" spc="3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97647" y="859068"/>
            <a:ext cx="5265561" cy="83099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Fikrga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nisbatan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67927">
            <a:off x="4829087" y="1724242"/>
            <a:ext cx="523336" cy="2257220"/>
          </a:xfrm>
          <a:prstGeom prst="downArrow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5888609" y="1859046"/>
            <a:ext cx="484632" cy="3174916"/>
          </a:xfrm>
          <a:prstGeom prst="downArrow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Стрелка вниз 10"/>
          <p:cNvSpPr/>
          <p:nvPr/>
        </p:nvSpPr>
        <p:spPr>
          <a:xfrm rot="18945853">
            <a:off x="9551554" y="981970"/>
            <a:ext cx="484632" cy="1201447"/>
          </a:xfrm>
          <a:prstGeom prst="downArrow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12559" y="3468218"/>
            <a:ext cx="3384380" cy="1090681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tasdiq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876967" y="5208096"/>
            <a:ext cx="3785668" cy="1037629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achinish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202031" y="2224193"/>
            <a:ext cx="3626860" cy="980969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xulosa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-231775" y="-112300"/>
            <a:ext cx="5200790" cy="2950305"/>
          </a:xfrm>
          <a:prstGeom prst="triangle">
            <a:avLst/>
          </a:prstGeom>
          <a:solidFill>
            <a:srgbClr val="FF0066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ishonch</a:t>
            </a:r>
            <a:endParaRPr lang="ru-RU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2988">
            <a:off x="6459366" y="1854609"/>
            <a:ext cx="1484186" cy="1499028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6729388" y="3524374"/>
            <a:ext cx="3626860" cy="980969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tartib</a:t>
            </a:r>
            <a:endParaRPr kumimoji="0" lang="ru-RU" sz="6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842833" y="5118835"/>
            <a:ext cx="3416612" cy="1090681"/>
          </a:xfrm>
          <a:prstGeom prst="rect">
            <a:avLst/>
          </a:prstGeom>
          <a:solidFill>
            <a:srgbClr val="065A0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gumon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0169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49876" y="-16625"/>
            <a:ext cx="12235526" cy="952327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defTabSz="1902917">
              <a:defRPr/>
            </a:pPr>
            <a:endParaRPr sz="4992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9225" y="0"/>
            <a:ext cx="11916350" cy="850185"/>
          </a:xfrm>
          <a:prstGeom prst="rect">
            <a:avLst/>
          </a:prstGeom>
        </p:spPr>
        <p:txBody>
          <a:bodyPr vert="horz" wrap="square" lIns="0" tIns="19003" rIns="0" bIns="0" rtlCol="0">
            <a:spAutoFit/>
          </a:bodyPr>
          <a:lstStyle/>
          <a:p>
            <a:pPr marL="16524" algn="ctr">
              <a:spcBef>
                <a:spcPts val="148"/>
              </a:spcBef>
            </a:pPr>
            <a:r>
              <a:rPr lang="en-US" sz="5400" spc="800" dirty="0" smtClean="0"/>
              <a:t>KIRITMALAR</a:t>
            </a:r>
            <a:endParaRPr sz="5400" spc="800" dirty="0"/>
          </a:p>
        </p:txBody>
      </p:sp>
      <p:sp>
        <p:nvSpPr>
          <p:cNvPr id="5" name="object 5"/>
          <p:cNvSpPr txBox="1"/>
          <p:nvPr/>
        </p:nvSpPr>
        <p:spPr>
          <a:xfrm>
            <a:off x="3600880" y="3578294"/>
            <a:ext cx="2919232" cy="350112"/>
          </a:xfrm>
          <a:prstGeom prst="rect">
            <a:avLst/>
          </a:prstGeom>
        </p:spPr>
        <p:txBody>
          <a:bodyPr vert="horz" wrap="square" lIns="0" tIns="16526" rIns="0" bIns="0" rtlCol="0">
            <a:spAutoFit/>
          </a:bodyPr>
          <a:lstStyle/>
          <a:p>
            <a:pPr marL="42137" defTabSz="1902917">
              <a:lnSpc>
                <a:spcPts val="2588"/>
              </a:lnSpc>
              <a:defRPr/>
            </a:pPr>
            <a:endParaRPr lang="en-US" sz="2277" dirty="0">
              <a:solidFill>
                <a:srgbClr val="231F20"/>
              </a:solidFill>
              <a:latin typeface="Arial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295548" y="-58308"/>
            <a:ext cx="297614" cy="297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9284" tIns="44642" rIns="89284" bIns="44642" numCol="1" anchor="t" anchorCtr="0" compatLnSpc="1">
            <a:prstTxWarp prst="textNoShape">
              <a:avLst/>
            </a:prstTxWarp>
          </a:bodyPr>
          <a:lstStyle/>
          <a:p>
            <a:pPr defTabSz="1902917">
              <a:defRPr/>
            </a:pPr>
            <a:endParaRPr lang="ru-RU" sz="3746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18187" y="1146599"/>
            <a:ext cx="3697563" cy="105992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902917">
              <a:defRPr/>
            </a:pPr>
            <a:r>
              <a:rPr lang="en-US" sz="5273" b="1" dirty="0" err="1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haqiqatan</a:t>
            </a:r>
            <a:endParaRPr lang="ru-RU" sz="5273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89614" y="3441681"/>
            <a:ext cx="3743389" cy="993787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902917">
              <a:defRPr/>
            </a:pPr>
            <a:r>
              <a:rPr lang="en-US" sz="5273" b="1" dirty="0" err="1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afsuski</a:t>
            </a:r>
            <a:endParaRPr lang="ru-RU" sz="5273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757065" y="1038765"/>
            <a:ext cx="4150720" cy="1098392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902917">
              <a:defRPr/>
            </a:pPr>
            <a:r>
              <a:rPr lang="en-US" sz="5273" b="1" dirty="0" err="1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darhaqiqat</a:t>
            </a:r>
            <a:endParaRPr lang="ru-RU" sz="5273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44354" y="5842815"/>
            <a:ext cx="3588649" cy="910108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902917">
              <a:defRPr/>
            </a:pPr>
            <a:r>
              <a:rPr lang="en-US" sz="4797" b="1" dirty="0" err="1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attang</a:t>
            </a:r>
            <a:endParaRPr lang="ru-RU" sz="4797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757066" y="2309261"/>
            <a:ext cx="4210019" cy="1022389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902917">
              <a:defRPr/>
            </a:pPr>
            <a:r>
              <a:rPr lang="en-US" sz="4797" b="1" dirty="0" err="1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albatta</a:t>
            </a:r>
            <a:endParaRPr lang="ru-RU" sz="4797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813667" y="4673533"/>
            <a:ext cx="4094119" cy="1024555"/>
          </a:xfrm>
          <a:prstGeom prst="rect">
            <a:avLst/>
          </a:prstGeom>
          <a:solidFill>
            <a:srgbClr val="9D0B93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902917">
              <a:defRPr/>
            </a:pPr>
            <a:r>
              <a:rPr lang="en-US" sz="4797" b="1" dirty="0" err="1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shekilli</a:t>
            </a:r>
            <a:endParaRPr lang="ru-RU" sz="4797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813667" y="5851073"/>
            <a:ext cx="4094119" cy="963343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902917">
              <a:defRPr/>
            </a:pPr>
            <a:r>
              <a:rPr lang="en-US" sz="4797" b="1" dirty="0" err="1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avvalo</a:t>
            </a:r>
            <a:endParaRPr lang="ru-RU" sz="4797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813668" y="3489129"/>
            <a:ext cx="4153418" cy="103141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902917">
              <a:defRPr/>
            </a:pPr>
            <a:r>
              <a:rPr lang="en-US" sz="4797" b="1" dirty="0" err="1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avvalambor</a:t>
            </a:r>
            <a:endParaRPr lang="ru-RU" sz="4797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89614" y="2379192"/>
            <a:ext cx="3708879" cy="882525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902917">
              <a:defRPr/>
            </a:pPr>
            <a:r>
              <a:rPr lang="en-US" sz="5273" b="1" dirty="0" err="1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xullas</a:t>
            </a:r>
            <a:endParaRPr lang="ru-RU" sz="5273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52698" y="4673532"/>
            <a:ext cx="3680306" cy="931219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902917">
              <a:defRPr/>
            </a:pPr>
            <a:r>
              <a:rPr lang="en-US" sz="5273" b="1" dirty="0" err="1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demak</a:t>
            </a:r>
            <a:endParaRPr lang="ru-RU" sz="5273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372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-66236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KIRITMALAR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11296" y="891005"/>
            <a:ext cx="3948575" cy="1015663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Yozuvda</a:t>
            </a: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67927">
            <a:off x="3232096" y="1248625"/>
            <a:ext cx="523336" cy="1357096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5956702" y="2027706"/>
            <a:ext cx="518485" cy="1233161"/>
          </a:xfrm>
          <a:prstGeom prst="downArrow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18945853">
            <a:off x="8634373" y="1165097"/>
            <a:ext cx="484632" cy="1501774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845938" y="2611555"/>
            <a:ext cx="3141495" cy="1331726"/>
          </a:xfrm>
          <a:prstGeom prst="rect">
            <a:avLst/>
          </a:prstGeom>
          <a:solidFill>
            <a:srgbClr val="065A0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vergul</a:t>
            </a:r>
            <a:endParaRPr lang="ru-RU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431870" y="3381905"/>
            <a:ext cx="3307425" cy="977151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qavs</a:t>
            </a:r>
            <a:endParaRPr lang="ru-RU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059871" y="2659593"/>
            <a:ext cx="3028519" cy="1165771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tire</a:t>
            </a:r>
            <a:endParaRPr lang="ru-RU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25591" y="4696206"/>
            <a:ext cx="10128250" cy="1610907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Talaffuzda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kichik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to‘xtamlar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ajratiladi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1048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5575" y="-6781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KIRITMALAR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67927">
            <a:off x="3279044" y="762067"/>
            <a:ext cx="523336" cy="1186177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5948419" y="850091"/>
            <a:ext cx="484632" cy="2200224"/>
          </a:xfrm>
          <a:prstGeom prst="down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18945853">
            <a:off x="8377599" y="650280"/>
            <a:ext cx="484632" cy="1285747"/>
          </a:xfrm>
          <a:prstGeom prst="down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75155" y="1903344"/>
            <a:ext cx="4383621" cy="1724370"/>
          </a:xfrm>
          <a:prstGeom prst="rect">
            <a:avLst/>
          </a:prstGeom>
          <a:solidFill>
            <a:srgbClr val="065A0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Sodda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kiritmalar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66255" y="4191198"/>
            <a:ext cx="11658600" cy="1491647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To‘g‘ri</a:t>
            </a:r>
            <a:r>
              <a:rPr lang="en-US" sz="4800" b="1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-da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juda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uz-Latn-U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masa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farzandini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ko‘rib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keladi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270385" y="1954114"/>
            <a:ext cx="4004039" cy="1673600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Murakkab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kiritmalar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579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-66236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SODDA KIRITMALAR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90122" y="898327"/>
            <a:ext cx="4374714" cy="83099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Ifodalanishi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67927">
            <a:off x="3159655" y="1433473"/>
            <a:ext cx="523336" cy="1015020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6054908" y="1879901"/>
            <a:ext cx="518485" cy="1945463"/>
          </a:xfrm>
          <a:prstGeom prst="downArrow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18945853">
            <a:off x="8534146" y="1334418"/>
            <a:ext cx="484632" cy="969059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859050" y="2477698"/>
            <a:ext cx="3141495" cy="1133874"/>
          </a:xfrm>
          <a:prstGeom prst="rect">
            <a:avLst/>
          </a:prstGeom>
          <a:solidFill>
            <a:srgbClr val="065A0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So‘zlar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68097" y="4095474"/>
            <a:ext cx="9747250" cy="1514429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Yolg‘on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gapirish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albatta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gunohdir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540625" y="2351226"/>
            <a:ext cx="4095087" cy="1375588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So‘z-gaplar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8448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-66236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MURAKKAB KIRITMALAR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90122" y="898327"/>
            <a:ext cx="4374714" cy="83099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Ifodalanishi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67927">
            <a:off x="3159655" y="1433473"/>
            <a:ext cx="523336" cy="1015020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5795665" y="1899653"/>
            <a:ext cx="518485" cy="900286"/>
          </a:xfrm>
          <a:prstGeom prst="downArrow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18945853">
            <a:off x="8534146" y="1334418"/>
            <a:ext cx="484632" cy="969059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729892" y="2417771"/>
            <a:ext cx="3633575" cy="1465583"/>
          </a:xfrm>
          <a:prstGeom prst="rect">
            <a:avLst/>
          </a:prstGeom>
          <a:solidFill>
            <a:srgbClr val="065A0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birikmasi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874485" y="2970268"/>
            <a:ext cx="2229128" cy="1514429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Gaplar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540625" y="2351226"/>
            <a:ext cx="4095087" cy="1375588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Kengaygan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birikma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29892" y="4745616"/>
            <a:ext cx="11154134" cy="1802504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Dunyoda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hech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xalq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to‘g‘ri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kelolmas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mening</a:t>
            </a:r>
            <a:r>
              <a:rPr lang="en-US" sz="44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bilishimcha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sening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elingga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528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-66236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KIRITMA GAPLAR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90122" y="898327"/>
            <a:ext cx="4374714" cy="83099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Ifodalanishi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67927">
            <a:off x="3159655" y="1433473"/>
            <a:ext cx="523336" cy="1015020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5425299" y="1849260"/>
            <a:ext cx="518485" cy="2270301"/>
          </a:xfrm>
          <a:prstGeom prst="downArrow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18945853">
            <a:off x="8474558" y="1054523"/>
            <a:ext cx="484632" cy="969059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729892" y="2417771"/>
            <a:ext cx="3633575" cy="1465583"/>
          </a:xfrm>
          <a:prstGeom prst="rect">
            <a:avLst/>
          </a:prstGeom>
          <a:solidFill>
            <a:srgbClr val="065A0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Izoh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309092" y="1967767"/>
            <a:ext cx="4343401" cy="2133471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Qo‘shimcha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axborot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kiritish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10424" y="4339681"/>
            <a:ext cx="11154134" cy="2290961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“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O‘tkan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kunlar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44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4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siz</a:t>
            </a:r>
            <a:r>
              <a:rPr lang="en-US" sz="44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44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romanni</a:t>
            </a:r>
            <a:r>
              <a:rPr lang="en-US" sz="44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o‘qigansiz</a:t>
            </a:r>
            <a:r>
              <a:rPr lang="en-US" sz="44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albatta</a:t>
            </a:r>
            <a:r>
              <a:rPr lang="en-US" sz="44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4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o‘zbek</a:t>
            </a:r>
            <a:r>
              <a:rPr lang="en-US" sz="4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romanchiligi</a:t>
            </a:r>
            <a:r>
              <a:rPr lang="en-US" sz="4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tarixida</a:t>
            </a:r>
            <a:r>
              <a:rPr lang="en-US" sz="4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alohida</a:t>
            </a:r>
            <a:r>
              <a:rPr lang="en-US" sz="4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o‘rin</a:t>
            </a:r>
            <a:r>
              <a:rPr lang="en-US" sz="4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egallaydi</a:t>
            </a:r>
            <a:r>
              <a:rPr lang="en-US" sz="4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6214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-66236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spc="300" dirty="0" smtClean="0"/>
              <a:t>TAHLIL</a:t>
            </a:r>
            <a:endParaRPr sz="5400" spc="3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5575" y="1063313"/>
            <a:ext cx="11877675" cy="2862322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Shokir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sartarosh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tumanda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uni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hamma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taniydi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siz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ham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tanisangiz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kerak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)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peshqadamlik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qilmoqda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59971" y="4413042"/>
            <a:ext cx="5882640" cy="1543294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murakkab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kiritma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083425" y="4596815"/>
            <a:ext cx="4038600" cy="1175748"/>
          </a:xfrm>
          <a:prstGeom prst="rect">
            <a:avLst/>
          </a:prstGeom>
          <a:solidFill>
            <a:srgbClr val="FFFF00"/>
          </a:solidFill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qavs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487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47154"/>
            <a:ext cx="12212955" cy="1015663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177</a:t>
            </a:r>
            <a:r>
              <a:rPr kumimoji="0" lang="ru-RU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mashq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1653" y="1528762"/>
            <a:ext cx="11149648" cy="28194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1. Zero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sen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mening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emas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o‘z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qorningning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g‘amini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yeyapsan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 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31653" y="1532139"/>
            <a:ext cx="11149648" cy="28194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1. </a:t>
            </a:r>
            <a:r>
              <a:rPr kumimoji="0" lang="en-US" sz="5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Zero,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sen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mening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emas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o‘z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qorningning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g‘amini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yeyapsan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 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430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47154"/>
            <a:ext cx="12212955" cy="1015663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177</a:t>
            </a:r>
            <a:r>
              <a:rPr kumimoji="0" lang="ru-RU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mashq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-19800" y="1147762"/>
            <a:ext cx="12036425" cy="495776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2.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Hayotda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ham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shunday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yomon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niyatli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kishilar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agar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oqil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odamlarga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biror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yovuzlik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qilmoqchi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bo‘lsalar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ko‘zlagan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barcha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makr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-u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hiylalari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baribir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albatta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fosh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bo‘lgay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890" y="1147761"/>
            <a:ext cx="12036425" cy="495776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2.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Hayotda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ham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shunday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yomon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niyatli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kishilar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agar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oqil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odamlarga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biror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yovuzlik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qilmoqchi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bo‘lsalar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ko‘zlagan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barcha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makr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-u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hiylalari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baribir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albatta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fosh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bo‘lgay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9885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47154"/>
            <a:ext cx="12212955" cy="1015663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177</a:t>
            </a:r>
            <a:r>
              <a:rPr kumimoji="0" lang="ru-RU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mashq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-19800" y="1147762"/>
            <a:ext cx="12036425" cy="495776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3.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Demak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agar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odam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bir-biriga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zid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bo‘lgan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ikkita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ishga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baravar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kirishsa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uning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hech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qanday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samaraga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erisha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olmasligi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muqarrar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-19801" y="1147761"/>
            <a:ext cx="12036425" cy="495776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3.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Demak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agar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odam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bir-biriga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zid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bo‘lgan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ikkita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ishga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baravar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kirishsa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uning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hech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qanday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samaraga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erisha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olmasligi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muqarrar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753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47154"/>
            <a:ext cx="12212955" cy="1015663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177</a:t>
            </a:r>
            <a:r>
              <a:rPr kumimoji="0" lang="ru-RU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mashq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-21186" y="1376362"/>
            <a:ext cx="12036425" cy="396716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5.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Alqissa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yaxshi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odamlar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uchun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foydali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bo‘lgan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qanday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amalni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yovuz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niyatli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kishilar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manfur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ish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deb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biladilar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-21186" y="1376362"/>
            <a:ext cx="12036425" cy="396716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5.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Alqissa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yaxshi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odamlar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uchun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foydali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bo‘lgan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qanday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amalni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yovuz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niyatli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kishilar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manfur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ish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deb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biladilar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6515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1253014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>
              <a:lnSpc>
                <a:spcPct val="150000"/>
              </a:lnSpc>
            </a:pP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BAJARISH UCHUN TOPSHIRIQ:</a:t>
            </a:r>
            <a:endParaRPr lang="en-US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73293" y="1485124"/>
            <a:ext cx="8287304" cy="4524315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18</a:t>
            </a:r>
            <a:r>
              <a:rPr lang="ru-RU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topshiriq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en-US" sz="48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Nosih</a:t>
            </a:r>
            <a:r>
              <a:rPr lang="en-US" sz="48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tizgin</a:t>
            </a:r>
            <a:r>
              <a:rPr lang="en-US" sz="48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nuqson</a:t>
            </a:r>
            <a:r>
              <a:rPr lang="en-US" sz="48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tama, </a:t>
            </a:r>
            <a:r>
              <a:rPr lang="en-US" sz="48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tamiz</a:t>
            </a:r>
            <a:r>
              <a:rPr lang="en-US" sz="48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raso</a:t>
            </a:r>
            <a:r>
              <a:rPr lang="en-US" sz="48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xalifa</a:t>
            </a:r>
            <a:r>
              <a:rPr lang="en-US" sz="48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so‘zlarining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ma’nolarini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izohlardan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aniqlab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lug‘at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daftaringizga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ko‘chiring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179" y="1510036"/>
            <a:ext cx="3002688" cy="3375846"/>
          </a:xfrm>
          <a:prstGeom prst="rect">
            <a:avLst/>
          </a:prstGeom>
        </p:spPr>
      </p:pic>
      <p:sp>
        <p:nvSpPr>
          <p:cNvPr id="7" name="7-конечная звезда 6"/>
          <p:cNvSpPr/>
          <p:nvPr/>
        </p:nvSpPr>
        <p:spPr>
          <a:xfrm>
            <a:off x="2816225" y="1604962"/>
            <a:ext cx="704850" cy="609601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i9_Aqua Teal">
      <a:dk1>
        <a:srgbClr val="57565A"/>
      </a:dk1>
      <a:lt1>
        <a:sysClr val="window" lastClr="FFFFFF"/>
      </a:lt1>
      <a:dk2>
        <a:srgbClr val="1C5686"/>
      </a:dk2>
      <a:lt2>
        <a:srgbClr val="176490"/>
      </a:lt2>
      <a:accent1>
        <a:srgbClr val="51C3CA"/>
      </a:accent1>
      <a:accent2>
        <a:srgbClr val="3CB2C3"/>
      </a:accent2>
      <a:accent3>
        <a:srgbClr val="1AA5BD"/>
      </a:accent3>
      <a:accent4>
        <a:srgbClr val="0097B7"/>
      </a:accent4>
      <a:accent5>
        <a:srgbClr val="0086AC"/>
      </a:accent5>
      <a:accent6>
        <a:srgbClr val="00759E"/>
      </a:accent6>
      <a:hlink>
        <a:srgbClr val="7030A0"/>
      </a:hlink>
      <a:folHlink>
        <a:srgbClr val="00B0F0"/>
      </a:folHlink>
    </a:clrScheme>
    <a:fontScheme name="Custom 3">
      <a:majorFont>
        <a:latin typeface="Open Sans Light"/>
        <a:ea typeface=""/>
        <a:cs typeface=""/>
      </a:majorFont>
      <a:minorFont>
        <a:latin typeface="Open Sa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5612</TotalTime>
  <Words>414</Words>
  <Application>Microsoft Office PowerPoint</Application>
  <PresentationFormat>Произвольный</PresentationFormat>
  <Paragraphs>81</Paragraphs>
  <Slides>15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Calibri</vt:lpstr>
      <vt:lpstr>Open Sans</vt:lpstr>
      <vt:lpstr>Open Sans Light</vt:lpstr>
      <vt:lpstr>Office Theme</vt:lpstr>
      <vt:lpstr>2_Office Theme</vt:lpstr>
      <vt:lpstr>1_Office Theme</vt:lpstr>
      <vt:lpstr>ONA TILI</vt:lpstr>
      <vt:lpstr>BILIB OLING!</vt:lpstr>
      <vt:lpstr>KIRITMALAR</vt:lpstr>
      <vt:lpstr>KIRITMALAR</vt:lpstr>
      <vt:lpstr>KIRITMALAR</vt:lpstr>
      <vt:lpstr>KIRITMALAR</vt:lpstr>
      <vt:lpstr>SODDA KIRITMALAR</vt:lpstr>
      <vt:lpstr>MURAKKAB KIRITMALAR</vt:lpstr>
      <vt:lpstr>KIRITMA GAPLAR</vt:lpstr>
      <vt:lpstr>TAHLIL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Пользователь</cp:lastModifiedBy>
  <cp:revision>516</cp:revision>
  <dcterms:created xsi:type="dcterms:W3CDTF">2020-04-13T08:06:06Z</dcterms:created>
  <dcterms:modified xsi:type="dcterms:W3CDTF">2021-03-25T07:54:44Z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