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5" r:id="rId3"/>
    <p:sldId id="261" r:id="rId4"/>
    <p:sldId id="278" r:id="rId5"/>
    <p:sldId id="359" r:id="rId6"/>
    <p:sldId id="360" r:id="rId7"/>
    <p:sldId id="268" r:id="rId8"/>
    <p:sldId id="338" r:id="rId9"/>
    <p:sldId id="350" r:id="rId10"/>
    <p:sldId id="356" r:id="rId11"/>
    <p:sldId id="353" r:id="rId12"/>
    <p:sldId id="332" r:id="rId13"/>
    <p:sldId id="333" r:id="rId14"/>
    <p:sldId id="351" r:id="rId15"/>
    <p:sldId id="354" r:id="rId16"/>
    <p:sldId id="355" r:id="rId17"/>
    <p:sldId id="346" r:id="rId18"/>
    <p:sldId id="273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7" autoAdjust="0"/>
    <p:restoredTop sz="85836" autoAdjust="0"/>
  </p:normalViewPr>
  <p:slideViewPr>
    <p:cSldViewPr snapToGrid="0">
      <p:cViewPr varScale="1">
        <p:scale>
          <a:sx n="56" d="100"/>
          <a:sy n="56" d="100"/>
        </p:scale>
        <p:origin x="129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5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65007" y="1792788"/>
            <a:ext cx="11292177" cy="23381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918" algn="ctr">
              <a:spcBef>
                <a:spcPts val="233"/>
              </a:spcBef>
            </a:pP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differentes formes de titres des journaux et des articles. Titres des articles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Suite) 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3" y="294651"/>
            <a:ext cx="1817002" cy="9545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2" y="294651"/>
            <a:ext cx="1809691" cy="9545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94974" y="448705"/>
            <a:ext cx="1659998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>
                <a:solidFill>
                  <a:srgbClr val="FEFEFE"/>
                </a:solidFill>
                <a:latin typeface="Arial"/>
                <a:cs typeface="Arial"/>
              </a:rPr>
              <a:t>8-classe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411480" y="214641"/>
            <a:ext cx="8446770" cy="1262319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8000" kern="0" spc="300" dirty="0">
                <a:solidFill>
                  <a:sysClr val="window" lastClr="FFFFFF"/>
                </a:solidFill>
              </a:rPr>
              <a:t>        FRANÇAIS</a:t>
            </a:r>
            <a:endParaRPr lang="en-US" sz="8800" kern="0" spc="300" dirty="0">
              <a:solidFill>
                <a:sysClr val="window" lastClr="FFFFFF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8D92E5B-67E3-41F5-95A9-976F86CE4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b="31257"/>
          <a:stretch/>
        </p:blipFill>
        <p:spPr bwMode="auto">
          <a:xfrm>
            <a:off x="5125819" y="4203031"/>
            <a:ext cx="2797368" cy="252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451" y="3960495"/>
            <a:ext cx="445769" cy="1828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&quot;le nei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Картинки по запросу &quot;le neig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16307"/>
            <a:ext cx="11321317" cy="148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 b="31257"/>
          <a:stretch/>
        </p:blipFill>
        <p:spPr bwMode="auto">
          <a:xfrm>
            <a:off x="4131480" y="3003596"/>
            <a:ext cx="3958613" cy="385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34575"/>
            <a:ext cx="10945324" cy="184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90" y="2982903"/>
            <a:ext cx="6150219" cy="384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"/>
          <a:stretch/>
        </p:blipFill>
        <p:spPr bwMode="auto">
          <a:xfrm>
            <a:off x="393823" y="1106905"/>
            <a:ext cx="11326835" cy="174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87" y="3160294"/>
            <a:ext cx="2809389" cy="369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121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9" y="1337161"/>
            <a:ext cx="11324493" cy="279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2" y="3809544"/>
            <a:ext cx="2358564" cy="287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Коммерческий вестни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23"/>
          <a:stretch/>
        </p:blipFill>
        <p:spPr bwMode="auto">
          <a:xfrm>
            <a:off x="1620958" y="4369789"/>
            <a:ext cx="5999041" cy="17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73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4" y="1422888"/>
            <a:ext cx="11810268" cy="202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94" y="3518206"/>
            <a:ext cx="6250598" cy="312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"/>
          <a:stretch/>
        </p:blipFill>
        <p:spPr bwMode="auto">
          <a:xfrm>
            <a:off x="-1" y="1512276"/>
            <a:ext cx="12052055" cy="40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2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6" y="1309648"/>
            <a:ext cx="11940686" cy="27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75" y="3657601"/>
            <a:ext cx="2360734" cy="295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6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41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23278" y="1622340"/>
            <a:ext cx="11330840" cy="561595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Apprenez</a:t>
            </a:r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structure des journaux.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Repon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aux questions .</a:t>
            </a:r>
          </a:p>
          <a:p>
            <a:pPr marL="342900" indent="-342900" algn="just">
              <a:buFont typeface="+mj-lt"/>
              <a:buAutoNum type="arabicPeriod"/>
            </a:pPr>
            <a:endParaRPr lang="fr-FR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75" y="3488797"/>
            <a:ext cx="1902147" cy="232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6463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463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6" y="1744830"/>
            <a:ext cx="11534274" cy="267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14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511"/>
            <a:ext cx="12031579" cy="388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28" y="5730476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5560"/>
            <a:ext cx="12319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31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820" y="4595446"/>
            <a:ext cx="1684350" cy="175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917"/>
            <a:ext cx="11629292" cy="29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06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73128"/>
            <a:ext cx="11688880" cy="183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4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8" y="2221368"/>
            <a:ext cx="11437404" cy="194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26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2" y="1026695"/>
            <a:ext cx="4366114" cy="572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5723" y="189835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Observez et faites l’attention aux parties d’un journal!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58252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83" y="1004520"/>
            <a:ext cx="5014548" cy="92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5" y="2052271"/>
            <a:ext cx="11675817" cy="95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1" y="3048001"/>
            <a:ext cx="8530917" cy="358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17" y="3003735"/>
            <a:ext cx="28098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9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1453</TotalTime>
  <Words>45</Words>
  <Application>Microsoft Office PowerPoint</Application>
  <PresentationFormat>Широкоэкранный</PresentationFormat>
  <Paragraphs>11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138</cp:revision>
  <dcterms:created xsi:type="dcterms:W3CDTF">2020-09-27T12:11:07Z</dcterms:created>
  <dcterms:modified xsi:type="dcterms:W3CDTF">2021-03-25T05:19:40Z</dcterms:modified>
</cp:coreProperties>
</file>