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389" r:id="rId2"/>
    <p:sldId id="386" r:id="rId3"/>
    <p:sldId id="392" r:id="rId4"/>
    <p:sldId id="390" r:id="rId5"/>
    <p:sldId id="391" r:id="rId6"/>
    <p:sldId id="384" r:id="rId7"/>
    <p:sldId id="375" r:id="rId8"/>
    <p:sldId id="374" r:id="rId9"/>
    <p:sldId id="385" r:id="rId10"/>
    <p:sldId id="377" r:id="rId11"/>
    <p:sldId id="378" r:id="rId12"/>
    <p:sldId id="379" r:id="rId13"/>
    <p:sldId id="380" r:id="rId14"/>
    <p:sldId id="381" r:id="rId15"/>
    <p:sldId id="383" r:id="rId16"/>
    <p:sldId id="382" r:id="rId17"/>
    <p:sldId id="309" r:id="rId18"/>
  </p:sldIdLst>
  <p:sldSz cx="5940425" cy="3240088"/>
  <p:notesSz cx="9144000" cy="6858000"/>
  <p:defaultTextStyle>
    <a:defPPr>
      <a:defRPr lang="ru-RU"/>
    </a:defPPr>
    <a:lvl1pPr marL="0" algn="l" defTabSz="5245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62279" algn="l" defTabSz="5245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24558" algn="l" defTabSz="5245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86837" algn="l" defTabSz="5245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49116" algn="l" defTabSz="5245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311395" algn="l" defTabSz="5245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73674" algn="l" defTabSz="5245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35953" algn="l" defTabSz="5245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98232" algn="l" defTabSz="52455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pos="1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127" d="100"/>
          <a:sy n="127" d="100"/>
        </p:scale>
        <p:origin x="744" y="76"/>
      </p:cViewPr>
      <p:guideLst>
        <p:guide orient="horz" pos="1021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CFBDE-DCA6-4E97-AA6B-A46521E18F2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BB15F8-3BAF-43A5-88EF-C32A087D01EB}">
      <dgm:prSet phldrT="[Текст]" custT="1"/>
      <dgm:spPr/>
      <dgm:t>
        <a:bodyPr/>
        <a:lstStyle/>
        <a:p>
          <a:pPr algn="ctr"/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Hunarmandchilik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binokorlik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3C64D-E07A-4D66-AAEC-9E9D3DD3E233}" type="parTrans" cxnId="{EBA43B00-78B1-4414-A44F-84078F025274}">
      <dgm:prSet/>
      <dgm:spPr/>
      <dgm:t>
        <a:bodyPr/>
        <a:lstStyle/>
        <a:p>
          <a:endParaRPr lang="ru-RU"/>
        </a:p>
      </dgm:t>
    </dgm:pt>
    <dgm:pt modelId="{CF299974-2C82-435B-A017-B9C433E33C8B}" type="sibTrans" cxnId="{EBA43B00-78B1-4414-A44F-84078F025274}">
      <dgm:prSet/>
      <dgm:spPr/>
      <dgm:t>
        <a:bodyPr/>
        <a:lstStyle/>
        <a:p>
          <a:endParaRPr lang="ru-RU"/>
        </a:p>
      </dgm:t>
    </dgm:pt>
    <dgm:pt modelId="{20B2106A-B854-48BC-B4CF-ECDE01C548C5}">
      <dgm:prSet phldrT="[Текст]" custT="1"/>
      <dgm:spPr/>
      <dgm:t>
        <a:bodyPr/>
        <a:lstStyle/>
        <a:p>
          <a:pPr algn="ctr"/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Savdo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aloqalari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pul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islohotlari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B2E40D-44D7-4B22-BC31-96E776C1AF12}" type="parTrans" cxnId="{9F2E1CE0-66DD-4980-99A4-2C636544735F}">
      <dgm:prSet/>
      <dgm:spPr/>
      <dgm:t>
        <a:bodyPr/>
        <a:lstStyle/>
        <a:p>
          <a:endParaRPr lang="ru-RU"/>
        </a:p>
      </dgm:t>
    </dgm:pt>
    <dgm:pt modelId="{B351D0ED-D158-4B5E-B0DB-9282EB7B8EAA}" type="sibTrans" cxnId="{9F2E1CE0-66DD-4980-99A4-2C636544735F}">
      <dgm:prSet/>
      <dgm:spPr/>
      <dgm:t>
        <a:bodyPr/>
        <a:lstStyle/>
        <a:p>
          <a:endParaRPr lang="ru-RU"/>
        </a:p>
      </dgm:t>
    </dgm:pt>
    <dgm:pt modelId="{A519BD4F-A35A-4D81-8AC4-CD546F2C3EBF}">
      <dgm:prSet phldrT="[Текст]" custT="1"/>
      <dgm:spPr/>
      <dgm:t>
        <a:bodyPr/>
        <a:lstStyle/>
        <a:p>
          <a:pPr algn="ctr"/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Yer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egaligi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soliq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turlari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30034B-1A5F-48B2-A9F7-FDCF9AF55C71}" type="parTrans" cxnId="{FDFC5368-2F65-4519-9DD1-6CB318B63BC3}">
      <dgm:prSet/>
      <dgm:spPr/>
      <dgm:t>
        <a:bodyPr/>
        <a:lstStyle/>
        <a:p>
          <a:endParaRPr lang="ru-RU"/>
        </a:p>
      </dgm:t>
    </dgm:pt>
    <dgm:pt modelId="{A1F987DE-1D9C-464F-AD22-CF321086CF93}" type="sibTrans" cxnId="{FDFC5368-2F65-4519-9DD1-6CB318B63BC3}">
      <dgm:prSet/>
      <dgm:spPr/>
      <dgm:t>
        <a:bodyPr/>
        <a:lstStyle/>
        <a:p>
          <a:endParaRPr lang="ru-RU"/>
        </a:p>
      </dgm:t>
    </dgm:pt>
    <dgm:pt modelId="{E5B65F5C-AA75-40BC-99F8-716F21FE7279}" type="pres">
      <dgm:prSet presAssocID="{E0ECFBDE-DCA6-4E97-AA6B-A46521E18F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481B9A-7B71-433E-B6CF-BA5D016216D3}" type="pres">
      <dgm:prSet presAssocID="{E0ECFBDE-DCA6-4E97-AA6B-A46521E18F2F}" presName="Name1" presStyleCnt="0"/>
      <dgm:spPr/>
    </dgm:pt>
    <dgm:pt modelId="{6760B150-97BC-4961-BBEC-9B64A1A5A09A}" type="pres">
      <dgm:prSet presAssocID="{E0ECFBDE-DCA6-4E97-AA6B-A46521E18F2F}" presName="cycle" presStyleCnt="0"/>
      <dgm:spPr/>
    </dgm:pt>
    <dgm:pt modelId="{F67751B1-7A31-4F26-98A9-0FC4723E77B8}" type="pres">
      <dgm:prSet presAssocID="{E0ECFBDE-DCA6-4E97-AA6B-A46521E18F2F}" presName="srcNode" presStyleLbl="node1" presStyleIdx="0" presStyleCnt="3"/>
      <dgm:spPr/>
    </dgm:pt>
    <dgm:pt modelId="{791C7E10-6926-4068-A429-0A978C366367}" type="pres">
      <dgm:prSet presAssocID="{E0ECFBDE-DCA6-4E97-AA6B-A46521E18F2F}" presName="conn" presStyleLbl="parChTrans1D2" presStyleIdx="0" presStyleCnt="1"/>
      <dgm:spPr/>
      <dgm:t>
        <a:bodyPr/>
        <a:lstStyle/>
        <a:p>
          <a:endParaRPr lang="ru-RU"/>
        </a:p>
      </dgm:t>
    </dgm:pt>
    <dgm:pt modelId="{63B3CEBB-9E1F-4AC3-8C25-01C72AEC954E}" type="pres">
      <dgm:prSet presAssocID="{E0ECFBDE-DCA6-4E97-AA6B-A46521E18F2F}" presName="extraNode" presStyleLbl="node1" presStyleIdx="0" presStyleCnt="3"/>
      <dgm:spPr/>
    </dgm:pt>
    <dgm:pt modelId="{2254EDD8-89EE-4F64-B363-1FB7C0EE99A4}" type="pres">
      <dgm:prSet presAssocID="{E0ECFBDE-DCA6-4E97-AA6B-A46521E18F2F}" presName="dstNode" presStyleLbl="node1" presStyleIdx="0" presStyleCnt="3"/>
      <dgm:spPr/>
    </dgm:pt>
    <dgm:pt modelId="{66856E51-BDFB-49B9-BE52-BB018A589556}" type="pres">
      <dgm:prSet presAssocID="{7FBB15F8-3BAF-43A5-88EF-C32A087D01E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30325-7BF1-43FF-884C-34121334CF45}" type="pres">
      <dgm:prSet presAssocID="{7FBB15F8-3BAF-43A5-88EF-C32A087D01EB}" presName="accent_1" presStyleCnt="0"/>
      <dgm:spPr/>
    </dgm:pt>
    <dgm:pt modelId="{B70A8609-E24F-45C0-88E3-C7C47355A406}" type="pres">
      <dgm:prSet presAssocID="{7FBB15F8-3BAF-43A5-88EF-C32A087D01EB}" presName="accentRepeatNode" presStyleLbl="solidFgAcc1" presStyleIdx="0" presStyleCnt="3" custScaleX="100725" custScaleY="98824" custLinFactNeighborX="45" custLinFactNeighborY="-84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2707BE8E-1A6E-4BCE-8371-6B76ADF40D5B}" type="pres">
      <dgm:prSet presAssocID="{20B2106A-B854-48BC-B4CF-ECDE01C548C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7145-3300-4C4A-8CE7-818108AD99FF}" type="pres">
      <dgm:prSet presAssocID="{20B2106A-B854-48BC-B4CF-ECDE01C548C5}" presName="accent_2" presStyleCnt="0"/>
      <dgm:spPr/>
    </dgm:pt>
    <dgm:pt modelId="{40256A19-E013-4FB8-8AB5-6A968A6CADA8}" type="pres">
      <dgm:prSet presAssocID="{20B2106A-B854-48BC-B4CF-ECDE01C548C5}" presName="accentRepeatNode" presStyleLbl="solidFgAcc1" presStyleIdx="1" presStyleCnt="3" custScaleX="89300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0A599F2-867A-4CDA-BE89-DA3E14986E79}" type="pres">
      <dgm:prSet presAssocID="{A519BD4F-A35A-4D81-8AC4-CD546F2C3EB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F6860-5B2C-44A4-88D7-B3B4B4C6CB2F}" type="pres">
      <dgm:prSet presAssocID="{A519BD4F-A35A-4D81-8AC4-CD546F2C3EBF}" presName="accent_3" presStyleCnt="0"/>
      <dgm:spPr/>
    </dgm:pt>
    <dgm:pt modelId="{1BA0F9D2-CCD9-40B0-B495-F93B6BB3E26B}" type="pres">
      <dgm:prSet presAssocID="{A519BD4F-A35A-4D81-8AC4-CD546F2C3EBF}" presName="accentRepeatNode" presStyleLbl="solidFgAcc1" presStyleIdx="2" presStyleCnt="3" custScaleY="107269"/>
      <dgm:spPr/>
      <dgm:t>
        <a:bodyPr/>
        <a:lstStyle/>
        <a:p>
          <a:endParaRPr lang="ru-RU"/>
        </a:p>
      </dgm:t>
    </dgm:pt>
  </dgm:ptLst>
  <dgm:cxnLst>
    <dgm:cxn modelId="{E03C62F4-DED8-4E7F-8BAA-39149723C0FD}" type="presOf" srcId="{20B2106A-B854-48BC-B4CF-ECDE01C548C5}" destId="{2707BE8E-1A6E-4BCE-8371-6B76ADF40D5B}" srcOrd="0" destOrd="0" presId="urn:microsoft.com/office/officeart/2008/layout/VerticalCurvedList"/>
    <dgm:cxn modelId="{1BD9F89E-728F-4532-8C52-DD32692D0A42}" type="presOf" srcId="{7FBB15F8-3BAF-43A5-88EF-C32A087D01EB}" destId="{66856E51-BDFB-49B9-BE52-BB018A589556}" srcOrd="0" destOrd="0" presId="urn:microsoft.com/office/officeart/2008/layout/VerticalCurvedList"/>
    <dgm:cxn modelId="{2CDDEBAB-27C7-44F6-BEFB-9721B92A421A}" type="presOf" srcId="{E0ECFBDE-DCA6-4E97-AA6B-A46521E18F2F}" destId="{E5B65F5C-AA75-40BC-99F8-716F21FE7279}" srcOrd="0" destOrd="0" presId="urn:microsoft.com/office/officeart/2008/layout/VerticalCurvedList"/>
    <dgm:cxn modelId="{A5C145ED-8F4A-4E85-960F-F2474E64A3F3}" type="presOf" srcId="{CF299974-2C82-435B-A017-B9C433E33C8B}" destId="{791C7E10-6926-4068-A429-0A978C366367}" srcOrd="0" destOrd="0" presId="urn:microsoft.com/office/officeart/2008/layout/VerticalCurvedList"/>
    <dgm:cxn modelId="{9F2E1CE0-66DD-4980-99A4-2C636544735F}" srcId="{E0ECFBDE-DCA6-4E97-AA6B-A46521E18F2F}" destId="{20B2106A-B854-48BC-B4CF-ECDE01C548C5}" srcOrd="1" destOrd="0" parTransId="{D5B2E40D-44D7-4B22-BC31-96E776C1AF12}" sibTransId="{B351D0ED-D158-4B5E-B0DB-9282EB7B8EAA}"/>
    <dgm:cxn modelId="{EBA43B00-78B1-4414-A44F-84078F025274}" srcId="{E0ECFBDE-DCA6-4E97-AA6B-A46521E18F2F}" destId="{7FBB15F8-3BAF-43A5-88EF-C32A087D01EB}" srcOrd="0" destOrd="0" parTransId="{91F3C64D-E07A-4D66-AAEC-9E9D3DD3E233}" sibTransId="{CF299974-2C82-435B-A017-B9C433E33C8B}"/>
    <dgm:cxn modelId="{5927126F-3D9D-4D7E-A8E7-BB2393779B90}" type="presOf" srcId="{A519BD4F-A35A-4D81-8AC4-CD546F2C3EBF}" destId="{30A599F2-867A-4CDA-BE89-DA3E14986E79}" srcOrd="0" destOrd="0" presId="urn:microsoft.com/office/officeart/2008/layout/VerticalCurvedList"/>
    <dgm:cxn modelId="{FDFC5368-2F65-4519-9DD1-6CB318B63BC3}" srcId="{E0ECFBDE-DCA6-4E97-AA6B-A46521E18F2F}" destId="{A519BD4F-A35A-4D81-8AC4-CD546F2C3EBF}" srcOrd="2" destOrd="0" parTransId="{2930034B-1A5F-48B2-A9F7-FDCF9AF55C71}" sibTransId="{A1F987DE-1D9C-464F-AD22-CF321086CF93}"/>
    <dgm:cxn modelId="{DA058F6E-6738-40F0-81D9-2101A17C9808}" type="presParOf" srcId="{E5B65F5C-AA75-40BC-99F8-716F21FE7279}" destId="{B6481B9A-7B71-433E-B6CF-BA5D016216D3}" srcOrd="0" destOrd="0" presId="urn:microsoft.com/office/officeart/2008/layout/VerticalCurvedList"/>
    <dgm:cxn modelId="{75DD4C11-B6F2-45A4-B49E-138A5D3DA064}" type="presParOf" srcId="{B6481B9A-7B71-433E-B6CF-BA5D016216D3}" destId="{6760B150-97BC-4961-BBEC-9B64A1A5A09A}" srcOrd="0" destOrd="0" presId="urn:microsoft.com/office/officeart/2008/layout/VerticalCurvedList"/>
    <dgm:cxn modelId="{C40EFCD6-0635-4E24-8FD1-D42B1860219D}" type="presParOf" srcId="{6760B150-97BC-4961-BBEC-9B64A1A5A09A}" destId="{F67751B1-7A31-4F26-98A9-0FC4723E77B8}" srcOrd="0" destOrd="0" presId="urn:microsoft.com/office/officeart/2008/layout/VerticalCurvedList"/>
    <dgm:cxn modelId="{E7F3C934-1668-4C75-9FC1-DF562D05CCF1}" type="presParOf" srcId="{6760B150-97BC-4961-BBEC-9B64A1A5A09A}" destId="{791C7E10-6926-4068-A429-0A978C366367}" srcOrd="1" destOrd="0" presId="urn:microsoft.com/office/officeart/2008/layout/VerticalCurvedList"/>
    <dgm:cxn modelId="{152C0D52-3C7D-4B06-A91A-50BC26C1D1C9}" type="presParOf" srcId="{6760B150-97BC-4961-BBEC-9B64A1A5A09A}" destId="{63B3CEBB-9E1F-4AC3-8C25-01C72AEC954E}" srcOrd="2" destOrd="0" presId="urn:microsoft.com/office/officeart/2008/layout/VerticalCurvedList"/>
    <dgm:cxn modelId="{59ACBB7A-279A-46E7-BDDF-02C4C8ADC503}" type="presParOf" srcId="{6760B150-97BC-4961-BBEC-9B64A1A5A09A}" destId="{2254EDD8-89EE-4F64-B363-1FB7C0EE99A4}" srcOrd="3" destOrd="0" presId="urn:microsoft.com/office/officeart/2008/layout/VerticalCurvedList"/>
    <dgm:cxn modelId="{BA88F6F9-CEB0-4F6A-AF53-21278A69BF60}" type="presParOf" srcId="{B6481B9A-7B71-433E-B6CF-BA5D016216D3}" destId="{66856E51-BDFB-49B9-BE52-BB018A589556}" srcOrd="1" destOrd="0" presId="urn:microsoft.com/office/officeart/2008/layout/VerticalCurvedList"/>
    <dgm:cxn modelId="{86AC96F0-BF7A-495F-86FF-509E7CB9C87D}" type="presParOf" srcId="{B6481B9A-7B71-433E-B6CF-BA5D016216D3}" destId="{A0730325-7BF1-43FF-884C-34121334CF45}" srcOrd="2" destOrd="0" presId="urn:microsoft.com/office/officeart/2008/layout/VerticalCurvedList"/>
    <dgm:cxn modelId="{AEECCBA4-19F6-4059-868D-D06E3DFE14BB}" type="presParOf" srcId="{A0730325-7BF1-43FF-884C-34121334CF45}" destId="{B70A8609-E24F-45C0-88E3-C7C47355A406}" srcOrd="0" destOrd="0" presId="urn:microsoft.com/office/officeart/2008/layout/VerticalCurvedList"/>
    <dgm:cxn modelId="{2E5D4CFC-F004-4B66-A999-626DC11B4E1C}" type="presParOf" srcId="{B6481B9A-7B71-433E-B6CF-BA5D016216D3}" destId="{2707BE8E-1A6E-4BCE-8371-6B76ADF40D5B}" srcOrd="3" destOrd="0" presId="urn:microsoft.com/office/officeart/2008/layout/VerticalCurvedList"/>
    <dgm:cxn modelId="{55A9C5CA-4A42-4BF8-9235-34DD76A9484A}" type="presParOf" srcId="{B6481B9A-7B71-433E-B6CF-BA5D016216D3}" destId="{BAE07145-3300-4C4A-8CE7-818108AD99FF}" srcOrd="4" destOrd="0" presId="urn:microsoft.com/office/officeart/2008/layout/VerticalCurvedList"/>
    <dgm:cxn modelId="{C35AEAF8-AA2E-4BE4-985B-02466EF38B17}" type="presParOf" srcId="{BAE07145-3300-4C4A-8CE7-818108AD99FF}" destId="{40256A19-E013-4FB8-8AB5-6A968A6CADA8}" srcOrd="0" destOrd="0" presId="urn:microsoft.com/office/officeart/2008/layout/VerticalCurvedList"/>
    <dgm:cxn modelId="{CF79E892-28E1-4494-9016-BAF12BB09202}" type="presParOf" srcId="{B6481B9A-7B71-433E-B6CF-BA5D016216D3}" destId="{30A599F2-867A-4CDA-BE89-DA3E14986E79}" srcOrd="5" destOrd="0" presId="urn:microsoft.com/office/officeart/2008/layout/VerticalCurvedList"/>
    <dgm:cxn modelId="{26A5B161-687C-4DC2-9063-5E09A0DEF8AB}" type="presParOf" srcId="{B6481B9A-7B71-433E-B6CF-BA5D016216D3}" destId="{EFEF6860-5B2C-44A4-88D7-B3B4B4C6CB2F}" srcOrd="6" destOrd="0" presId="urn:microsoft.com/office/officeart/2008/layout/VerticalCurvedList"/>
    <dgm:cxn modelId="{08655A4B-02E4-4569-A6A1-4B8A04ECFC71}" type="presParOf" srcId="{EFEF6860-5B2C-44A4-88D7-B3B4B4C6CB2F}" destId="{1BA0F9D2-CCD9-40B0-B495-F93B6BB3E2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C7E10-6926-4068-A429-0A978C366367}">
      <dsp:nvSpPr>
        <dsp:cNvPr id="0" name=""/>
        <dsp:cNvSpPr/>
      </dsp:nvSpPr>
      <dsp:spPr>
        <a:xfrm>
          <a:off x="-2531019" y="-390729"/>
          <a:ext cx="3021745" cy="3021745"/>
        </a:xfrm>
        <a:prstGeom prst="blockArc">
          <a:avLst>
            <a:gd name="adj1" fmla="val 18900000"/>
            <a:gd name="adj2" fmla="val 2700000"/>
            <a:gd name="adj3" fmla="val 715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56E51-BDFB-49B9-BE52-BB018A589556}">
      <dsp:nvSpPr>
        <dsp:cNvPr id="0" name=""/>
        <dsp:cNvSpPr/>
      </dsp:nvSpPr>
      <dsp:spPr>
        <a:xfrm>
          <a:off x="315484" y="224028"/>
          <a:ext cx="5318536" cy="4480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4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Hunarmandchilik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binokorlik</a:t>
          </a:r>
          <a:endParaRPr lang="ru-RU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484" y="224028"/>
        <a:ext cx="5318536" cy="448057"/>
      </dsp:txXfrm>
    </dsp:sp>
    <dsp:sp modelId="{B70A8609-E24F-45C0-88E3-C7C47355A406}">
      <dsp:nvSpPr>
        <dsp:cNvPr id="0" name=""/>
        <dsp:cNvSpPr/>
      </dsp:nvSpPr>
      <dsp:spPr>
        <a:xfrm>
          <a:off x="33670" y="166593"/>
          <a:ext cx="564132" cy="55348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707BE8E-1A6E-4BCE-8371-6B76ADF40D5B}">
      <dsp:nvSpPr>
        <dsp:cNvPr id="0" name=""/>
        <dsp:cNvSpPr/>
      </dsp:nvSpPr>
      <dsp:spPr>
        <a:xfrm>
          <a:off x="478353" y="896114"/>
          <a:ext cx="5155667" cy="448057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4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Savdo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aloqalari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pul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islohotlari</a:t>
          </a:r>
          <a:endParaRPr lang="ru-RU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353" y="896114"/>
        <a:ext cx="5155667" cy="448057"/>
      </dsp:txXfrm>
    </dsp:sp>
    <dsp:sp modelId="{40256A19-E013-4FB8-8AB5-6A968A6CADA8}">
      <dsp:nvSpPr>
        <dsp:cNvPr id="0" name=""/>
        <dsp:cNvSpPr/>
      </dsp:nvSpPr>
      <dsp:spPr>
        <a:xfrm>
          <a:off x="228281" y="840107"/>
          <a:ext cx="500144" cy="560071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30A599F2-867A-4CDA-BE89-DA3E14986E79}">
      <dsp:nvSpPr>
        <dsp:cNvPr id="0" name=""/>
        <dsp:cNvSpPr/>
      </dsp:nvSpPr>
      <dsp:spPr>
        <a:xfrm>
          <a:off x="315484" y="1568200"/>
          <a:ext cx="5318536" cy="44805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4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Yer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egaligi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soliq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turlari</a:t>
          </a:r>
          <a:endParaRPr lang="ru-RU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484" y="1568200"/>
        <a:ext cx="5318536" cy="448057"/>
      </dsp:txXfrm>
    </dsp:sp>
    <dsp:sp modelId="{1BA0F9D2-CCD9-40B0-B495-F93B6BB3E26B}">
      <dsp:nvSpPr>
        <dsp:cNvPr id="0" name=""/>
        <dsp:cNvSpPr/>
      </dsp:nvSpPr>
      <dsp:spPr>
        <a:xfrm>
          <a:off x="35448" y="1491837"/>
          <a:ext cx="560071" cy="6007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D34E2-41C3-434B-9394-2D218242EB53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AB11A-A79B-4527-A520-8D6B6CEBC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17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532" y="1006528"/>
            <a:ext cx="5049362" cy="694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1064" y="1836050"/>
            <a:ext cx="4158298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11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73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98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306808" y="129755"/>
            <a:ext cx="1336596" cy="2764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7021" y="129755"/>
            <a:ext cx="3910780" cy="2764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534" y="132269"/>
            <a:ext cx="5049362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45532" y="660019"/>
            <a:ext cx="1621736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159345" y="660019"/>
            <a:ext cx="1621736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873157" y="660019"/>
            <a:ext cx="1621736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45532" y="2353089"/>
            <a:ext cx="1621736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159345" y="2353089"/>
            <a:ext cx="1621736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873157" y="2353089"/>
            <a:ext cx="1621736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45534" y="441014"/>
            <a:ext cx="5049362" cy="192005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721587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53" y="2082057"/>
            <a:ext cx="5049362" cy="643518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9253" y="1373288"/>
            <a:ext cx="5049362" cy="708769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6227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2455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8683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4911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1139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736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3595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9823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7022" y="756022"/>
            <a:ext cx="262368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19716" y="756022"/>
            <a:ext cx="262368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21" y="725271"/>
            <a:ext cx="2624720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2279" indent="0">
              <a:buNone/>
              <a:defRPr sz="1200" b="1"/>
            </a:lvl2pPr>
            <a:lvl3pPr marL="524558" indent="0">
              <a:buNone/>
              <a:defRPr sz="1000" b="1"/>
            </a:lvl3pPr>
            <a:lvl4pPr marL="786837" indent="0">
              <a:buNone/>
              <a:defRPr sz="900" b="1"/>
            </a:lvl4pPr>
            <a:lvl5pPr marL="1049116" indent="0">
              <a:buNone/>
              <a:defRPr sz="900" b="1"/>
            </a:lvl5pPr>
            <a:lvl6pPr marL="1311395" indent="0">
              <a:buNone/>
              <a:defRPr sz="900" b="1"/>
            </a:lvl6pPr>
            <a:lvl7pPr marL="1573674" indent="0">
              <a:buNone/>
              <a:defRPr sz="900" b="1"/>
            </a:lvl7pPr>
            <a:lvl8pPr marL="1835953" indent="0">
              <a:buNone/>
              <a:defRPr sz="900" b="1"/>
            </a:lvl8pPr>
            <a:lvl9pPr marL="2098232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7021" y="1027528"/>
            <a:ext cx="2624720" cy="186680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17655" y="725271"/>
            <a:ext cx="2625751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2279" indent="0">
              <a:buNone/>
              <a:defRPr sz="1200" b="1"/>
            </a:lvl2pPr>
            <a:lvl3pPr marL="524558" indent="0">
              <a:buNone/>
              <a:defRPr sz="1000" b="1"/>
            </a:lvl3pPr>
            <a:lvl4pPr marL="786837" indent="0">
              <a:buNone/>
              <a:defRPr sz="900" b="1"/>
            </a:lvl4pPr>
            <a:lvl5pPr marL="1049116" indent="0">
              <a:buNone/>
              <a:defRPr sz="900" b="1"/>
            </a:lvl5pPr>
            <a:lvl6pPr marL="1311395" indent="0">
              <a:buNone/>
              <a:defRPr sz="900" b="1"/>
            </a:lvl6pPr>
            <a:lvl7pPr marL="1573674" indent="0">
              <a:buNone/>
              <a:defRPr sz="900" b="1"/>
            </a:lvl7pPr>
            <a:lvl8pPr marL="1835953" indent="0">
              <a:buNone/>
              <a:defRPr sz="900" b="1"/>
            </a:lvl8pPr>
            <a:lvl9pPr marL="2098232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017655" y="1027528"/>
            <a:ext cx="2625751" cy="186680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3" y="129003"/>
            <a:ext cx="1954359" cy="549016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541" y="129005"/>
            <a:ext cx="3320863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7023" y="678020"/>
            <a:ext cx="1954359" cy="2216310"/>
          </a:xfrm>
        </p:spPr>
        <p:txBody>
          <a:bodyPr/>
          <a:lstStyle>
            <a:lvl1pPr marL="0" indent="0">
              <a:buNone/>
              <a:defRPr sz="800"/>
            </a:lvl1pPr>
            <a:lvl2pPr marL="262279" indent="0">
              <a:buNone/>
              <a:defRPr sz="700"/>
            </a:lvl2pPr>
            <a:lvl3pPr marL="524558" indent="0">
              <a:buNone/>
              <a:defRPr sz="600"/>
            </a:lvl3pPr>
            <a:lvl4pPr marL="786837" indent="0">
              <a:buNone/>
              <a:defRPr sz="500"/>
            </a:lvl4pPr>
            <a:lvl5pPr marL="1049116" indent="0">
              <a:buNone/>
              <a:defRPr sz="500"/>
            </a:lvl5pPr>
            <a:lvl6pPr marL="1311395" indent="0">
              <a:buNone/>
              <a:defRPr sz="500"/>
            </a:lvl6pPr>
            <a:lvl7pPr marL="1573674" indent="0">
              <a:buNone/>
              <a:defRPr sz="500"/>
            </a:lvl7pPr>
            <a:lvl8pPr marL="1835953" indent="0">
              <a:buNone/>
              <a:defRPr sz="500"/>
            </a:lvl8pPr>
            <a:lvl9pPr marL="2098232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365" y="2268062"/>
            <a:ext cx="3564255" cy="267758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64365" y="289508"/>
            <a:ext cx="3564255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62279" indent="0">
              <a:buNone/>
              <a:defRPr sz="1600"/>
            </a:lvl2pPr>
            <a:lvl3pPr marL="524558" indent="0">
              <a:buNone/>
              <a:defRPr sz="1400"/>
            </a:lvl3pPr>
            <a:lvl4pPr marL="786837" indent="0">
              <a:buNone/>
              <a:defRPr sz="1200"/>
            </a:lvl4pPr>
            <a:lvl5pPr marL="1049116" indent="0">
              <a:buNone/>
              <a:defRPr sz="1200"/>
            </a:lvl5pPr>
            <a:lvl6pPr marL="1311395" indent="0">
              <a:buNone/>
              <a:defRPr sz="1200"/>
            </a:lvl6pPr>
            <a:lvl7pPr marL="1573674" indent="0">
              <a:buNone/>
              <a:defRPr sz="1200"/>
            </a:lvl7pPr>
            <a:lvl8pPr marL="1835953" indent="0">
              <a:buNone/>
              <a:defRPr sz="1200"/>
            </a:lvl8pPr>
            <a:lvl9pPr marL="2098232" indent="0">
              <a:buNone/>
              <a:defRPr sz="1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4365" y="2535820"/>
            <a:ext cx="3564255" cy="380260"/>
          </a:xfrm>
        </p:spPr>
        <p:txBody>
          <a:bodyPr/>
          <a:lstStyle>
            <a:lvl1pPr marL="0" indent="0">
              <a:buNone/>
              <a:defRPr sz="800"/>
            </a:lvl1pPr>
            <a:lvl2pPr marL="262279" indent="0">
              <a:buNone/>
              <a:defRPr sz="700"/>
            </a:lvl2pPr>
            <a:lvl3pPr marL="524558" indent="0">
              <a:buNone/>
              <a:defRPr sz="600"/>
            </a:lvl3pPr>
            <a:lvl4pPr marL="786837" indent="0">
              <a:buNone/>
              <a:defRPr sz="500"/>
            </a:lvl4pPr>
            <a:lvl5pPr marL="1049116" indent="0">
              <a:buNone/>
              <a:defRPr sz="500"/>
            </a:lvl5pPr>
            <a:lvl6pPr marL="1311395" indent="0">
              <a:buNone/>
              <a:defRPr sz="500"/>
            </a:lvl6pPr>
            <a:lvl7pPr marL="1573674" indent="0">
              <a:buNone/>
              <a:defRPr sz="500"/>
            </a:lvl7pPr>
            <a:lvl8pPr marL="1835953" indent="0">
              <a:buNone/>
              <a:defRPr sz="500"/>
            </a:lvl8pPr>
            <a:lvl9pPr marL="2098232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2" y="129754"/>
            <a:ext cx="5346383" cy="540015"/>
          </a:xfrm>
          <a:prstGeom prst="rect">
            <a:avLst/>
          </a:prstGeom>
        </p:spPr>
        <p:txBody>
          <a:bodyPr vert="horz" lIns="52456" tIns="26228" rIns="52456" bIns="262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22" y="756022"/>
            <a:ext cx="5346383" cy="2138308"/>
          </a:xfrm>
          <a:prstGeom prst="rect">
            <a:avLst/>
          </a:prstGeom>
        </p:spPr>
        <p:txBody>
          <a:bodyPr vert="horz" lIns="52456" tIns="26228" rIns="52456" bIns="262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97021" y="3003082"/>
            <a:ext cx="1386099" cy="172505"/>
          </a:xfrm>
          <a:prstGeom prst="rect">
            <a:avLst/>
          </a:prstGeom>
        </p:spPr>
        <p:txBody>
          <a:bodyPr vert="horz" lIns="52456" tIns="26228" rIns="52456" bIns="26228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29646" y="3003082"/>
            <a:ext cx="1881135" cy="172505"/>
          </a:xfrm>
          <a:prstGeom prst="rect">
            <a:avLst/>
          </a:prstGeom>
        </p:spPr>
        <p:txBody>
          <a:bodyPr vert="horz" lIns="52456" tIns="26228" rIns="52456" bIns="26228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257305" y="3003082"/>
            <a:ext cx="1386099" cy="172505"/>
          </a:xfrm>
          <a:prstGeom prst="rect">
            <a:avLst/>
          </a:prstGeom>
        </p:spPr>
        <p:txBody>
          <a:bodyPr vert="horz" lIns="52456" tIns="26228" rIns="52456" bIns="2622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52455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6709" indent="-196709" algn="l" defTabSz="52455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6204" indent="-163924" algn="l" defTabSz="52455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55697" indent="-131140" algn="l" defTabSz="52455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7976" indent="-131140" algn="l" defTabSz="524558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80256" indent="-131140" algn="l" defTabSz="524558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42535" indent="-131140" algn="l" defTabSz="52455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04813" indent="-131140" algn="l" defTabSz="52455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67093" indent="-131140" algn="l" defTabSz="52455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29372" indent="-131140" algn="l" defTabSz="524558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45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2279" algn="l" defTabSz="5245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4558" algn="l" defTabSz="5245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6837" algn="l" defTabSz="5245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9116" algn="l" defTabSz="5245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11395" algn="l" defTabSz="5245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73674" algn="l" defTabSz="5245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35953" algn="l" defTabSz="5245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98232" algn="l" defTabSz="52455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bject 2"/>
          <p:cNvSpPr>
            <a:spLocks/>
          </p:cNvSpPr>
          <p:nvPr/>
        </p:nvSpPr>
        <p:spPr bwMode="auto">
          <a:xfrm>
            <a:off x="1588" y="1588"/>
            <a:ext cx="5938837" cy="827087"/>
          </a:xfrm>
          <a:custGeom>
            <a:avLst/>
            <a:gdLst>
              <a:gd name="T0" fmla="*/ 2147483647 w 5760085"/>
              <a:gd name="T1" fmla="*/ 0 h 1021080"/>
              <a:gd name="T2" fmla="*/ 0 w 5760085"/>
              <a:gd name="T3" fmla="*/ 0 h 1021080"/>
              <a:gd name="T4" fmla="*/ 0 w 5760085"/>
              <a:gd name="T5" fmla="*/ 311120890 h 1021080"/>
              <a:gd name="T6" fmla="*/ 2147483647 w 5760085"/>
              <a:gd name="T7" fmla="*/ 311120890 h 1021080"/>
              <a:gd name="T8" fmla="*/ 214748364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19" name="object 9"/>
          <p:cNvSpPr>
            <a:spLocks/>
          </p:cNvSpPr>
          <p:nvPr/>
        </p:nvSpPr>
        <p:spPr bwMode="auto">
          <a:xfrm>
            <a:off x="4808538" y="144463"/>
            <a:ext cx="936625" cy="525462"/>
          </a:xfrm>
          <a:custGeom>
            <a:avLst/>
            <a:gdLst>
              <a:gd name="T0" fmla="*/ 2147483647 w 603885"/>
              <a:gd name="T1" fmla="*/ 0 h 603885"/>
              <a:gd name="T2" fmla="*/ 0 w 603885"/>
              <a:gd name="T3" fmla="*/ 0 h 603885"/>
              <a:gd name="T4" fmla="*/ 0 w 603885"/>
              <a:gd name="T5" fmla="*/ 43653156 h 603885"/>
              <a:gd name="T6" fmla="*/ 2147483647 w 603885"/>
              <a:gd name="T7" fmla="*/ 43653156 h 603885"/>
              <a:gd name="T8" fmla="*/ 2147483647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3885"/>
              <a:gd name="T16" fmla="*/ 0 h 603885"/>
              <a:gd name="T17" fmla="*/ 603885 w 603885"/>
              <a:gd name="T18" fmla="*/ 603885 h 6038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4862513" y="190500"/>
            <a:ext cx="857250" cy="385763"/>
          </a:xfrm>
          <a:prstGeom prst="rect">
            <a:avLst/>
          </a:prstGeom>
        </p:spPr>
        <p:txBody>
          <a:bodyPr lIns="0" tIns="16486" rIns="0" bIns="0">
            <a:spAutoFit/>
          </a:bodyPr>
          <a:lstStyle/>
          <a:p>
            <a:pPr defTabSz="534807" eaLnBrk="1" fontAlgn="auto" hangingPunct="1">
              <a:spcBef>
                <a:spcPts val="130"/>
              </a:spcBef>
              <a:spcAft>
                <a:spcPts val="0"/>
              </a:spcAft>
              <a:defRPr/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uz-Latn-UZ" sz="2400" b="1" spc="10" dirty="0" smtClean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874713" y="215900"/>
            <a:ext cx="3910012" cy="414338"/>
          </a:xfrm>
          <a:prstGeom prst="rect">
            <a:avLst/>
          </a:prstGeom>
        </p:spPr>
        <p:txBody>
          <a:bodyPr lIns="0" tIns="15188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208" algn="ctr" defTabSz="950982" eaLnBrk="1" fontAlgn="auto" hangingPunct="1">
              <a:spcBef>
                <a:spcPts val="119"/>
              </a:spcBef>
              <a:spcAft>
                <a:spcPts val="0"/>
              </a:spcAft>
              <a:defRPr/>
            </a:pPr>
            <a:r>
              <a:rPr lang="en-US" sz="2600" kern="0" spc="5" dirty="0">
                <a:solidFill>
                  <a:sysClr val="window" lastClr="FFFFFF"/>
                </a:solidFill>
              </a:rPr>
              <a:t>O‘ZBEKISTON</a:t>
            </a:r>
            <a:r>
              <a:rPr lang="en-US" sz="2600" kern="0" spc="-31" dirty="0">
                <a:solidFill>
                  <a:sysClr val="window" lastClr="FFFFFF"/>
                </a:solidFill>
              </a:rPr>
              <a:t> </a:t>
            </a:r>
            <a:r>
              <a:rPr lang="en-US" sz="2600" kern="0" spc="5" dirty="0">
                <a:solidFill>
                  <a:sysClr val="window" lastClr="FFFFFF"/>
                </a:solidFill>
              </a:rPr>
              <a:t>TARIXI</a:t>
            </a:r>
          </a:p>
        </p:txBody>
      </p:sp>
      <p:sp>
        <p:nvSpPr>
          <p:cNvPr id="60422" name="object 11"/>
          <p:cNvSpPr>
            <a:spLocks/>
          </p:cNvSpPr>
          <p:nvPr/>
        </p:nvSpPr>
        <p:spPr bwMode="auto">
          <a:xfrm>
            <a:off x="269875" y="215900"/>
            <a:ext cx="488950" cy="403225"/>
          </a:xfrm>
          <a:custGeom>
            <a:avLst/>
            <a:gdLst>
              <a:gd name="T0" fmla="*/ 2147483647 w 407034"/>
              <a:gd name="T1" fmla="*/ 2147483647 h 366395"/>
              <a:gd name="T2" fmla="*/ 0 w 407034"/>
              <a:gd name="T3" fmla="*/ 2147483647 h 366395"/>
              <a:gd name="T4" fmla="*/ 2147483647 w 407034"/>
              <a:gd name="T5" fmla="*/ 2147483647 h 366395"/>
              <a:gd name="T6" fmla="*/ 2147483647 w 407034"/>
              <a:gd name="T7" fmla="*/ 2147483647 h 366395"/>
              <a:gd name="T8" fmla="*/ 2147483647 w 407034"/>
              <a:gd name="T9" fmla="*/ 0 h 366395"/>
              <a:gd name="T10" fmla="*/ 2147483647 w 407034"/>
              <a:gd name="T11" fmla="*/ 2147483647 h 366395"/>
              <a:gd name="T12" fmla="*/ 2147483647 w 407034"/>
              <a:gd name="T13" fmla="*/ 2147483647 h 366395"/>
              <a:gd name="T14" fmla="*/ 2147483647 w 407034"/>
              <a:gd name="T15" fmla="*/ 2147483647 h 366395"/>
              <a:gd name="T16" fmla="*/ 2147483647 w 407034"/>
              <a:gd name="T17" fmla="*/ 2147483647 h 366395"/>
              <a:gd name="T18" fmla="*/ 2147483647 w 407034"/>
              <a:gd name="T19" fmla="*/ 2147483647 h 366395"/>
              <a:gd name="T20" fmla="*/ 2147483647 w 407034"/>
              <a:gd name="T21" fmla="*/ 2147483647 h 366395"/>
              <a:gd name="T22" fmla="*/ 2147483647 w 407034"/>
              <a:gd name="T23" fmla="*/ 2147483647 h 366395"/>
              <a:gd name="T24" fmla="*/ 2147483647 w 407034"/>
              <a:gd name="T25" fmla="*/ 2147483647 h 366395"/>
              <a:gd name="T26" fmla="*/ 2147483647 w 407034"/>
              <a:gd name="T27" fmla="*/ 2147483647 h 366395"/>
              <a:gd name="T28" fmla="*/ 2147483647 w 407034"/>
              <a:gd name="T29" fmla="*/ 2147483647 h 366395"/>
              <a:gd name="T30" fmla="*/ 2147483647 w 407034"/>
              <a:gd name="T31" fmla="*/ 2147483647 h 366395"/>
              <a:gd name="T32" fmla="*/ 2147483647 w 407034"/>
              <a:gd name="T33" fmla="*/ 2147483647 h 366395"/>
              <a:gd name="T34" fmla="*/ 2147483647 w 407034"/>
              <a:gd name="T35" fmla="*/ 2147483647 h 366395"/>
              <a:gd name="T36" fmla="*/ 2147483647 w 407034"/>
              <a:gd name="T37" fmla="*/ 2147483647 h 366395"/>
              <a:gd name="T38" fmla="*/ 2147483647 w 407034"/>
              <a:gd name="T39" fmla="*/ 2147483647 h 366395"/>
              <a:gd name="T40" fmla="*/ 2147483647 w 407034"/>
              <a:gd name="T41" fmla="*/ 2147483647 h 366395"/>
              <a:gd name="T42" fmla="*/ 2147483647 w 407034"/>
              <a:gd name="T43" fmla="*/ 2147483647 h 366395"/>
              <a:gd name="T44" fmla="*/ 2147483647 w 407034"/>
              <a:gd name="T45" fmla="*/ 2147483647 h 366395"/>
              <a:gd name="T46" fmla="*/ 2147483647 w 407034"/>
              <a:gd name="T47" fmla="*/ 2147483647 h 366395"/>
              <a:gd name="T48" fmla="*/ 2147483647 w 407034"/>
              <a:gd name="T49" fmla="*/ 2147483647 h 366395"/>
              <a:gd name="T50" fmla="*/ 2147483647 w 407034"/>
              <a:gd name="T51" fmla="*/ 2147483647 h 366395"/>
              <a:gd name="T52" fmla="*/ 2147483647 w 407034"/>
              <a:gd name="T53" fmla="*/ 2147483647 h 366395"/>
              <a:gd name="T54" fmla="*/ 2147483647 w 407034"/>
              <a:gd name="T55" fmla="*/ 2147483647 h 366395"/>
              <a:gd name="T56" fmla="*/ 2147483647 w 407034"/>
              <a:gd name="T57" fmla="*/ 2147483647 h 366395"/>
              <a:gd name="T58" fmla="*/ 2147483647 w 407034"/>
              <a:gd name="T59" fmla="*/ 2147483647 h 366395"/>
              <a:gd name="T60" fmla="*/ 2147483647 w 407034"/>
              <a:gd name="T61" fmla="*/ 2147483647 h 366395"/>
              <a:gd name="T62" fmla="*/ 2147483647 w 407034"/>
              <a:gd name="T63" fmla="*/ 2147483647 h 366395"/>
              <a:gd name="T64" fmla="*/ 2147483647 w 407034"/>
              <a:gd name="T65" fmla="*/ 2147483647 h 366395"/>
              <a:gd name="T66" fmla="*/ 2147483647 w 407034"/>
              <a:gd name="T67" fmla="*/ 2147483647 h 366395"/>
              <a:gd name="T68" fmla="*/ 2147483647 w 407034"/>
              <a:gd name="T69" fmla="*/ 2147483647 h 366395"/>
              <a:gd name="T70" fmla="*/ 2147483647 w 407034"/>
              <a:gd name="T71" fmla="*/ 2147483647 h 366395"/>
              <a:gd name="T72" fmla="*/ 2147483647 w 407034"/>
              <a:gd name="T73" fmla="*/ 0 h 366395"/>
              <a:gd name="T74" fmla="*/ 2147483647 w 407034"/>
              <a:gd name="T75" fmla="*/ 2147483647 h 366395"/>
              <a:gd name="T76" fmla="*/ 2147483647 w 407034"/>
              <a:gd name="T77" fmla="*/ 2147483647 h 366395"/>
              <a:gd name="T78" fmla="*/ 2147483647 w 407034"/>
              <a:gd name="T79" fmla="*/ 2147483647 h 366395"/>
              <a:gd name="T80" fmla="*/ 2147483647 w 407034"/>
              <a:gd name="T81" fmla="*/ 2147483647 h 366395"/>
              <a:gd name="T82" fmla="*/ 2147483647 w 407034"/>
              <a:gd name="T83" fmla="*/ 2147483647 h 366395"/>
              <a:gd name="T84" fmla="*/ 2147483647 w 407034"/>
              <a:gd name="T85" fmla="*/ 2147483647 h 366395"/>
              <a:gd name="T86" fmla="*/ 2147483647 w 407034"/>
              <a:gd name="T87" fmla="*/ 2147483647 h 366395"/>
              <a:gd name="T88" fmla="*/ 2147483647 w 407034"/>
              <a:gd name="T89" fmla="*/ 2147483647 h 366395"/>
              <a:gd name="T90" fmla="*/ 2147483647 w 407034"/>
              <a:gd name="T91" fmla="*/ 2147483647 h 366395"/>
              <a:gd name="T92" fmla="*/ 2147483647 w 407034"/>
              <a:gd name="T93" fmla="*/ 2147483647 h 366395"/>
              <a:gd name="T94" fmla="*/ 2147483647 w 407034"/>
              <a:gd name="T95" fmla="*/ 2147483647 h 366395"/>
              <a:gd name="T96" fmla="*/ 2147483647 w 407034"/>
              <a:gd name="T97" fmla="*/ 2147483647 h 3663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07034"/>
              <a:gd name="T148" fmla="*/ 0 h 366395"/>
              <a:gd name="T149" fmla="*/ 407034 w 407034"/>
              <a:gd name="T150" fmla="*/ 366395 h 36639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3" name="object 12"/>
          <p:cNvSpPr>
            <a:spLocks/>
          </p:cNvSpPr>
          <p:nvPr/>
        </p:nvSpPr>
        <p:spPr bwMode="auto">
          <a:xfrm>
            <a:off x="676275" y="520700"/>
            <a:ext cx="14288" cy="68263"/>
          </a:xfrm>
          <a:custGeom>
            <a:avLst/>
            <a:gdLst>
              <a:gd name="T0" fmla="*/ 0 w 13970"/>
              <a:gd name="T1" fmla="*/ 2147483647 h 67945"/>
              <a:gd name="T2" fmla="*/ 1168738090 w 13970"/>
              <a:gd name="T3" fmla="*/ 2147483647 h 67945"/>
              <a:gd name="T4" fmla="*/ 1168738090 w 13970"/>
              <a:gd name="T5" fmla="*/ 0 h 67945"/>
              <a:gd name="T6" fmla="*/ 0 w 13970"/>
              <a:gd name="T7" fmla="*/ 0 h 67945"/>
              <a:gd name="T8" fmla="*/ 0 w 13970"/>
              <a:gd name="T9" fmla="*/ 2147483647 h 679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67945"/>
              <a:gd name="T17" fmla="*/ 13970 w 13970"/>
              <a:gd name="T18" fmla="*/ 67945 h 679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4" name="object 13"/>
          <p:cNvSpPr>
            <a:spLocks/>
          </p:cNvSpPr>
          <p:nvPr/>
        </p:nvSpPr>
        <p:spPr bwMode="auto">
          <a:xfrm>
            <a:off x="676275" y="601663"/>
            <a:ext cx="14288" cy="47625"/>
          </a:xfrm>
          <a:custGeom>
            <a:avLst/>
            <a:gdLst>
              <a:gd name="T0" fmla="*/ 0 w 13970"/>
              <a:gd name="T1" fmla="*/ 2147483647 h 47625"/>
              <a:gd name="T2" fmla="*/ 1168738090 w 13970"/>
              <a:gd name="T3" fmla="*/ 2147483647 h 47625"/>
              <a:gd name="T4" fmla="*/ 1168738090 w 13970"/>
              <a:gd name="T5" fmla="*/ 0 h 47625"/>
              <a:gd name="T6" fmla="*/ 0 w 13970"/>
              <a:gd name="T7" fmla="*/ 0 h 47625"/>
              <a:gd name="T8" fmla="*/ 0 w 13970"/>
              <a:gd name="T9" fmla="*/ 2147483647 h 476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47625"/>
              <a:gd name="T17" fmla="*/ 13970 w 13970"/>
              <a:gd name="T18" fmla="*/ 47625 h 476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5" name="object 14"/>
          <p:cNvSpPr>
            <a:spLocks/>
          </p:cNvSpPr>
          <p:nvPr/>
        </p:nvSpPr>
        <p:spPr bwMode="auto">
          <a:xfrm>
            <a:off x="409575" y="520700"/>
            <a:ext cx="15875" cy="68263"/>
          </a:xfrm>
          <a:custGeom>
            <a:avLst/>
            <a:gdLst>
              <a:gd name="T0" fmla="*/ 0 w 13970"/>
              <a:gd name="T1" fmla="*/ 2147483647 h 67945"/>
              <a:gd name="T2" fmla="*/ 2147483647 w 13970"/>
              <a:gd name="T3" fmla="*/ 2147483647 h 67945"/>
              <a:gd name="T4" fmla="*/ 2147483647 w 13970"/>
              <a:gd name="T5" fmla="*/ 0 h 67945"/>
              <a:gd name="T6" fmla="*/ 0 w 13970"/>
              <a:gd name="T7" fmla="*/ 0 h 67945"/>
              <a:gd name="T8" fmla="*/ 0 w 13970"/>
              <a:gd name="T9" fmla="*/ 2147483647 h 679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67945"/>
              <a:gd name="T17" fmla="*/ 13970 w 13970"/>
              <a:gd name="T18" fmla="*/ 67945 h 679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6" name="object 15"/>
          <p:cNvSpPr>
            <a:spLocks/>
          </p:cNvSpPr>
          <p:nvPr/>
        </p:nvSpPr>
        <p:spPr bwMode="auto">
          <a:xfrm>
            <a:off x="409575" y="601663"/>
            <a:ext cx="15875" cy="47625"/>
          </a:xfrm>
          <a:custGeom>
            <a:avLst/>
            <a:gdLst>
              <a:gd name="T0" fmla="*/ 0 w 13970"/>
              <a:gd name="T1" fmla="*/ 2147483647 h 47625"/>
              <a:gd name="T2" fmla="*/ 2147483647 w 13970"/>
              <a:gd name="T3" fmla="*/ 2147483647 h 47625"/>
              <a:gd name="T4" fmla="*/ 2147483647 w 13970"/>
              <a:gd name="T5" fmla="*/ 0 h 47625"/>
              <a:gd name="T6" fmla="*/ 0 w 13970"/>
              <a:gd name="T7" fmla="*/ 0 h 47625"/>
              <a:gd name="T8" fmla="*/ 0 w 13970"/>
              <a:gd name="T9" fmla="*/ 2147483647 h 476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47625"/>
              <a:gd name="T17" fmla="*/ 13970 w 13970"/>
              <a:gd name="T18" fmla="*/ 47625 h 476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10075" y="1198563"/>
            <a:ext cx="576263" cy="25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4851" tIns="22426" rIns="44851" bIns="22426" anchor="ctr"/>
          <a:lstStyle/>
          <a:p>
            <a:pPr algn="ctr" defTabSz="534167">
              <a:defRPr/>
            </a:pPr>
            <a:endParaRPr lang="ru-RU"/>
          </a:p>
        </p:txBody>
      </p:sp>
      <p:sp>
        <p:nvSpPr>
          <p:cNvPr id="15" name="object 5">
            <a:extLst/>
          </p:cNvPr>
          <p:cNvSpPr/>
          <p:nvPr/>
        </p:nvSpPr>
        <p:spPr>
          <a:xfrm>
            <a:off x="244475" y="936625"/>
            <a:ext cx="236538" cy="82073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5348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600">
              <a:latin typeface="+mn-lt"/>
              <a:cs typeface="+mn-cs"/>
            </a:endParaRPr>
          </a:p>
        </p:txBody>
      </p:sp>
      <p:sp>
        <p:nvSpPr>
          <p:cNvPr id="16" name="object 6">
            <a:extLst/>
          </p:cNvPr>
          <p:cNvSpPr/>
          <p:nvPr/>
        </p:nvSpPr>
        <p:spPr>
          <a:xfrm>
            <a:off x="244475" y="2124075"/>
            <a:ext cx="236538" cy="7524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60430" name="AutoShape 17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1301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1" name="AutoShape 19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2825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2" name="AutoShape 21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4349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026" name="Picture 2" descr="Hammaga ma'lumki, XV asr boshlarida Usmonlilar yakson etilgach 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52" y="1187996"/>
            <a:ext cx="3070984" cy="172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55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wnloads\temuriylar madaniy hayoti\bibixonim jome masjid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72"/>
          <a:stretch/>
        </p:blipFill>
        <p:spPr bwMode="auto">
          <a:xfrm>
            <a:off x="264506" y="675733"/>
            <a:ext cx="1872208" cy="23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temuriylar madaniy hayoti\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4"/>
          <a:stretch/>
        </p:blipFill>
        <p:spPr bwMode="auto">
          <a:xfrm>
            <a:off x="2250132" y="842434"/>
            <a:ext cx="3619894" cy="203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5940425" cy="611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z-Latn-UZ" sz="2400" b="1" dirty="0" smtClean="0">
                <a:latin typeface="Arial" pitchFamily="34" charset="0"/>
                <a:cs typeface="Arial" pitchFamily="34" charset="0"/>
              </a:rPr>
              <a:t>BIBIXONIM JOME’ MASJIDI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6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temuriylar madaniy hayoti\amir Temur maqbara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17" y="688679"/>
            <a:ext cx="3636404" cy="245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940425" cy="611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z-Latn-UZ" sz="2400" b="1" dirty="0" smtClean="0">
                <a:latin typeface="Arial" pitchFamily="34" charset="0"/>
                <a:cs typeface="Arial" pitchFamily="34" charset="0"/>
              </a:rPr>
              <a:t>AMIR TEMUR MAQBARASI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2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600" y="23"/>
            <a:ext cx="5940425" cy="550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992" tIns="21996" rIns="43992" bIns="21996" rtlCol="0" anchor="ctr"/>
          <a:lstStyle/>
          <a:p>
            <a:pPr algn="ctr"/>
            <a:endParaRPr lang="uz-Latn-UZ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3200" b="1" dirty="0">
                <a:latin typeface="Arial" pitchFamily="34" charset="0"/>
                <a:cs typeface="Arial" pitchFamily="34" charset="0"/>
              </a:rPr>
              <a:t>Savdo aloqalari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5" y="588884"/>
            <a:ext cx="4917139" cy="265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5940425" cy="611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SAVDO ALOQALARI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ownloads\Temuriylar\unnam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r="20891"/>
          <a:stretch/>
        </p:blipFill>
        <p:spPr bwMode="auto">
          <a:xfrm>
            <a:off x="3510273" y="602255"/>
            <a:ext cx="2036819" cy="1893656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ownloads\temuriylar madaniy hayoti\image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1" y="680432"/>
            <a:ext cx="1800200" cy="161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05" y="2495911"/>
            <a:ext cx="2916324" cy="420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2900" b="1" dirty="0">
                <a:latin typeface="Arial" pitchFamily="34" charset="0"/>
                <a:cs typeface="Arial" pitchFamily="34" charset="0"/>
              </a:rPr>
              <a:t>Fulusi adliya</a:t>
            </a:r>
            <a:endParaRPr lang="ru-RU" sz="2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5940425" cy="611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PUL MUNOSABATLARI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4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четверенная стрелка 6"/>
          <p:cNvSpPr/>
          <p:nvPr/>
        </p:nvSpPr>
        <p:spPr>
          <a:xfrm>
            <a:off x="233909" y="648031"/>
            <a:ext cx="5580620" cy="2527234"/>
          </a:xfrm>
          <a:prstGeom prst="quadArrow">
            <a:avLst>
              <a:gd name="adj1" fmla="val 2493"/>
              <a:gd name="adj2" fmla="val 4956"/>
              <a:gd name="adj3" fmla="val 108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705" y="939635"/>
            <a:ext cx="2761496" cy="648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2900" b="1" dirty="0">
                <a:latin typeface="Arial" pitchFamily="34" charset="0"/>
                <a:cs typeface="Arial" pitchFamily="34" charset="0"/>
              </a:rPr>
              <a:t>Mulki devoniy</a:t>
            </a:r>
            <a:endParaRPr lang="ru-RU" sz="2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87275" y="953530"/>
            <a:ext cx="2652446" cy="648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2900" b="1" dirty="0">
                <a:latin typeface="Arial" pitchFamily="34" charset="0"/>
                <a:cs typeface="Arial" pitchFamily="34" charset="0"/>
              </a:rPr>
              <a:t>Mulk</a:t>
            </a:r>
            <a:endParaRPr lang="en-US" sz="2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389" y="2203252"/>
            <a:ext cx="2761496" cy="648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2900" b="1" dirty="0">
                <a:latin typeface="Arial" pitchFamily="34" charset="0"/>
                <a:cs typeface="Arial" pitchFamily="34" charset="0"/>
              </a:rPr>
              <a:t>Mulki vaqf</a:t>
            </a:r>
            <a:endParaRPr lang="ru-RU" sz="2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8225" y="2189718"/>
            <a:ext cx="2761496" cy="648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2900" b="1" dirty="0">
                <a:latin typeface="Arial" pitchFamily="34" charset="0"/>
                <a:cs typeface="Arial" pitchFamily="34" charset="0"/>
              </a:rPr>
              <a:t>Jamoat mulki</a:t>
            </a:r>
            <a:endParaRPr lang="ru-RU" sz="2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5940425" cy="611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YER EGALIGI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1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04" y="1692052"/>
            <a:ext cx="2880320" cy="583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3800" b="1" dirty="0">
                <a:latin typeface="Arial" pitchFamily="34" charset="0"/>
                <a:cs typeface="Arial" pitchFamily="34" charset="0"/>
              </a:rPr>
              <a:t>Tarxon </a:t>
            </a:r>
            <a:endParaRPr lang="ru-RU" sz="3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98205" y="736158"/>
            <a:ext cx="2880320" cy="583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3800" b="1" dirty="0">
                <a:latin typeface="Arial" pitchFamily="34" charset="0"/>
                <a:cs typeface="Arial" pitchFamily="34" charset="0"/>
              </a:rPr>
              <a:t>Suyurg</a:t>
            </a:r>
            <a:r>
              <a:rPr lang="en-US" sz="3800" b="1" dirty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3800" b="1" dirty="0">
                <a:latin typeface="Arial" pitchFamily="34" charset="0"/>
                <a:cs typeface="Arial" pitchFamily="34" charset="0"/>
              </a:rPr>
              <a:t>ol </a:t>
            </a:r>
            <a:endParaRPr lang="ru-RU" sz="3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5940425" cy="611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YER EGALIGI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четверенная стрелка 6"/>
          <p:cNvSpPr/>
          <p:nvPr/>
        </p:nvSpPr>
        <p:spPr>
          <a:xfrm>
            <a:off x="233909" y="648031"/>
            <a:ext cx="5580620" cy="2527234"/>
          </a:xfrm>
          <a:prstGeom prst="quadArrow">
            <a:avLst>
              <a:gd name="adj1" fmla="val 2493"/>
              <a:gd name="adj2" fmla="val 4956"/>
              <a:gd name="adj3" fmla="val 108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705" y="939635"/>
            <a:ext cx="2761496" cy="648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4600" b="1" dirty="0">
                <a:latin typeface="Arial" pitchFamily="34" charset="0"/>
                <a:cs typeface="Arial" pitchFamily="34" charset="0"/>
              </a:rPr>
              <a:t>xiroj</a:t>
            </a:r>
            <a:endParaRPr lang="ru-RU" sz="4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87274" y="953530"/>
            <a:ext cx="2761496" cy="648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4600" b="1" dirty="0">
                <a:latin typeface="Arial" pitchFamily="34" charset="0"/>
                <a:cs typeface="Arial" pitchFamily="34" charset="0"/>
              </a:rPr>
              <a:t>zakot</a:t>
            </a:r>
            <a:endParaRPr lang="ru-RU" sz="4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389" y="2203252"/>
            <a:ext cx="2761496" cy="648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4600" b="1" dirty="0">
                <a:latin typeface="Arial" pitchFamily="34" charset="0"/>
                <a:cs typeface="Arial" pitchFamily="34" charset="0"/>
              </a:rPr>
              <a:t>ushr</a:t>
            </a:r>
            <a:endParaRPr lang="ru-RU" sz="4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8930" y="2189718"/>
            <a:ext cx="2761496" cy="6480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4600" b="1" dirty="0">
                <a:latin typeface="Arial" pitchFamily="34" charset="0"/>
                <a:cs typeface="Arial" pitchFamily="34" charset="0"/>
              </a:rPr>
              <a:t>begor</a:t>
            </a:r>
            <a:endParaRPr lang="ru-RU" sz="4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5940425" cy="611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SOLIQ TURLARI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18324" y="89123"/>
            <a:ext cx="4303778" cy="34020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6" tIns="26228" rIns="52456" bIns="26228" rtlCol="0" anchor="ctr"/>
          <a:lstStyle/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232772"/>
              </p:ext>
            </p:extLst>
          </p:nvPr>
        </p:nvGraphicFramePr>
        <p:xfrm>
          <a:off x="107895" y="539925"/>
          <a:ext cx="5724636" cy="2040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2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39">
                <a:tc gridSpan="2">
                  <a:txBody>
                    <a:bodyPr/>
                    <a:lstStyle/>
                    <a:p>
                      <a:pPr algn="ctr"/>
                      <a:r>
                        <a:rPr lang="uz-Latn-UZ" sz="1600" b="1" dirty="0" smtClean="0">
                          <a:latin typeface="Arial" pitchFamily="34" charset="0"/>
                          <a:cs typeface="Arial" pitchFamily="34" charset="0"/>
                        </a:rPr>
                        <a:t>Mavzuda uchragan atamalarga izoh 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bering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4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8809" marR="118809" marT="48006" marB="4800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159">
                <a:tc>
                  <a:txBody>
                    <a:bodyPr/>
                    <a:lstStyle/>
                    <a:p>
                      <a:pPr algn="ctr"/>
                      <a:r>
                        <a:rPr lang="uz-Latn-UZ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Banno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600" b="1" dirty="0" smtClean="0">
                          <a:latin typeface="Arial" pitchFamily="34" charset="0"/>
                          <a:cs typeface="Arial" pitchFamily="34" charset="0"/>
                        </a:rPr>
                        <a:t>Begor 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159">
                <a:tc>
                  <a:txBody>
                    <a:bodyPr/>
                    <a:lstStyle/>
                    <a:p>
                      <a:pPr algn="ctr"/>
                      <a:r>
                        <a:rPr lang="uz-Latn-UZ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Fulusi adliya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600" b="1" dirty="0" smtClean="0">
                          <a:latin typeface="Arial" pitchFamily="34" charset="0"/>
                          <a:cs typeface="Arial" pitchFamily="34" charset="0"/>
                        </a:rPr>
                        <a:t>Tamg</a:t>
                      </a: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‘</a:t>
                      </a:r>
                      <a:r>
                        <a:rPr lang="uz-Latn-UZ" sz="1600" b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159">
                <a:tc>
                  <a:txBody>
                    <a:bodyPr/>
                    <a:lstStyle/>
                    <a:p>
                      <a:pPr algn="ctr"/>
                      <a:r>
                        <a:rPr lang="uz-Latn-UZ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Lavh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600" b="1" dirty="0" smtClean="0">
                          <a:latin typeface="Arial" pitchFamily="34" charset="0"/>
                          <a:cs typeface="Arial" pitchFamily="34" charset="0"/>
                        </a:rPr>
                        <a:t>Xiroj</a:t>
                      </a:r>
                      <a:r>
                        <a:rPr lang="uz-Latn-U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159">
                <a:tc>
                  <a:txBody>
                    <a:bodyPr/>
                    <a:lstStyle/>
                    <a:p>
                      <a:pPr algn="ctr"/>
                      <a:r>
                        <a:rPr lang="uz-Latn-UZ" sz="1600" b="1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Tarxon 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600" b="1" dirty="0" smtClean="0">
                          <a:latin typeface="Arial" pitchFamily="34" charset="0"/>
                          <a:cs typeface="Arial" pitchFamily="34" charset="0"/>
                        </a:rPr>
                        <a:t>Zakot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159">
                <a:tc>
                  <a:txBody>
                    <a:bodyPr/>
                    <a:lstStyle/>
                    <a:p>
                      <a:pPr algn="ctr"/>
                      <a:r>
                        <a:rPr lang="uz-Latn-UZ" sz="1600" b="1" dirty="0" smtClean="0">
                          <a:latin typeface="Arial" pitchFamily="34" charset="0"/>
                          <a:cs typeface="Arial" pitchFamily="34" charset="0"/>
                        </a:rPr>
                        <a:t>Ustoz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600" b="1" dirty="0" smtClean="0">
                          <a:latin typeface="Arial" pitchFamily="34" charset="0"/>
                          <a:cs typeface="Arial" pitchFamily="34" charset="0"/>
                        </a:rPr>
                        <a:t>Ushr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" y="1"/>
            <a:ext cx="5940425" cy="4431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23" tIns="21562" rIns="43123" bIns="21562" anchor="ctr"/>
          <a:lstStyle/>
          <a:p>
            <a:pPr algn="ctr"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Latn-UZ" sz="1900" b="1" dirty="0">
                <a:latin typeface="Arial" pitchFamily="34" charset="0"/>
                <a:cs typeface="Arial" pitchFamily="34" charset="0"/>
              </a:rPr>
              <a:t>MUSTAQIL BAJARISH UCHUN TOPSHIRIQ</a:t>
            </a:r>
            <a:r>
              <a:rPr lang="en-US" sz="1900" b="1">
                <a:latin typeface="Arial" pitchFamily="34" charset="0"/>
                <a:cs typeface="Arial" pitchFamily="34" charset="0"/>
              </a:rPr>
              <a:t>LAR: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1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1165" y="594586"/>
            <a:ext cx="1541495" cy="3039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1700" b="1" dirty="0">
                <a:latin typeface="Arial" pitchFamily="34" charset="0"/>
                <a:cs typeface="Arial" pitchFamily="34" charset="0"/>
              </a:rPr>
              <a:t>Amir Temur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05" y="646659"/>
            <a:ext cx="1391105" cy="280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1700" b="1" dirty="0">
                <a:latin typeface="Arial" pitchFamily="34" charset="0"/>
                <a:cs typeface="Arial" pitchFamily="34" charset="0"/>
              </a:rPr>
              <a:t>Jahongir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6502" y="1057937"/>
            <a:ext cx="1391105" cy="3419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1700" b="1" dirty="0">
                <a:latin typeface="Arial" pitchFamily="34" charset="0"/>
                <a:cs typeface="Arial" pitchFamily="34" charset="0"/>
              </a:rPr>
              <a:t>Umarshayx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7986" y="1048192"/>
            <a:ext cx="1391105" cy="3419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1700" b="1" dirty="0">
                <a:latin typeface="Arial" pitchFamily="34" charset="0"/>
                <a:cs typeface="Arial" pitchFamily="34" charset="0"/>
              </a:rPr>
              <a:t>Mironshoh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2381" y="667007"/>
            <a:ext cx="1391105" cy="3419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1700" b="1" dirty="0">
                <a:latin typeface="Arial" pitchFamily="34" charset="0"/>
                <a:cs typeface="Arial" pitchFamily="34" charset="0"/>
              </a:rPr>
              <a:t>Shohruh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>
            <a:stCxn id="2" idx="1"/>
            <a:endCxn id="3" idx="3"/>
          </p:cNvCxnSpPr>
          <p:nvPr/>
        </p:nvCxnSpPr>
        <p:spPr>
          <a:xfrm flipH="1">
            <a:off x="1589010" y="746560"/>
            <a:ext cx="512156" cy="402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" idx="2"/>
            <a:endCxn id="4" idx="0"/>
          </p:cNvCxnSpPr>
          <p:nvPr/>
        </p:nvCxnSpPr>
        <p:spPr>
          <a:xfrm flipH="1">
            <a:off x="1412054" y="898534"/>
            <a:ext cx="1459859" cy="15940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2" idx="2"/>
            <a:endCxn id="5" idx="0"/>
          </p:cNvCxnSpPr>
          <p:nvPr/>
        </p:nvCxnSpPr>
        <p:spPr>
          <a:xfrm>
            <a:off x="2871913" y="898534"/>
            <a:ext cx="281626" cy="14965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" idx="3"/>
            <a:endCxn id="6" idx="1"/>
          </p:cNvCxnSpPr>
          <p:nvPr/>
        </p:nvCxnSpPr>
        <p:spPr>
          <a:xfrm>
            <a:off x="3642660" y="746560"/>
            <a:ext cx="839721" cy="914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18621" y="1922325"/>
            <a:ext cx="1372306" cy="3039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1500" b="1" dirty="0">
                <a:latin typeface="Arial" pitchFamily="34" charset="0"/>
                <a:cs typeface="Arial" pitchFamily="34" charset="0"/>
              </a:rPr>
              <a:t>Ulugbek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Соединительная линия уступом 11"/>
          <p:cNvCxnSpPr>
            <a:stCxn id="6" idx="2"/>
            <a:endCxn id="11" idx="0"/>
          </p:cNvCxnSpPr>
          <p:nvPr/>
        </p:nvCxnSpPr>
        <p:spPr>
          <a:xfrm rot="5400000">
            <a:off x="2584665" y="-670943"/>
            <a:ext cx="913376" cy="4273160"/>
          </a:xfrm>
          <a:prstGeom prst="bentConnector3">
            <a:avLst>
              <a:gd name="adj1" fmla="val 5750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062520" y="1803429"/>
            <a:ext cx="1372306" cy="3039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1500" b="1" dirty="0">
                <a:latin typeface="Arial" pitchFamily="34" charset="0"/>
                <a:cs typeface="Arial" pitchFamily="34" charset="0"/>
              </a:rPr>
              <a:t>Boysunqur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63017" y="1724589"/>
            <a:ext cx="1581332" cy="3039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1500" b="1" dirty="0">
                <a:latin typeface="Arial" pitchFamily="34" charset="0"/>
                <a:cs typeface="Arial" pitchFamily="34" charset="0"/>
              </a:rPr>
              <a:t>Sulton Ibrohim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Соединительная линия уступом 14"/>
          <p:cNvCxnSpPr>
            <a:stCxn id="6" idx="2"/>
            <a:endCxn id="14" idx="0"/>
          </p:cNvCxnSpPr>
          <p:nvPr/>
        </p:nvCxnSpPr>
        <p:spPr>
          <a:xfrm rot="5400000">
            <a:off x="3657988" y="204643"/>
            <a:ext cx="715640" cy="2324251"/>
          </a:xfrm>
          <a:prstGeom prst="bentConnector3">
            <a:avLst>
              <a:gd name="adj1" fmla="val 7491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6" idx="2"/>
            <a:endCxn id="13" idx="0"/>
          </p:cNvCxnSpPr>
          <p:nvPr/>
        </p:nvCxnSpPr>
        <p:spPr>
          <a:xfrm rot="5400000">
            <a:off x="4566063" y="1191558"/>
            <a:ext cx="794481" cy="429260"/>
          </a:xfrm>
          <a:prstGeom prst="bentConnector3">
            <a:avLst>
              <a:gd name="adj1" fmla="val 6553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18621" y="2421547"/>
            <a:ext cx="1372306" cy="3039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1500" b="1" dirty="0">
                <a:latin typeface="Arial" pitchFamily="34" charset="0"/>
                <a:cs typeface="Arial" pitchFamily="34" charset="0"/>
              </a:rPr>
              <a:t>Abdullatif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63017" y="2178982"/>
            <a:ext cx="1486303" cy="3039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1500" b="1" dirty="0">
                <a:latin typeface="Arial" pitchFamily="34" charset="0"/>
                <a:cs typeface="Arial" pitchFamily="34" charset="0"/>
              </a:rPr>
              <a:t>Abdullo Mirzo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50614" y="2858483"/>
            <a:ext cx="1911432" cy="3039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1500" b="1" dirty="0">
                <a:latin typeface="Arial" pitchFamily="34" charset="0"/>
                <a:cs typeface="Arial" pitchFamily="34" charset="0"/>
              </a:rPr>
              <a:t>Abulqosim Bobur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07607" y="2564667"/>
            <a:ext cx="1372306" cy="3039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3992" tIns="21996" rIns="43992" bIns="21996" rtlCol="0" anchor="ctr"/>
          <a:lstStyle/>
          <a:p>
            <a:pPr algn="ctr"/>
            <a:r>
              <a:rPr lang="uz-Latn-UZ" sz="1500" b="1" dirty="0">
                <a:latin typeface="Arial" pitchFamily="34" charset="0"/>
                <a:cs typeface="Arial" pitchFamily="34" charset="0"/>
              </a:rPr>
              <a:t>Alouddavla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>
            <a:stCxn id="11" idx="2"/>
            <a:endCxn id="17" idx="0"/>
          </p:cNvCxnSpPr>
          <p:nvPr/>
        </p:nvCxnSpPr>
        <p:spPr>
          <a:xfrm>
            <a:off x="904774" y="2226273"/>
            <a:ext cx="0" cy="19527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4" idx="2"/>
            <a:endCxn id="18" idx="0"/>
          </p:cNvCxnSpPr>
          <p:nvPr/>
        </p:nvCxnSpPr>
        <p:spPr>
          <a:xfrm flipH="1">
            <a:off x="2806168" y="2028537"/>
            <a:ext cx="47515" cy="15044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3" idx="2"/>
            <a:endCxn id="19" idx="0"/>
          </p:cNvCxnSpPr>
          <p:nvPr/>
        </p:nvCxnSpPr>
        <p:spPr>
          <a:xfrm rot="5400000">
            <a:off x="4301949" y="2411758"/>
            <a:ext cx="751106" cy="142343"/>
          </a:xfrm>
          <a:prstGeom prst="bentConnector3">
            <a:avLst>
              <a:gd name="adj1" fmla="val 8286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-6600" y="15125"/>
            <a:ext cx="5940425" cy="50330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992" tIns="21996" rIns="43992" bIns="21996" rtlCol="0" anchor="ctr"/>
          <a:lstStyle/>
          <a:p>
            <a:pPr algn="ctr"/>
            <a:endParaRPr lang="uz-Latn-UZ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 bajardingizmi?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Соединительная линия уступом 41"/>
          <p:cNvCxnSpPr>
            <a:stCxn id="13" idx="2"/>
            <a:endCxn id="20" idx="3"/>
          </p:cNvCxnSpPr>
          <p:nvPr/>
        </p:nvCxnSpPr>
        <p:spPr>
          <a:xfrm rot="5400000">
            <a:off x="3809661" y="1777629"/>
            <a:ext cx="609264" cy="1268761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6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0522" y="123144"/>
            <a:ext cx="5286162" cy="4082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1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100" b="1" dirty="0">
                <a:latin typeface="Arial" panose="020B0604020202020204" pitchFamily="34" charset="0"/>
                <a:cs typeface="Arial" panose="020B0604020202020204" pitchFamily="34" charset="0"/>
              </a:rPr>
              <a:t>tgan mavzuni takrorlab olamiz...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44361"/>
              </p:ext>
            </p:extLst>
          </p:nvPr>
        </p:nvGraphicFramePr>
        <p:xfrm>
          <a:off x="89893" y="660018"/>
          <a:ext cx="5640352" cy="1958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4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994">
                <a:tc>
                  <a:txBody>
                    <a:bodyPr/>
                    <a:lstStyle/>
                    <a:p>
                      <a:pPr algn="ctr"/>
                      <a:r>
                        <a:rPr lang="uz-Latn-UZ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marL="0" indent="265113" algn="ctr"/>
                      <a:r>
                        <a:rPr lang="uz-Latn-UZ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1469-1494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lang="uz-Latn-UZ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yillarda Movarounnahrda </a:t>
                      </a:r>
                      <a:r>
                        <a:rPr lang="uz-Latn-UZ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qaysi temuriyzoda hukmronlik qilgan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?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Sulton Ahmad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uz-Latn-UZ" sz="12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marL="0" indent="354013" algn="ctr"/>
                      <a:r>
                        <a:rPr lang="uz-Latn-UZ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Qachon Sulton Husayn </a:t>
                      </a:r>
                      <a:r>
                        <a:rPr lang="uz-Latn-UZ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Xurosonning </a:t>
                      </a:r>
                      <a:r>
                        <a:rPr lang="uz-Latn-UZ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hokimi sifatida Hirotga kirib boradi? </a:t>
                      </a:r>
                      <a:endParaRPr lang="ru-RU" sz="1400" b="0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1469-yil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24-martda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608">
                <a:tc>
                  <a:txBody>
                    <a:bodyPr/>
                    <a:lstStyle/>
                    <a:p>
                      <a:pPr algn="ctr"/>
                      <a:r>
                        <a:rPr lang="uz-Latn-UZ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marL="0" indent="265113" algn="ctr"/>
                      <a:r>
                        <a:rPr lang="uz-Latn-UZ" sz="1400" b="0" i="0" dirty="0" smtClean="0">
                          <a:latin typeface="Arial" pitchFamily="34" charset="0"/>
                          <a:cs typeface="Arial" pitchFamily="34" charset="0"/>
                        </a:rPr>
                        <a:t>Sulton Husayn Alisher Navoiyni dastlab</a:t>
                      </a:r>
                      <a:r>
                        <a:rPr lang="uz-Latn-UZ" sz="1400" b="0" i="0" baseline="0" dirty="0" smtClean="0">
                          <a:latin typeface="Arial" pitchFamily="34" charset="0"/>
                          <a:cs typeface="Arial" pitchFamily="34" charset="0"/>
                        </a:rPr>
                        <a:t> qaysi lavozimga tayin etgan?</a:t>
                      </a:r>
                      <a:endParaRPr lang="ru-RU" sz="14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200" b="1" dirty="0" smtClean="0">
                          <a:latin typeface="Arial" pitchFamily="34" charset="0"/>
                          <a:cs typeface="Arial" pitchFamily="34" charset="0"/>
                        </a:rPr>
                        <a:t>muhrdorlik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122340" y="715046"/>
            <a:ext cx="151434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7818" y="1415300"/>
            <a:ext cx="1514344" cy="477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1068" y="2026428"/>
            <a:ext cx="1514344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bject 2"/>
          <p:cNvSpPr>
            <a:spLocks/>
          </p:cNvSpPr>
          <p:nvPr/>
        </p:nvSpPr>
        <p:spPr bwMode="auto">
          <a:xfrm>
            <a:off x="1588" y="1588"/>
            <a:ext cx="5938837" cy="754359"/>
          </a:xfrm>
          <a:custGeom>
            <a:avLst/>
            <a:gdLst>
              <a:gd name="T0" fmla="*/ 2147483647 w 5760085"/>
              <a:gd name="T1" fmla="*/ 0 h 1021080"/>
              <a:gd name="T2" fmla="*/ 0 w 5760085"/>
              <a:gd name="T3" fmla="*/ 0 h 1021080"/>
              <a:gd name="T4" fmla="*/ 0 w 5760085"/>
              <a:gd name="T5" fmla="*/ 311120890 h 1021080"/>
              <a:gd name="T6" fmla="*/ 2147483647 w 5760085"/>
              <a:gd name="T7" fmla="*/ 311120890 h 1021080"/>
              <a:gd name="T8" fmla="*/ 214748364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809972" y="107876"/>
            <a:ext cx="4752528" cy="507779"/>
          </a:xfrm>
          <a:prstGeom prst="rect">
            <a:avLst/>
          </a:prstGeom>
        </p:spPr>
        <p:txBody>
          <a:bodyPr wrap="square" lIns="0" tIns="15188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208" algn="ctr" defTabSz="950982" eaLnBrk="1" fontAlgn="auto" hangingPunct="1">
              <a:spcBef>
                <a:spcPts val="119"/>
              </a:spcBef>
              <a:spcAft>
                <a:spcPts val="0"/>
              </a:spcAft>
              <a:defRPr/>
            </a:pPr>
            <a:r>
              <a:rPr lang="en-US" sz="3200" kern="0" spc="5" dirty="0">
                <a:solidFill>
                  <a:sysClr val="window" lastClr="FFFFFF"/>
                </a:solidFill>
              </a:rPr>
              <a:t>O‘ZBEKISTON</a:t>
            </a:r>
            <a:r>
              <a:rPr lang="en-US" sz="3200" kern="0" spc="-31" dirty="0">
                <a:solidFill>
                  <a:sysClr val="window" lastClr="FFFFFF"/>
                </a:solidFill>
              </a:rPr>
              <a:t> </a:t>
            </a:r>
            <a:r>
              <a:rPr lang="en-US" sz="3200" kern="0" spc="5" dirty="0">
                <a:solidFill>
                  <a:sysClr val="window" lastClr="FFFFFF"/>
                </a:solidFill>
              </a:rPr>
              <a:t>TARIXI</a:t>
            </a:r>
          </a:p>
        </p:txBody>
      </p:sp>
      <p:sp>
        <p:nvSpPr>
          <p:cNvPr id="60422" name="object 11"/>
          <p:cNvSpPr>
            <a:spLocks/>
          </p:cNvSpPr>
          <p:nvPr/>
        </p:nvSpPr>
        <p:spPr bwMode="auto">
          <a:xfrm>
            <a:off x="269875" y="215900"/>
            <a:ext cx="488950" cy="403225"/>
          </a:xfrm>
          <a:custGeom>
            <a:avLst/>
            <a:gdLst>
              <a:gd name="T0" fmla="*/ 2147483647 w 407034"/>
              <a:gd name="T1" fmla="*/ 2147483647 h 366395"/>
              <a:gd name="T2" fmla="*/ 0 w 407034"/>
              <a:gd name="T3" fmla="*/ 2147483647 h 366395"/>
              <a:gd name="T4" fmla="*/ 2147483647 w 407034"/>
              <a:gd name="T5" fmla="*/ 2147483647 h 366395"/>
              <a:gd name="T6" fmla="*/ 2147483647 w 407034"/>
              <a:gd name="T7" fmla="*/ 2147483647 h 366395"/>
              <a:gd name="T8" fmla="*/ 2147483647 w 407034"/>
              <a:gd name="T9" fmla="*/ 0 h 366395"/>
              <a:gd name="T10" fmla="*/ 2147483647 w 407034"/>
              <a:gd name="T11" fmla="*/ 2147483647 h 366395"/>
              <a:gd name="T12" fmla="*/ 2147483647 w 407034"/>
              <a:gd name="T13" fmla="*/ 2147483647 h 366395"/>
              <a:gd name="T14" fmla="*/ 2147483647 w 407034"/>
              <a:gd name="T15" fmla="*/ 2147483647 h 366395"/>
              <a:gd name="T16" fmla="*/ 2147483647 w 407034"/>
              <a:gd name="T17" fmla="*/ 2147483647 h 366395"/>
              <a:gd name="T18" fmla="*/ 2147483647 w 407034"/>
              <a:gd name="T19" fmla="*/ 2147483647 h 366395"/>
              <a:gd name="T20" fmla="*/ 2147483647 w 407034"/>
              <a:gd name="T21" fmla="*/ 2147483647 h 366395"/>
              <a:gd name="T22" fmla="*/ 2147483647 w 407034"/>
              <a:gd name="T23" fmla="*/ 2147483647 h 366395"/>
              <a:gd name="T24" fmla="*/ 2147483647 w 407034"/>
              <a:gd name="T25" fmla="*/ 2147483647 h 366395"/>
              <a:gd name="T26" fmla="*/ 2147483647 w 407034"/>
              <a:gd name="T27" fmla="*/ 2147483647 h 366395"/>
              <a:gd name="T28" fmla="*/ 2147483647 w 407034"/>
              <a:gd name="T29" fmla="*/ 2147483647 h 366395"/>
              <a:gd name="T30" fmla="*/ 2147483647 w 407034"/>
              <a:gd name="T31" fmla="*/ 2147483647 h 366395"/>
              <a:gd name="T32" fmla="*/ 2147483647 w 407034"/>
              <a:gd name="T33" fmla="*/ 2147483647 h 366395"/>
              <a:gd name="T34" fmla="*/ 2147483647 w 407034"/>
              <a:gd name="T35" fmla="*/ 2147483647 h 366395"/>
              <a:gd name="T36" fmla="*/ 2147483647 w 407034"/>
              <a:gd name="T37" fmla="*/ 2147483647 h 366395"/>
              <a:gd name="T38" fmla="*/ 2147483647 w 407034"/>
              <a:gd name="T39" fmla="*/ 2147483647 h 366395"/>
              <a:gd name="T40" fmla="*/ 2147483647 w 407034"/>
              <a:gd name="T41" fmla="*/ 2147483647 h 366395"/>
              <a:gd name="T42" fmla="*/ 2147483647 w 407034"/>
              <a:gd name="T43" fmla="*/ 2147483647 h 366395"/>
              <a:gd name="T44" fmla="*/ 2147483647 w 407034"/>
              <a:gd name="T45" fmla="*/ 2147483647 h 366395"/>
              <a:gd name="T46" fmla="*/ 2147483647 w 407034"/>
              <a:gd name="T47" fmla="*/ 2147483647 h 366395"/>
              <a:gd name="T48" fmla="*/ 2147483647 w 407034"/>
              <a:gd name="T49" fmla="*/ 2147483647 h 366395"/>
              <a:gd name="T50" fmla="*/ 2147483647 w 407034"/>
              <a:gd name="T51" fmla="*/ 2147483647 h 366395"/>
              <a:gd name="T52" fmla="*/ 2147483647 w 407034"/>
              <a:gd name="T53" fmla="*/ 2147483647 h 366395"/>
              <a:gd name="T54" fmla="*/ 2147483647 w 407034"/>
              <a:gd name="T55" fmla="*/ 2147483647 h 366395"/>
              <a:gd name="T56" fmla="*/ 2147483647 w 407034"/>
              <a:gd name="T57" fmla="*/ 2147483647 h 366395"/>
              <a:gd name="T58" fmla="*/ 2147483647 w 407034"/>
              <a:gd name="T59" fmla="*/ 2147483647 h 366395"/>
              <a:gd name="T60" fmla="*/ 2147483647 w 407034"/>
              <a:gd name="T61" fmla="*/ 2147483647 h 366395"/>
              <a:gd name="T62" fmla="*/ 2147483647 w 407034"/>
              <a:gd name="T63" fmla="*/ 2147483647 h 366395"/>
              <a:gd name="T64" fmla="*/ 2147483647 w 407034"/>
              <a:gd name="T65" fmla="*/ 2147483647 h 366395"/>
              <a:gd name="T66" fmla="*/ 2147483647 w 407034"/>
              <a:gd name="T67" fmla="*/ 2147483647 h 366395"/>
              <a:gd name="T68" fmla="*/ 2147483647 w 407034"/>
              <a:gd name="T69" fmla="*/ 2147483647 h 366395"/>
              <a:gd name="T70" fmla="*/ 2147483647 w 407034"/>
              <a:gd name="T71" fmla="*/ 2147483647 h 366395"/>
              <a:gd name="T72" fmla="*/ 2147483647 w 407034"/>
              <a:gd name="T73" fmla="*/ 0 h 366395"/>
              <a:gd name="T74" fmla="*/ 2147483647 w 407034"/>
              <a:gd name="T75" fmla="*/ 2147483647 h 366395"/>
              <a:gd name="T76" fmla="*/ 2147483647 w 407034"/>
              <a:gd name="T77" fmla="*/ 2147483647 h 366395"/>
              <a:gd name="T78" fmla="*/ 2147483647 w 407034"/>
              <a:gd name="T79" fmla="*/ 2147483647 h 366395"/>
              <a:gd name="T80" fmla="*/ 2147483647 w 407034"/>
              <a:gd name="T81" fmla="*/ 2147483647 h 366395"/>
              <a:gd name="T82" fmla="*/ 2147483647 w 407034"/>
              <a:gd name="T83" fmla="*/ 2147483647 h 366395"/>
              <a:gd name="T84" fmla="*/ 2147483647 w 407034"/>
              <a:gd name="T85" fmla="*/ 2147483647 h 366395"/>
              <a:gd name="T86" fmla="*/ 2147483647 w 407034"/>
              <a:gd name="T87" fmla="*/ 2147483647 h 366395"/>
              <a:gd name="T88" fmla="*/ 2147483647 w 407034"/>
              <a:gd name="T89" fmla="*/ 2147483647 h 366395"/>
              <a:gd name="T90" fmla="*/ 2147483647 w 407034"/>
              <a:gd name="T91" fmla="*/ 2147483647 h 366395"/>
              <a:gd name="T92" fmla="*/ 2147483647 w 407034"/>
              <a:gd name="T93" fmla="*/ 2147483647 h 366395"/>
              <a:gd name="T94" fmla="*/ 2147483647 w 407034"/>
              <a:gd name="T95" fmla="*/ 2147483647 h 366395"/>
              <a:gd name="T96" fmla="*/ 2147483647 w 407034"/>
              <a:gd name="T97" fmla="*/ 2147483647 h 3663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07034"/>
              <a:gd name="T148" fmla="*/ 0 h 366395"/>
              <a:gd name="T149" fmla="*/ 407034 w 407034"/>
              <a:gd name="T150" fmla="*/ 366395 h 36639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3" name="object 12"/>
          <p:cNvSpPr>
            <a:spLocks/>
          </p:cNvSpPr>
          <p:nvPr/>
        </p:nvSpPr>
        <p:spPr bwMode="auto">
          <a:xfrm>
            <a:off x="676275" y="520700"/>
            <a:ext cx="14288" cy="68263"/>
          </a:xfrm>
          <a:custGeom>
            <a:avLst/>
            <a:gdLst>
              <a:gd name="T0" fmla="*/ 0 w 13970"/>
              <a:gd name="T1" fmla="*/ 2147483647 h 67945"/>
              <a:gd name="T2" fmla="*/ 1168738090 w 13970"/>
              <a:gd name="T3" fmla="*/ 2147483647 h 67945"/>
              <a:gd name="T4" fmla="*/ 1168738090 w 13970"/>
              <a:gd name="T5" fmla="*/ 0 h 67945"/>
              <a:gd name="T6" fmla="*/ 0 w 13970"/>
              <a:gd name="T7" fmla="*/ 0 h 67945"/>
              <a:gd name="T8" fmla="*/ 0 w 13970"/>
              <a:gd name="T9" fmla="*/ 2147483647 h 679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67945"/>
              <a:gd name="T17" fmla="*/ 13970 w 13970"/>
              <a:gd name="T18" fmla="*/ 67945 h 679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4" name="object 13"/>
          <p:cNvSpPr>
            <a:spLocks/>
          </p:cNvSpPr>
          <p:nvPr/>
        </p:nvSpPr>
        <p:spPr bwMode="auto">
          <a:xfrm>
            <a:off x="676275" y="601663"/>
            <a:ext cx="14288" cy="47625"/>
          </a:xfrm>
          <a:custGeom>
            <a:avLst/>
            <a:gdLst>
              <a:gd name="T0" fmla="*/ 0 w 13970"/>
              <a:gd name="T1" fmla="*/ 2147483647 h 47625"/>
              <a:gd name="T2" fmla="*/ 1168738090 w 13970"/>
              <a:gd name="T3" fmla="*/ 2147483647 h 47625"/>
              <a:gd name="T4" fmla="*/ 1168738090 w 13970"/>
              <a:gd name="T5" fmla="*/ 0 h 47625"/>
              <a:gd name="T6" fmla="*/ 0 w 13970"/>
              <a:gd name="T7" fmla="*/ 0 h 47625"/>
              <a:gd name="T8" fmla="*/ 0 w 13970"/>
              <a:gd name="T9" fmla="*/ 2147483647 h 476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47625"/>
              <a:gd name="T17" fmla="*/ 13970 w 13970"/>
              <a:gd name="T18" fmla="*/ 47625 h 476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5" name="object 14"/>
          <p:cNvSpPr>
            <a:spLocks/>
          </p:cNvSpPr>
          <p:nvPr/>
        </p:nvSpPr>
        <p:spPr bwMode="auto">
          <a:xfrm>
            <a:off x="409575" y="520700"/>
            <a:ext cx="15875" cy="68263"/>
          </a:xfrm>
          <a:custGeom>
            <a:avLst/>
            <a:gdLst>
              <a:gd name="T0" fmla="*/ 0 w 13970"/>
              <a:gd name="T1" fmla="*/ 2147483647 h 67945"/>
              <a:gd name="T2" fmla="*/ 2147483647 w 13970"/>
              <a:gd name="T3" fmla="*/ 2147483647 h 67945"/>
              <a:gd name="T4" fmla="*/ 2147483647 w 13970"/>
              <a:gd name="T5" fmla="*/ 0 h 67945"/>
              <a:gd name="T6" fmla="*/ 0 w 13970"/>
              <a:gd name="T7" fmla="*/ 0 h 67945"/>
              <a:gd name="T8" fmla="*/ 0 w 13970"/>
              <a:gd name="T9" fmla="*/ 2147483647 h 679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67945"/>
              <a:gd name="T17" fmla="*/ 13970 w 13970"/>
              <a:gd name="T18" fmla="*/ 67945 h 679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67945">
                <a:moveTo>
                  <a:pt x="0" y="67814"/>
                </a:moveTo>
                <a:lnTo>
                  <a:pt x="13561" y="67814"/>
                </a:lnTo>
                <a:lnTo>
                  <a:pt x="13561" y="0"/>
                </a:lnTo>
                <a:lnTo>
                  <a:pt x="0" y="0"/>
                </a:lnTo>
                <a:lnTo>
                  <a:pt x="0" y="6781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6" name="object 15"/>
          <p:cNvSpPr>
            <a:spLocks/>
          </p:cNvSpPr>
          <p:nvPr/>
        </p:nvSpPr>
        <p:spPr bwMode="auto">
          <a:xfrm>
            <a:off x="409575" y="601663"/>
            <a:ext cx="15875" cy="47625"/>
          </a:xfrm>
          <a:custGeom>
            <a:avLst/>
            <a:gdLst>
              <a:gd name="T0" fmla="*/ 0 w 13970"/>
              <a:gd name="T1" fmla="*/ 2147483647 h 47625"/>
              <a:gd name="T2" fmla="*/ 2147483647 w 13970"/>
              <a:gd name="T3" fmla="*/ 2147483647 h 47625"/>
              <a:gd name="T4" fmla="*/ 2147483647 w 13970"/>
              <a:gd name="T5" fmla="*/ 0 h 47625"/>
              <a:gd name="T6" fmla="*/ 0 w 13970"/>
              <a:gd name="T7" fmla="*/ 0 h 47625"/>
              <a:gd name="T8" fmla="*/ 0 w 13970"/>
              <a:gd name="T9" fmla="*/ 2147483647 h 476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70"/>
              <a:gd name="T16" fmla="*/ 0 h 47625"/>
              <a:gd name="T17" fmla="*/ 13970 w 13970"/>
              <a:gd name="T18" fmla="*/ 47625 h 476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70" h="47625">
                <a:moveTo>
                  <a:pt x="0" y="47468"/>
                </a:moveTo>
                <a:lnTo>
                  <a:pt x="13561" y="47468"/>
                </a:lnTo>
                <a:lnTo>
                  <a:pt x="13561" y="0"/>
                </a:lnTo>
                <a:lnTo>
                  <a:pt x="0" y="0"/>
                </a:lnTo>
                <a:lnTo>
                  <a:pt x="0" y="47468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10075" y="1198563"/>
            <a:ext cx="576263" cy="2587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4851" tIns="22426" rIns="44851" bIns="22426" anchor="ctr"/>
          <a:lstStyle/>
          <a:p>
            <a:pPr algn="ctr" defTabSz="534167">
              <a:defRPr/>
            </a:pPr>
            <a:endParaRPr lang="ru-RU"/>
          </a:p>
        </p:txBody>
      </p:sp>
      <p:sp>
        <p:nvSpPr>
          <p:cNvPr id="15" name="object 5">
            <a:extLst/>
          </p:cNvPr>
          <p:cNvSpPr/>
          <p:nvPr/>
        </p:nvSpPr>
        <p:spPr>
          <a:xfrm>
            <a:off x="244475" y="936625"/>
            <a:ext cx="236538" cy="82073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53480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600">
              <a:latin typeface="+mn-lt"/>
              <a:cs typeface="+mn-cs"/>
            </a:endParaRPr>
          </a:p>
        </p:txBody>
      </p:sp>
      <p:sp>
        <p:nvSpPr>
          <p:cNvPr id="16" name="object 6">
            <a:extLst/>
          </p:cNvPr>
          <p:cNvSpPr/>
          <p:nvPr/>
        </p:nvSpPr>
        <p:spPr>
          <a:xfrm>
            <a:off x="244475" y="2124075"/>
            <a:ext cx="236538" cy="7524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60430" name="AutoShape 17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1301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1" name="AutoShape 19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2825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2" name="AutoShape 21" descr="X asrdan boshlab Markaziy Osiyo va Xurosonda hukm surgan davlatlar"/>
          <p:cNvSpPr>
            <a:spLocks noChangeAspect="1" noChangeArrowheads="1"/>
          </p:cNvSpPr>
          <p:nvPr/>
        </p:nvSpPr>
        <p:spPr bwMode="auto">
          <a:xfrm>
            <a:off x="4349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3" name="object 4"/>
          <p:cNvSpPr txBox="1">
            <a:spLocks noChangeArrowheads="1"/>
          </p:cNvSpPr>
          <p:nvPr/>
        </p:nvSpPr>
        <p:spPr bwMode="auto">
          <a:xfrm>
            <a:off x="514350" y="827956"/>
            <a:ext cx="5264174" cy="162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2" rIns="0" bIns="0">
            <a:spAutoFit/>
          </a:bodyPr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pPr algn="ctr"/>
            <a:r>
              <a:rPr lang="en-US" altLang="ru-RU" sz="2000" b="1" dirty="0" smtClean="0">
                <a:solidFill>
                  <a:srgbClr val="000000"/>
                </a:solidFill>
                <a:latin typeface="Arial" pitchFamily="34" charset="0"/>
              </a:rPr>
              <a:t>MAVZU: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uz-Cyrl-UZ" sz="2000" b="1" dirty="0" smtClean="0">
                <a:latin typeface="Arial" pitchFamily="34" charset="0"/>
              </a:rPr>
              <a:t>IJTIMOIY-IQTISODIY TARAQQIYOT </a:t>
            </a:r>
            <a:endParaRPr lang="en-US" sz="2000" b="1" dirty="0" smtClean="0">
              <a:latin typeface="Arial" pitchFamily="34" charset="0"/>
            </a:endParaRPr>
          </a:p>
          <a:p>
            <a:pPr algn="ctr"/>
            <a:r>
              <a:rPr lang="uz-Cyrl-UZ" sz="2000" b="1" dirty="0" smtClean="0">
                <a:latin typeface="Arial" pitchFamily="34" charset="0"/>
              </a:rPr>
              <a:t>VA BUNYODKORLIK</a:t>
            </a:r>
            <a:endParaRPr lang="ru-RU" sz="2000" b="1" dirty="0" smtClean="0">
              <a:latin typeface="Arial" pitchFamily="34" charset="0"/>
            </a:endParaRPr>
          </a:p>
          <a:p>
            <a:pPr algn="ctr"/>
            <a:endParaRPr lang="en-US" sz="2000" b="1" dirty="0">
              <a:latin typeface="Arial" panose="020B0604020202020204" pitchFamily="34" charset="0"/>
            </a:endParaRPr>
          </a:p>
          <a:p>
            <a:pPr algn="ctr"/>
            <a:endParaRPr lang="en-US" altLang="ru-RU" sz="2000" dirty="0">
              <a:solidFill>
                <a:srgbClr val="000000"/>
              </a:solidFill>
              <a:latin typeface="Arial" pitchFamily="34" charset="0"/>
            </a:endParaRPr>
          </a:p>
          <a:p>
            <a:pPr algn="ctr" eaLnBrk="1" hangingPunct="1">
              <a:spcBef>
                <a:spcPts val="600"/>
              </a:spcBef>
            </a:pPr>
            <a:endParaRPr lang="en-US" altLang="ru-RU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08" y="1620044"/>
            <a:ext cx="2257538" cy="140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7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23600846"/>
              </p:ext>
            </p:extLst>
          </p:nvPr>
        </p:nvGraphicFramePr>
        <p:xfrm>
          <a:off x="167738" y="539924"/>
          <a:ext cx="5660404" cy="224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8-конечная звезда 4"/>
          <p:cNvSpPr/>
          <p:nvPr/>
        </p:nvSpPr>
        <p:spPr>
          <a:xfrm>
            <a:off x="231519" y="755948"/>
            <a:ext cx="506445" cy="510307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77923" y="1415921"/>
            <a:ext cx="555299" cy="544327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231519" y="2052092"/>
            <a:ext cx="506445" cy="499999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-36140"/>
            <a:ext cx="5940425" cy="611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989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BUGUN TANISHIB CHIQAMIZ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5940425" cy="611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989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BUGUN TANISHIB CHIQAMIZ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6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40" y="153747"/>
            <a:ext cx="4680520" cy="291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77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temuriylar madaniy hayoti\1-09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5" y="648031"/>
            <a:ext cx="2165348" cy="256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temuriylar madaniy hayoti\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65" y="652340"/>
            <a:ext cx="3323653" cy="25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5940425" cy="6111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z-Latn-UZ" sz="2400" b="1" dirty="0" smtClean="0">
                <a:latin typeface="Arial" pitchFamily="34" charset="0"/>
                <a:cs typeface="Arial" pitchFamily="34" charset="0"/>
              </a:rPr>
              <a:t>HUNARMANDCHILIK VA BINOKORLIK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temuriylar madaniy hayoti\180px-Arabic_Calligraphy_at_Wazir_Khan_Mos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2" y="259226"/>
            <a:ext cx="1856703" cy="254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temuriylar madaniy hayoti\3-_4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9" b="14148"/>
          <a:stretch/>
        </p:blipFill>
        <p:spPr bwMode="auto">
          <a:xfrm>
            <a:off x="2095670" y="1090246"/>
            <a:ext cx="3772086" cy="102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3" y="79920"/>
            <a:ext cx="4572000" cy="307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26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167</Words>
  <Application>Microsoft Office PowerPoint</Application>
  <PresentationFormat>Произвольный</PresentationFormat>
  <Paragraphs>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Open Sans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Пользователь</cp:lastModifiedBy>
  <cp:revision>429</cp:revision>
  <cp:lastPrinted>2020-03-20T04:04:48Z</cp:lastPrinted>
  <dcterms:created xsi:type="dcterms:W3CDTF">2020-03-19T15:04:51Z</dcterms:created>
  <dcterms:modified xsi:type="dcterms:W3CDTF">2021-03-25T06:59:03Z</dcterms:modified>
</cp:coreProperties>
</file>