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8" r:id="rId2"/>
    <p:sldId id="328" r:id="rId3"/>
    <p:sldId id="306" r:id="rId4"/>
    <p:sldId id="305" r:id="rId5"/>
    <p:sldId id="329" r:id="rId6"/>
    <p:sldId id="357" r:id="rId7"/>
    <p:sldId id="345" r:id="rId8"/>
    <p:sldId id="367" r:id="rId9"/>
    <p:sldId id="368" r:id="rId10"/>
    <p:sldId id="366" r:id="rId11"/>
    <p:sldId id="359" r:id="rId12"/>
    <p:sldId id="360" r:id="rId13"/>
    <p:sldId id="361" r:id="rId14"/>
    <p:sldId id="362" r:id="rId15"/>
    <p:sldId id="363" r:id="rId16"/>
    <p:sldId id="369" r:id="rId17"/>
    <p:sldId id="370" r:id="rId18"/>
    <p:sldId id="371" r:id="rId19"/>
    <p:sldId id="338" r:id="rId20"/>
    <p:sldId id="354" r:id="rId21"/>
    <p:sldId id="35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64" autoAdjust="0"/>
    <p:restoredTop sz="98724" autoAdjust="0"/>
  </p:normalViewPr>
  <p:slideViewPr>
    <p:cSldViewPr snapToGrid="0">
      <p:cViewPr varScale="1">
        <p:scale>
          <a:sx n="66" d="100"/>
          <a:sy n="66" d="100"/>
        </p:scale>
        <p:origin x="91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80331" y="2020122"/>
            <a:ext cx="11702457" cy="169180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imons et protégeons la nature</a:t>
            </a:r>
            <a:r>
              <a:rPr lang="ru-RU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FR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2901" y="2003375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93360" y="314717"/>
            <a:ext cx="2019040" cy="105688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93360" y="311794"/>
            <a:ext cx="2019040" cy="108670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26554" y="480658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518975" y="394600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" y="4009401"/>
            <a:ext cx="573087" cy="17986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56" y="3813768"/>
            <a:ext cx="4595066" cy="304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8" y="2229410"/>
            <a:ext cx="10954030" cy="29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99" y="1380563"/>
            <a:ext cx="3423677" cy="45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"/>
          <a:stretch/>
        </p:blipFill>
        <p:spPr bwMode="auto">
          <a:xfrm>
            <a:off x="336177" y="1708617"/>
            <a:ext cx="11685494" cy="377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210235"/>
            <a:ext cx="7198104" cy="77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8" y="1990165"/>
            <a:ext cx="11559241" cy="380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"/>
          <a:stretch/>
        </p:blipFill>
        <p:spPr bwMode="auto">
          <a:xfrm>
            <a:off x="526304" y="1246652"/>
            <a:ext cx="11401238" cy="513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16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" r="6629"/>
          <a:stretch/>
        </p:blipFill>
        <p:spPr bwMode="auto">
          <a:xfrm>
            <a:off x="454586" y="1627094"/>
            <a:ext cx="11540192" cy="366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t="3372" r="5913" b="72346"/>
          <a:stretch/>
        </p:blipFill>
        <p:spPr bwMode="auto">
          <a:xfrm>
            <a:off x="968186" y="1062317"/>
            <a:ext cx="10340791" cy="550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1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27622" r="5290" b="39277"/>
          <a:stretch/>
        </p:blipFill>
        <p:spPr bwMode="auto">
          <a:xfrm>
            <a:off x="2285997" y="1008529"/>
            <a:ext cx="7826191" cy="57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1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62256" r="5334" b="4416"/>
          <a:stretch/>
        </p:blipFill>
        <p:spPr bwMode="auto">
          <a:xfrm>
            <a:off x="2514601" y="995082"/>
            <a:ext cx="7490011" cy="554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69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8" y="946336"/>
            <a:ext cx="11142849" cy="543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66" y="3097061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383854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les activités à la page 124.</a:t>
            </a:r>
          </a:p>
          <a:p>
            <a:pPr>
              <a:lnSpc>
                <a:spcPct val="150000"/>
              </a:lnSpc>
            </a:pP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par coeur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mots nouveaux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5" y="1072654"/>
            <a:ext cx="4406082" cy="12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5"/>
          <a:stretch/>
        </p:blipFill>
        <p:spPr bwMode="auto">
          <a:xfrm>
            <a:off x="176460" y="1711562"/>
            <a:ext cx="11818097" cy="303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8" y="1606363"/>
            <a:ext cx="9008856" cy="277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814" y="981636"/>
            <a:ext cx="2587624" cy="541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1"/>
          <a:stretch/>
        </p:blipFill>
        <p:spPr bwMode="auto">
          <a:xfrm>
            <a:off x="126050" y="1264025"/>
            <a:ext cx="11707362" cy="470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2" y="1956827"/>
            <a:ext cx="11376585" cy="404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81" y="1295121"/>
            <a:ext cx="7814236" cy="50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3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8" y="1416762"/>
            <a:ext cx="11179363" cy="205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6" y="3695122"/>
            <a:ext cx="11300387" cy="94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3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54" y="1639894"/>
            <a:ext cx="2716869" cy="368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60" y="1468267"/>
            <a:ext cx="4386358" cy="403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89" y="1231568"/>
            <a:ext cx="2891304" cy="497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07" y="1145415"/>
            <a:ext cx="1726554" cy="549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53" y="1145415"/>
            <a:ext cx="4024406" cy="4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65" y="2591700"/>
            <a:ext cx="5305986" cy="38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2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1770</TotalTime>
  <Words>34</Words>
  <Application>Microsoft Office PowerPoint</Application>
  <PresentationFormat>Широкоэкранный</PresentationFormat>
  <Paragraphs>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168</cp:revision>
  <dcterms:created xsi:type="dcterms:W3CDTF">2020-09-24T15:27:08Z</dcterms:created>
  <dcterms:modified xsi:type="dcterms:W3CDTF">2021-03-25T05:19:47Z</dcterms:modified>
</cp:coreProperties>
</file>