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6" r:id="rId2"/>
    <p:sldId id="360" r:id="rId3"/>
    <p:sldId id="316" r:id="rId4"/>
    <p:sldId id="367" r:id="rId5"/>
    <p:sldId id="370" r:id="rId6"/>
    <p:sldId id="371" r:id="rId7"/>
    <p:sldId id="372" r:id="rId8"/>
    <p:sldId id="293" r:id="rId9"/>
    <p:sldId id="373" r:id="rId10"/>
    <p:sldId id="374" r:id="rId11"/>
    <p:sldId id="375" r:id="rId12"/>
    <p:sldId id="376" r:id="rId13"/>
    <p:sldId id="258" r:id="rId14"/>
    <p:sldId id="315" r:id="rId15"/>
    <p:sldId id="27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30" autoAdjust="0"/>
    <p:restoredTop sz="98779" autoAdjust="0"/>
  </p:normalViewPr>
  <p:slideViewPr>
    <p:cSldViewPr snapToGrid="0">
      <p:cViewPr varScale="1">
        <p:scale>
          <a:sx n="66" d="100"/>
          <a:sy n="66" d="100"/>
        </p:scale>
        <p:origin x="748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486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41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0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453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062189" y="295835"/>
            <a:ext cx="2292351" cy="112955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062189" y="295835"/>
            <a:ext cx="2292352" cy="112955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algn="ctr"/>
            <a:endParaRPr lang="en-US" sz="2000" b="1" spc="21" dirty="0">
              <a:solidFill>
                <a:srgbClr val="FEFEFE"/>
              </a:solidFill>
              <a:latin typeface="Arial"/>
              <a:cs typeface="Arial"/>
            </a:endParaRPr>
          </a:p>
          <a:p>
            <a:pPr algn="ctr"/>
            <a:r>
              <a:rPr lang="en-US" sz="4000" b="1" spc="21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r>
              <a:rPr lang="uz-Latn-UZ" sz="4000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000" b="1" spc="21" dirty="0" err="1" smtClean="0">
                <a:solidFill>
                  <a:srgbClr val="FEFEFE"/>
                </a:solidFill>
                <a:latin typeface="Arial"/>
                <a:cs typeface="Arial"/>
              </a:rPr>
              <a:t>classe</a:t>
            </a:r>
            <a:endParaRPr sz="280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147799" y="1810308"/>
            <a:ext cx="12171725" cy="860810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Qu’est-ce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le NAC?</a:t>
            </a:r>
            <a:endParaRPr lang="fr-FR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104" y="176771"/>
            <a:ext cx="61690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53410" y="3797882"/>
            <a:ext cx="569777" cy="179824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lang="ru-RU" sz="2396" dirty="0"/>
          </a:p>
          <a:p>
            <a:endParaRPr lang="ru-RU" sz="2396" dirty="0"/>
          </a:p>
          <a:p>
            <a:endParaRPr lang="ru-RU" sz="2396" dirty="0"/>
          </a:p>
          <a:p>
            <a:endParaRPr sz="2396" dirty="0"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53411" y="1781195"/>
            <a:ext cx="569777" cy="18520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lang="ru-RU" sz="2396" dirty="0"/>
          </a:p>
          <a:p>
            <a:endParaRPr lang="ru-RU" sz="2396" dirty="0"/>
          </a:p>
          <a:p>
            <a:endParaRPr lang="ru-RU" sz="2396" dirty="0"/>
          </a:p>
          <a:p>
            <a:endParaRPr sz="2396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095" y="2824512"/>
            <a:ext cx="4835244" cy="362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42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8791" y="2178366"/>
            <a:ext cx="1143841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 pronom personnel neutre</a:t>
            </a:r>
            <a:br>
              <a:rPr lang="fr-FR" sz="4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4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4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Est-ce que tu sais </a:t>
            </a:r>
            <a:r>
              <a:rPr lang="fr-FR" sz="4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que je t'aime</a:t>
            </a:r>
            <a:r>
              <a:rPr lang="fr-FR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 - Oui, je </a:t>
            </a:r>
            <a:r>
              <a:rPr lang="fr-FR" sz="4000" b="1" dirty="0">
                <a:latin typeface="Arial" pitchFamily="34" charset="0"/>
                <a:cs typeface="Arial" pitchFamily="34" charset="0"/>
              </a:rPr>
              <a:t>le</a:t>
            </a:r>
            <a:r>
              <a:rPr lang="fr-FR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sais</a:t>
            </a:r>
            <a:endParaRPr lang="fr-FR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49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/>
          <a:stretch/>
        </p:blipFill>
        <p:spPr bwMode="auto">
          <a:xfrm>
            <a:off x="970733" y="2001536"/>
            <a:ext cx="10835785" cy="250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35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44" y="1048007"/>
            <a:ext cx="10453688" cy="561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13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0" y="-1"/>
            <a:ext cx="11986419" cy="674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89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358803" y="1625826"/>
            <a:ext cx="11262896" cy="293830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Composez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phrases en utilisant 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</a:t>
            </a:r>
            <a:r>
              <a:rPr lang="fr-F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ronom personnel neutre.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Apprenez l</a:t>
            </a:r>
            <a:r>
              <a:rPr lang="fr-F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mots nouveaux. 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527" y="3429000"/>
            <a:ext cx="1808172" cy="221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692" y="-67030"/>
            <a:ext cx="3671355" cy="193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78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5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31" y="1211090"/>
            <a:ext cx="11296183" cy="45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17" y="1997592"/>
            <a:ext cx="9868414" cy="473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24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88" y="2170799"/>
            <a:ext cx="11960701" cy="282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27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05" t="70834"/>
          <a:stretch/>
        </p:blipFill>
        <p:spPr bwMode="auto">
          <a:xfrm>
            <a:off x="559144" y="3620807"/>
            <a:ext cx="754276" cy="58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77" y="2962017"/>
            <a:ext cx="12238077" cy="352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3448"/>
            <a:ext cx="1207135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82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0131" y="1112719"/>
            <a:ext cx="117170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reptiles</a:t>
            </a:r>
          </a:p>
          <a:p>
            <a:pPr algn="just"/>
            <a:r>
              <a:rPr lang="fr-FR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Les reptiles regroupent des animaux terrestres à température variable, au corps souvent allongé et recouvert d'écailles. Il y a environ 6 000 espèces de reptiles dans le monde.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432" y="3825900"/>
            <a:ext cx="3776096" cy="269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44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180" y="1400748"/>
            <a:ext cx="117389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Arial" pitchFamily="34" charset="0"/>
                <a:cs typeface="Arial" pitchFamily="34" charset="0"/>
              </a:rPr>
              <a:t>I. Comment reconnaître les reptiles ?</a:t>
            </a:r>
          </a:p>
          <a:p>
            <a:endParaRPr lang="fr-FR" sz="3200" dirty="0">
              <a:latin typeface="Arial" pitchFamily="34" charset="0"/>
              <a:cs typeface="Arial" pitchFamily="34" charset="0"/>
            </a:endParaRPr>
          </a:p>
          <a:p>
            <a:r>
              <a:rPr lang="fr-FR" sz="3200" dirty="0">
                <a:latin typeface="Arial" pitchFamily="34" charset="0"/>
                <a:cs typeface="Arial" pitchFamily="34" charset="0"/>
              </a:rPr>
              <a:t>        Les reptiles se caractérisent entre autres par :</a:t>
            </a:r>
          </a:p>
          <a:p>
            <a:endParaRPr lang="fr-FR" sz="3200" dirty="0">
              <a:latin typeface="Arial" pitchFamily="34" charset="0"/>
              <a:cs typeface="Arial" pitchFamily="34" charset="0"/>
            </a:endParaRPr>
          </a:p>
          <a:p>
            <a:r>
              <a:rPr lang="fr-FR" sz="3200" dirty="0">
                <a:latin typeface="Arial" pitchFamily="34" charset="0"/>
                <a:cs typeface="Arial" pitchFamily="34" charset="0"/>
              </a:rPr>
              <a:t>- les écailles ou la carapace ;</a:t>
            </a:r>
          </a:p>
          <a:p>
            <a:endParaRPr lang="fr-FR" sz="3200" dirty="0">
              <a:latin typeface="Arial" pitchFamily="34" charset="0"/>
              <a:cs typeface="Arial" pitchFamily="34" charset="0"/>
            </a:endParaRPr>
          </a:p>
          <a:p>
            <a:r>
              <a:rPr lang="fr-FR" sz="3200" dirty="0">
                <a:latin typeface="Arial" pitchFamily="34" charset="0"/>
                <a:cs typeface="Arial" pitchFamily="34" charset="0"/>
              </a:rPr>
              <a:t>- le venin (certains sont venimeux) ;</a:t>
            </a:r>
          </a:p>
          <a:p>
            <a:endParaRPr lang="fr-FR" sz="3200" dirty="0">
              <a:latin typeface="Arial" pitchFamily="34" charset="0"/>
              <a:cs typeface="Arial" pitchFamily="34" charset="0"/>
            </a:endParaRPr>
          </a:p>
          <a:p>
            <a:r>
              <a:rPr lang="fr-FR" sz="3200" dirty="0">
                <a:latin typeface="Arial" pitchFamily="34" charset="0"/>
                <a:cs typeface="Arial" pitchFamily="34" charset="0"/>
              </a:rPr>
              <a:t>- la possession de poumons (ils respirent grâce aux poumons).</a:t>
            </a:r>
          </a:p>
        </p:txBody>
      </p:sp>
    </p:spTree>
    <p:extLst>
      <p:ext uri="{BB962C8B-B14F-4D97-AF65-F5344CB8AC3E}">
        <p14:creationId xmlns:p14="http://schemas.microsoft.com/office/powerpoint/2010/main" val="284863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3079" y="1231720"/>
            <a:ext cx="11434119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latin typeface="Arial" pitchFamily="34" charset="0"/>
                <a:cs typeface="Arial" pitchFamily="34" charset="0"/>
              </a:rPr>
              <a:t>Les reptiles</a:t>
            </a:r>
          </a:p>
          <a:p>
            <a:endParaRPr lang="fr-FR" sz="4000" dirty="0">
              <a:latin typeface="Arial" pitchFamily="34" charset="0"/>
              <a:cs typeface="Arial" pitchFamily="34" charset="0"/>
            </a:endParaRPr>
          </a:p>
          <a:p>
            <a:r>
              <a:rPr lang="fr-FR" sz="4000" dirty="0">
                <a:latin typeface="Arial" pitchFamily="34" charset="0"/>
                <a:cs typeface="Arial" pitchFamily="34" charset="0"/>
              </a:rPr>
              <a:t>II. Quelques exemples de reptiles</a:t>
            </a:r>
          </a:p>
          <a:p>
            <a:endParaRPr lang="fr-FR" sz="4000" dirty="0">
              <a:latin typeface="Arial" pitchFamily="34" charset="0"/>
              <a:cs typeface="Arial" pitchFamily="34" charset="0"/>
            </a:endParaRPr>
          </a:p>
          <a:p>
            <a:r>
              <a:rPr lang="fr-FR" sz="4000" dirty="0">
                <a:latin typeface="Arial" pitchFamily="34" charset="0"/>
                <a:cs typeface="Arial" pitchFamily="34" charset="0"/>
              </a:rPr>
              <a:t>        Voici quelques exemples de reptiles : le caméléon, le lézard, le serpent à sonnette, le cobra, le python, la vipère, le boa, le crocodile, le caïman, l'alligator, la tortue,...</a:t>
            </a:r>
          </a:p>
          <a:p>
            <a:endParaRPr lang="fr-FR" dirty="0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067" y="992856"/>
            <a:ext cx="3216101" cy="262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54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64" y="2062300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59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221" y="1808592"/>
            <a:ext cx="11067707" cy="125588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latin typeface="Arial" pitchFamily="34" charset="0"/>
                <a:cs typeface="Arial" pitchFamily="34" charset="0"/>
              </a:rPr>
              <a:t>Le pronom personnel remplace un attribut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5502" y="4178350"/>
            <a:ext cx="105567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i="1" dirty="0">
                <a:latin typeface="Arial" pitchFamily="34" charset="0"/>
                <a:cs typeface="Arial" pitchFamily="34" charset="0"/>
              </a:rPr>
              <a:t>Michel est-il fatigué ? Oui, </a:t>
            </a:r>
            <a:r>
              <a:rPr lang="fr-FR" sz="4400" b="1" i="1" dirty="0">
                <a:latin typeface="Arial" pitchFamily="34" charset="0"/>
                <a:cs typeface="Arial" pitchFamily="34" charset="0"/>
              </a:rPr>
              <a:t>il</a:t>
            </a:r>
            <a:r>
              <a:rPr lang="fr-FR" sz="4400" i="1" dirty="0">
                <a:latin typeface="Arial" pitchFamily="34" charset="0"/>
                <a:cs typeface="Arial" pitchFamily="34" charset="0"/>
              </a:rPr>
              <a:t> l'est.</a:t>
            </a:r>
          </a:p>
        </p:txBody>
      </p:sp>
    </p:spTree>
    <p:extLst>
      <p:ext uri="{BB962C8B-B14F-4D97-AF65-F5344CB8AC3E}">
        <p14:creationId xmlns:p14="http://schemas.microsoft.com/office/powerpoint/2010/main" val="106221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1980</TotalTime>
  <Words>179</Words>
  <Application>Microsoft Office PowerPoint</Application>
  <PresentationFormat>Широкоэкранный</PresentationFormat>
  <Paragraphs>31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Le pronom personnel remplace un attribut</vt:lpstr>
      <vt:lpstr>Le pronom personnel neutre  Est-ce que tu sais que je t'aime? - Oui, je le sais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Пользователь</cp:lastModifiedBy>
  <cp:revision>197</cp:revision>
  <dcterms:created xsi:type="dcterms:W3CDTF">2020-09-24T15:27:08Z</dcterms:created>
  <dcterms:modified xsi:type="dcterms:W3CDTF">2021-03-25T05:19:52Z</dcterms:modified>
</cp:coreProperties>
</file>