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807" r:id="rId3"/>
    <p:sldId id="831" r:id="rId4"/>
    <p:sldId id="835" r:id="rId5"/>
    <p:sldId id="832" r:id="rId6"/>
    <p:sldId id="833" r:id="rId7"/>
    <p:sldId id="812" r:id="rId8"/>
    <p:sldId id="811" r:id="rId9"/>
    <p:sldId id="820" r:id="rId10"/>
    <p:sldId id="815" r:id="rId11"/>
    <p:sldId id="816" r:id="rId12"/>
    <p:sldId id="821" r:id="rId13"/>
    <p:sldId id="817" r:id="rId14"/>
    <p:sldId id="822" r:id="rId15"/>
    <p:sldId id="823" r:id="rId16"/>
    <p:sldId id="830" r:id="rId17"/>
    <p:sldId id="824" r:id="rId18"/>
    <p:sldId id="825" r:id="rId19"/>
    <p:sldId id="826" r:id="rId20"/>
    <p:sldId id="814" r:id="rId21"/>
    <p:sldId id="813" r:id="rId22"/>
    <p:sldId id="827" r:id="rId23"/>
    <p:sldId id="828" r:id="rId24"/>
    <p:sldId id="829" r:id="rId25"/>
    <p:sldId id="81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EFA"/>
    <a:srgbClr val="941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F3590-CA9F-48F8-9859-25F539FA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6E9662-BC8B-416D-83BB-1C1D45088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868B1A-0404-4111-B77A-D9970EB26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BD2209-C809-45F1-BB50-DEFA6E9E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4DFA4-B53E-41FD-8D96-6CB696C5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0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47186-8E9F-4FBC-AAED-BA9E520B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E79D65-5503-4C2E-8441-EAA85D9FA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E81C7-D3C2-4970-8BDE-3C572FE4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5BCCA-3B9B-40A9-ADF8-0AB757CA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CE1D3-3A25-4B5B-ACDC-597D6FFB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7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318793-93F2-494A-94A7-6CF5FB675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A58651-4B5C-480E-A89E-9D9CD88B7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1AE19-CA9B-4B1D-BD41-3570F7F5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FC181-B8B5-4F6B-A689-05A4474B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5B199-4D6D-4A9B-BE60-72397437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43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CBD06-DC45-4366-B5D8-F06DF24F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DF5DAD-BF27-4504-8A5F-B8EF3EC90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16FD6D-6F5C-42B8-A008-7DD39B7B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9A669-DCFA-470F-8EC5-F90691775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03153-1AE5-49CA-A5FD-11F41276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2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7C871-7EDB-466F-8EA4-4CAFB420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0F67BE-3E7B-4355-A8E1-7701C656A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C109A-99FF-4C85-ABBD-9C82A0A8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28493-20C5-44B2-877B-B9EE217C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F4E55-94BB-4D39-9475-EA05A6D5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5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B2191-316E-494F-9C11-445FBA12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43D1D7-6205-490D-ACB5-4E7E8C1FD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B6C620-8C85-484C-B84A-5D2FB41C9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C07A6C-07C9-43B5-87CF-3A5E766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34D3D0-54EB-487B-8E6A-4FCF8687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939358-ECA4-4894-B22C-D3C2DEA6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95564-157A-4B59-91A2-2EE938D3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2F553-C9AA-465E-A52D-DBC3C03F4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572C3B-5D9F-44EC-8CB1-97CB5AB00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9F5A6-BA89-4ACC-93F0-902F13123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570CC3-C54F-4FC7-8186-129405701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DA70BA-0E27-4F42-95CE-FDF7EBD2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D6A65D-3F57-43A6-AD5C-8E2CAB48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7CE2B9-8864-4C13-9605-0C2B73ED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2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9AEAA-742E-44E8-874E-1D86D2A9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52DC63-E297-41A8-BC67-29F75BD8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8814A-A630-43C8-8BF3-177E2CCA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9659D2-EC34-4B20-AE68-EC7002FB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1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6A510C-C82C-4DB9-B225-9AD85314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A7629B-9892-4612-A18C-F0CBBCB0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FC6F5A-A1A7-4CB9-991C-3F475FFE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1F9B4-6949-4A91-90F8-7DD315F79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C64D08-DFDE-432B-A0B6-63DFB3A0A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3F3C88-A4BD-49F8-B544-6916BF955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3CD5F1-B940-4937-89ED-AAB8903F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5622C-5D27-4C9B-8EE3-095AC603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FD47B-6A35-44AD-9114-F70EB451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6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75E6A-466E-4880-87ED-179AEC0B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3DD406-9AF6-4AD7-B04A-B5096A598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60AF03-3FBF-438D-B26F-C31D59E54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DFE87-E13B-49BC-AEC9-28424283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10281-E8E0-4509-BED6-BE838FF8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5161F3-0F35-49F6-8260-EEDB5C5E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6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3F1FB-3194-45A8-9DFB-1D773AB4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86C810-6B59-4028-9F1D-060DC77D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34726-8CCE-4560-9E18-ADEC2AA4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D2C49-1DF8-4C76-A722-259763A4247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D61F8-DBDD-4E53-B101-92C4D0144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23AE0-B8AD-4D55-A226-3CED67A19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5831E-EC17-4E51-B7FB-AF8D499CE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2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545" y="1419726"/>
            <a:ext cx="11941159" cy="53468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704247" y="1540149"/>
            <a:ext cx="110753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ru-RU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TUYOQLI SUTEMIZUVCHILAR</a:t>
            </a:r>
            <a:endParaRPr lang="en-US" sz="5400" b="1" spc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360772" y="4093143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6" y="1585359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2897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2779" y="215153"/>
            <a:ext cx="1630633" cy="90137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183528" y="327260"/>
            <a:ext cx="168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B62BF6-7197-4002-95E2-C924B32DA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582" y="3375212"/>
            <a:ext cx="6664036" cy="31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913CDD-B049-42DE-B1BD-E6C075A974B8}"/>
              </a:ext>
            </a:extLst>
          </p:cNvPr>
          <p:cNvSpPr/>
          <p:nvPr/>
        </p:nvSpPr>
        <p:spPr>
          <a:xfrm>
            <a:off x="387928" y="1311389"/>
            <a:ext cx="6860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o‘simlikxo‘r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kletchatka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mikroskopik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infuzoriyalar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kletchatkaning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chaynamasdan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3A60F1-D3FC-417B-BA63-81A08D8C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5" y="1479177"/>
            <a:ext cx="4581569" cy="36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97D582-875C-4489-A857-AA17489E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8" y="2202872"/>
            <a:ext cx="5616115" cy="36856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5BF18A-C874-4F57-A0BD-A0F67BD66FF3}"/>
              </a:ext>
            </a:extLst>
          </p:cNvPr>
          <p:cNvSpPr/>
          <p:nvPr/>
        </p:nvSpPr>
        <p:spPr>
          <a:xfrm>
            <a:off x="5721405" y="1555567"/>
            <a:ext cx="6152347" cy="4281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kattaqoringa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0,5-1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soatdan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og‘ziga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chaynab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to‘rqoringa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3-bo‘lim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qatqorinda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4-bo‘lim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shirdonda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shirasi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B6A341-CCFB-43FA-8900-4D8F9BCDE51C}"/>
              </a:ext>
            </a:extLst>
          </p:cNvPr>
          <p:cNvSpPr/>
          <p:nvPr/>
        </p:nvSpPr>
        <p:spPr>
          <a:xfrm>
            <a:off x="212230" y="1603469"/>
            <a:ext cx="55575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sigir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echki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zubr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bug‘u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Bug‘u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yangisi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8DB55-C1F0-43A5-AECA-0C331C04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4" y="1779683"/>
            <a:ext cx="5890778" cy="43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FCFCB9-9345-4ED4-9B86-BBF668E0E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5" y="1629873"/>
            <a:ext cx="5668111" cy="42510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2F5A59-CFF6-4ABA-A081-AC753EDDD927}"/>
              </a:ext>
            </a:extLst>
          </p:cNvPr>
          <p:cNvSpPr/>
          <p:nvPr/>
        </p:nvSpPr>
        <p:spPr>
          <a:xfrm>
            <a:off x="6074953" y="1366263"/>
            <a:ext cx="58839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g‘izol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juft-juft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atrof-muhitda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tashlanmaydi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mazali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13D29E-7CE4-42E8-9BD3-CEB400FDA9DA}"/>
              </a:ext>
            </a:extLst>
          </p:cNvPr>
          <p:cNvSpPr/>
          <p:nvPr/>
        </p:nvSpPr>
        <p:spPr>
          <a:xfrm>
            <a:off x="6913418" y="2173299"/>
            <a:ext cx="47855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yaqinidagi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Payg‘ambar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orolida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boqilmoqda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9F963-FEB1-4272-939E-D96E3A41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3" y="1699423"/>
            <a:ext cx="6248777" cy="42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4ECB8-D115-4106-A3C0-8C1FD597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355" y="1285335"/>
            <a:ext cx="4589136" cy="52526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D51141-C23F-4159-BBF4-724CDC2D38D9}"/>
              </a:ext>
            </a:extLst>
          </p:cNvPr>
          <p:cNvSpPr/>
          <p:nvPr/>
        </p:nvSpPr>
        <p:spPr>
          <a:xfrm>
            <a:off x="447117" y="1263949"/>
            <a:ext cx="6213560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dashtida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100-140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25-60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3-5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og’irligi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oy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Burnining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tozalaydi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ilitib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AF2EC5-ADD8-4B0B-ADF7-375FAF6EB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50" y="1329112"/>
            <a:ext cx="4822663" cy="51650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963DC0-94ED-4A23-99EC-D2F44E22B755}"/>
              </a:ext>
            </a:extLst>
          </p:cNvPr>
          <p:cNvSpPr/>
          <p:nvPr/>
        </p:nvSpPr>
        <p:spPr>
          <a:xfrm>
            <a:off x="6298473" y="1329112"/>
            <a:ext cx="5341831" cy="48039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Muflon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150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40-60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Erkaklarida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Fevral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sentyabrda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tullaydi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sarg‘ish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naslboshisi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4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952C49-DE89-4A08-98BB-2E26DB71CF64}"/>
              </a:ext>
            </a:extLst>
          </p:cNvPr>
          <p:cNvSpPr/>
          <p:nvPr/>
        </p:nvSpPr>
        <p:spPr>
          <a:xfrm>
            <a:off x="415635" y="1828800"/>
            <a:ext cx="60120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qaytarmaydigan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tuyoq-lilarning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bo‘linmagan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cho‘chqa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ayg‘iri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BB0A0-E069-4E8E-9E21-97E70AA9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" r="21153"/>
          <a:stretch/>
        </p:blipFill>
        <p:spPr>
          <a:xfrm>
            <a:off x="6669741" y="1828800"/>
            <a:ext cx="5106624" cy="37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AC4FB8-2172-4F50-88E8-0A5F40CC82B1}"/>
              </a:ext>
            </a:extLst>
          </p:cNvPr>
          <p:cNvSpPr/>
          <p:nvPr/>
        </p:nvSpPr>
        <p:spPr>
          <a:xfrm>
            <a:off x="304798" y="1164134"/>
            <a:ext cx="63783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cmgacha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200-240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qit’asida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dirty="0"/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ildizi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tugunaklarini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kovlab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to‘kilgan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jonivorlar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yo‘l-yo‘l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cho‘chqalar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naslboshisi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7DB2C-5FB9-46C4-A02F-1FA221E4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68" y="1438835"/>
            <a:ext cx="5073819" cy="32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6E56F0-4453-4B6A-9D52-2FC7D9554FA8}"/>
              </a:ext>
            </a:extLst>
          </p:cNvPr>
          <p:cNvSpPr/>
          <p:nvPr/>
        </p:nvSpPr>
        <p:spPr>
          <a:xfrm>
            <a:off x="462519" y="2098972"/>
            <a:ext cx="64492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sodda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o‘simtasi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yalanglikda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karkidon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tapir, zebra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D5B5F6-AF55-40B7-8AB3-29FDF256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64" y="1583198"/>
            <a:ext cx="4787855" cy="4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AFB96B-9333-4AF2-A64C-1027A57F2A10}"/>
              </a:ext>
            </a:extLst>
          </p:cNvPr>
          <p:cNvSpPr/>
          <p:nvPr/>
        </p:nvSpPr>
        <p:spPr>
          <a:xfrm>
            <a:off x="5332077" y="1291767"/>
            <a:ext cx="6211727" cy="2900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0164F-4DFE-4175-BEE0-4F480E5A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44" y="1300543"/>
            <a:ext cx="4743076" cy="48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38C22E-5231-4AEE-92DC-36D5ED445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1756065"/>
            <a:ext cx="5860472" cy="439535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786AB3-8249-4FDB-AF21-D0944CBD8E9F}"/>
              </a:ext>
            </a:extLst>
          </p:cNvPr>
          <p:cNvSpPr/>
          <p:nvPr/>
        </p:nvSpPr>
        <p:spPr>
          <a:xfrm>
            <a:off x="748145" y="1468582"/>
            <a:ext cx="4821382" cy="480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150-190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70-100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30-60 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vositasi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28511-B9B0-43E7-BBA0-D45B5AA94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646429"/>
            <a:ext cx="6040582" cy="45304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EF11C1-6DE0-4E39-B98A-310AF713140F}"/>
              </a:ext>
            </a:extLst>
          </p:cNvPr>
          <p:cNvSpPr/>
          <p:nvPr/>
        </p:nvSpPr>
        <p:spPr>
          <a:xfrm>
            <a:off x="7176655" y="1646429"/>
            <a:ext cx="4613563" cy="47405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Eshak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140 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80-100kg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yuklarni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ko‘tara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25-30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tarpandan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19A22D-692A-41E4-AC1F-9CEC97B664C2}"/>
              </a:ext>
            </a:extLst>
          </p:cNvPr>
          <p:cNvSpPr/>
          <p:nvPr/>
        </p:nvSpPr>
        <p:spPr>
          <a:xfrm>
            <a:off x="543938" y="1533435"/>
            <a:ext cx="64216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Prjevalskiy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XX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o‘rtalarigacha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Mo‘g‘uliston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bog‘larida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230 cm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130 cm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300 kg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eshagidan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B7018-C705-4238-B9DB-0C12D382C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8" r="26291"/>
          <a:stretch/>
        </p:blipFill>
        <p:spPr>
          <a:xfrm>
            <a:off x="7296495" y="1680882"/>
            <a:ext cx="4636399" cy="36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B56B7-F437-4A61-ACD1-79C90B08B139}"/>
              </a:ext>
            </a:extLst>
          </p:cNvPr>
          <p:cNvSpPr/>
          <p:nvPr/>
        </p:nvSpPr>
        <p:spPr>
          <a:xfrm>
            <a:off x="651163" y="1799226"/>
            <a:ext cx="56942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Tapir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 м,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110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3188C-01B6-428C-A1BB-3469BEDE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037" y="2128933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4AC7C-5FE6-4343-B72D-60B542AF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781" y="1665396"/>
            <a:ext cx="6521874" cy="40761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F314B5-740D-4F66-A31B-8A2907448C58}"/>
              </a:ext>
            </a:extLst>
          </p:cNvPr>
          <p:cNvSpPr/>
          <p:nvPr/>
        </p:nvSpPr>
        <p:spPr>
          <a:xfrm>
            <a:off x="403004" y="1763971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Karkidon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Oyog‘ida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782" y="972382"/>
            <a:ext cx="9829642" cy="237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190-, 193-sahifalarini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B62BF6-7197-4002-95E2-C924B32D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702" y="3436219"/>
            <a:ext cx="6195695" cy="29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84E5D6-EA89-4F16-BC3D-3B79DFE1E23F}"/>
              </a:ext>
            </a:extLst>
          </p:cNvPr>
          <p:cNvSpPr/>
          <p:nvPr/>
        </p:nvSpPr>
        <p:spPr>
          <a:xfrm>
            <a:off x="624032" y="1471182"/>
            <a:ext cx="66373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Kurakoyoqlilar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Tyulen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3D65B-D372-4381-B1C6-60299046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173" y="1316171"/>
            <a:ext cx="4009409" cy="52612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D5C931-05D3-473A-95D0-984C8C09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406" y="3603812"/>
            <a:ext cx="3406877" cy="2973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83F782-9F46-40E4-9FDF-38E230DAA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3" y="4502726"/>
            <a:ext cx="3232270" cy="20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84E5D6-EA89-4F16-BC3D-3B79DFE1E23F}"/>
              </a:ext>
            </a:extLst>
          </p:cNvPr>
          <p:cNvSpPr/>
          <p:nvPr/>
        </p:nvSpPr>
        <p:spPr>
          <a:xfrm>
            <a:off x="505509" y="148842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kit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C6071-474E-4E31-B7DB-94C8D7A9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84" y="1209305"/>
            <a:ext cx="4499238" cy="5468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D58EE-2F05-4130-A1F6-DE4209E5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10" y="3597184"/>
            <a:ext cx="3727174" cy="3016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8D66F-9C91-40E7-8131-D327BC28D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9" y="4551883"/>
            <a:ext cx="3665971" cy="206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E8E10D-2317-4A1B-B4C9-66903259AD1C}"/>
              </a:ext>
            </a:extLst>
          </p:cNvPr>
          <p:cNvSpPr/>
          <p:nvPr/>
        </p:nvSpPr>
        <p:spPr>
          <a:xfrm>
            <a:off x="623455" y="1280158"/>
            <a:ext cx="101830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Kurakoyoqlilar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dam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kashalotlar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2E6797-53D4-46FB-A2BA-3CB64E698524}"/>
              </a:ext>
            </a:extLst>
          </p:cNvPr>
          <p:cNvSpPr/>
          <p:nvPr/>
        </p:nvSpPr>
        <p:spPr>
          <a:xfrm>
            <a:off x="255705" y="1417819"/>
            <a:ext cx="12061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delfinlar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         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tyulenlar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        2)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kit;                3)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tumshuqqa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kashalotlar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        4)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jag‘ida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5)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yo‘g‘on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a-3, b-5, d-1 e-2, f-4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TUYOQLI HAYVONLAR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B0F3AD-9A96-4365-95FE-85FC38687B42}"/>
              </a:ext>
            </a:extLst>
          </p:cNvPr>
          <p:cNvSpPr/>
          <p:nvPr/>
        </p:nvSpPr>
        <p:spPr>
          <a:xfrm>
            <a:off x="475944" y="1546412"/>
            <a:ext cx="5750044" cy="38189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tuyoq-larining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Toq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5D40EE-5771-4517-B657-546D5501E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246" y="1453938"/>
            <a:ext cx="5519885" cy="4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85B336-0032-42C3-AA8F-C52834481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0" r="10430"/>
          <a:stretch/>
        </p:blipFill>
        <p:spPr>
          <a:xfrm>
            <a:off x="7422776" y="1708607"/>
            <a:ext cx="3644153" cy="344078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364B41-34DA-4BF0-9E41-7C62ED1FE7A0}"/>
              </a:ext>
            </a:extLst>
          </p:cNvPr>
          <p:cNvSpPr/>
          <p:nvPr/>
        </p:nvSpPr>
        <p:spPr>
          <a:xfrm>
            <a:off x="414822" y="1687050"/>
            <a:ext cx="6819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tuyoqlilarning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tuyoqlilar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qaytaruvchi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kavsh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qaytar-maydigan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guruhlarga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TOQ TUYOQLILAR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A6673-925F-44C7-86F2-2C0FF7D5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7" y="2128741"/>
            <a:ext cx="5891646" cy="3164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061CFE-ABBB-4D4F-B9D8-CF8700CEF7F8}"/>
              </a:ext>
            </a:extLst>
          </p:cNvPr>
          <p:cNvSpPr/>
          <p:nvPr/>
        </p:nvSpPr>
        <p:spPr>
          <a:xfrm>
            <a:off x="6790765" y="2128741"/>
            <a:ext cx="49754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oyog‘ida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barmog‘i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barmog‘i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2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956</Words>
  <Application>Microsoft Office PowerPoint</Application>
  <PresentationFormat>Широкоэкранный</PresentationFormat>
  <Paragraphs>123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TOPSHIRIQNI TEKSHIRISH</vt:lpstr>
      <vt:lpstr>TOPSHIRIQNI TEKSHIRISH</vt:lpstr>
      <vt:lpstr>TOPSHIRIQNI TEKSHIRISH</vt:lpstr>
      <vt:lpstr>TUYOQLI HAYVONLAR</vt:lpstr>
      <vt:lpstr>JUFT TUYOQLILAR TURKUMI</vt:lpstr>
      <vt:lpstr>TOQ TUYOQLILAR TURKUMI</vt:lpstr>
      <vt:lpstr>JUFT TUYOQLILAR TURKUMI</vt:lpstr>
      <vt:lpstr>JUFT TUYOQLILAR TURKUMI</vt:lpstr>
      <vt:lpstr>JUFT TUYOQLILAR TURKUMI</vt:lpstr>
      <vt:lpstr>JUFT TUYOQLILAR TURKUMI</vt:lpstr>
      <vt:lpstr>JUFT TUYOQLILAR TURKUMI</vt:lpstr>
      <vt:lpstr>JUFT TUYOQLILAR TURKUMI</vt:lpstr>
      <vt:lpstr>JUFT TUYOQLILAR TURKUMI</vt:lpstr>
      <vt:lpstr>JUFT TUYOQLILAR TURKUMI</vt:lpstr>
      <vt:lpstr>JUFT TUYOQLILAR TURKUMI</vt:lpstr>
      <vt:lpstr>TOQ TUYOQLILAR TURKUMI</vt:lpstr>
      <vt:lpstr>TOQ TUYOQLILAR TURKUMI</vt:lpstr>
      <vt:lpstr>TOQ TUYOQLILAR TURKUMI</vt:lpstr>
      <vt:lpstr>TOQ TUYOQLILAR TURKUMI</vt:lpstr>
      <vt:lpstr>TOQ TUYOQLILAR TURKUMI</vt:lpstr>
      <vt:lpstr>TOQ TUYOQLILAR TURKUMI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</cp:revision>
  <dcterms:created xsi:type="dcterms:W3CDTF">2021-03-18T18:36:39Z</dcterms:created>
  <dcterms:modified xsi:type="dcterms:W3CDTF">2021-03-25T10:26:06Z</dcterms:modified>
</cp:coreProperties>
</file>