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39" r:id="rId2"/>
    <p:sldMasterId id="2147483825" r:id="rId3"/>
    <p:sldMasterId id="2147483832" r:id="rId4"/>
    <p:sldMasterId id="2147483844" r:id="rId5"/>
    <p:sldMasterId id="2147483856" r:id="rId6"/>
    <p:sldMasterId id="2147483868" r:id="rId7"/>
    <p:sldMasterId id="2147483875" r:id="rId8"/>
  </p:sldMasterIdLst>
  <p:notesMasterIdLst>
    <p:notesMasterId r:id="rId24"/>
  </p:notesMasterIdLst>
  <p:sldIdLst>
    <p:sldId id="290" r:id="rId9"/>
    <p:sldId id="299" r:id="rId10"/>
    <p:sldId id="307" r:id="rId11"/>
    <p:sldId id="306" r:id="rId12"/>
    <p:sldId id="305" r:id="rId13"/>
    <p:sldId id="302" r:id="rId14"/>
    <p:sldId id="308" r:id="rId15"/>
    <p:sldId id="301" r:id="rId16"/>
    <p:sldId id="310" r:id="rId17"/>
    <p:sldId id="311" r:id="rId18"/>
    <p:sldId id="309" r:id="rId19"/>
    <p:sldId id="312" r:id="rId20"/>
    <p:sldId id="298" r:id="rId21"/>
    <p:sldId id="300" r:id="rId22"/>
    <p:sldId id="313" r:id="rId23"/>
  </p:sldIdLst>
  <p:sldSz cx="9144000" cy="5143500" type="screen16x9"/>
  <p:notesSz cx="6858000" cy="9144000"/>
  <p:defaultTextStyle>
    <a:defPPr>
      <a:defRPr lang="en-US"/>
    </a:defPPr>
    <a:lvl1pPr marL="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83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66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49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328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4160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992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824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656" algn="l" defTabSz="3428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3A92B"/>
    <a:srgbClr val="0A639A"/>
    <a:srgbClr val="EAB200"/>
    <a:srgbClr val="CC3399"/>
    <a:srgbClr val="A47D00"/>
    <a:srgbClr val="2676B8"/>
    <a:srgbClr val="3A8FD6"/>
    <a:srgbClr val="009BD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C8ED8-1344-4EA3-99A1-96C836F770F3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118548-EFB8-4BAF-B033-D852F63F46E5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74327-FE6D-45E7-B297-3A10A83D603D}" type="parTrans" cxnId="{64F2BA0E-3E23-44F4-AA96-697A6DB3755C}">
      <dgm:prSet/>
      <dgm:spPr/>
      <dgm:t>
        <a:bodyPr/>
        <a:lstStyle/>
        <a:p>
          <a:endParaRPr lang="ru-RU"/>
        </a:p>
      </dgm:t>
    </dgm:pt>
    <dgm:pt modelId="{81F65134-C653-43CE-9524-60B73F064696}" type="sibTrans" cxnId="{64F2BA0E-3E23-44F4-AA96-697A6DB3755C}">
      <dgm:prSet/>
      <dgm:spPr/>
      <dgm:t>
        <a:bodyPr/>
        <a:lstStyle/>
        <a:p>
          <a:endParaRPr lang="ru-RU"/>
        </a:p>
      </dgm:t>
    </dgm:pt>
    <dgm:pt modelId="{659B0218-8475-40F9-B89B-2998B42FCB4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BC2FC-D5B7-4D67-A28C-43C106013F47}" type="parTrans" cxnId="{9A481C17-EA2D-4A08-A309-574EE7FE3813}">
      <dgm:prSet/>
      <dgm:spPr/>
      <dgm:t>
        <a:bodyPr/>
        <a:lstStyle/>
        <a:p>
          <a:endParaRPr lang="ru-RU"/>
        </a:p>
      </dgm:t>
    </dgm:pt>
    <dgm:pt modelId="{B985BBA4-8D7E-40B5-8284-D5B015819EF3}" type="sibTrans" cxnId="{9A481C17-EA2D-4A08-A309-574EE7FE3813}">
      <dgm:prSet/>
      <dgm:spPr/>
      <dgm:t>
        <a:bodyPr/>
        <a:lstStyle/>
        <a:p>
          <a:endParaRPr lang="ru-RU"/>
        </a:p>
      </dgm:t>
    </dgm:pt>
    <dgm:pt modelId="{C38DDD92-4EC2-4680-B69D-DBA1F6A7CAAB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F736D-B3E9-40C1-ADC3-44E74680A5AE}" type="parTrans" cxnId="{BAC25AA1-79C1-4423-A52A-3F14A1995235}">
      <dgm:prSet/>
      <dgm:spPr/>
      <dgm:t>
        <a:bodyPr/>
        <a:lstStyle/>
        <a:p>
          <a:endParaRPr lang="ru-RU"/>
        </a:p>
      </dgm:t>
    </dgm:pt>
    <dgm:pt modelId="{77D2027C-FE80-40DB-8295-0A992232FE49}" type="sibTrans" cxnId="{BAC25AA1-79C1-4423-A52A-3F14A1995235}">
      <dgm:prSet/>
      <dgm:spPr/>
      <dgm:t>
        <a:bodyPr/>
        <a:lstStyle/>
        <a:p>
          <a:endParaRPr lang="ru-RU"/>
        </a:p>
      </dgm:t>
    </dgm:pt>
    <dgm:pt modelId="{621F1D3A-A872-489E-8639-7E6B77162094}">
      <dgm:prSet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485E3-B062-48D1-BB3F-C07AFC23B452}" type="parTrans" cxnId="{2BE6AED1-69F0-4F54-972F-FCC9FAE3EA60}">
      <dgm:prSet/>
      <dgm:spPr/>
      <dgm:t>
        <a:bodyPr/>
        <a:lstStyle/>
        <a:p>
          <a:endParaRPr lang="ru-RU"/>
        </a:p>
      </dgm:t>
    </dgm:pt>
    <dgm:pt modelId="{B7B8FCA8-B3EE-4317-A256-FE2EC17D48F9}" type="sibTrans" cxnId="{2BE6AED1-69F0-4F54-972F-FCC9FAE3EA60}">
      <dgm:prSet/>
      <dgm:spPr/>
      <dgm:t>
        <a:bodyPr/>
        <a:lstStyle/>
        <a:p>
          <a:endParaRPr lang="ru-RU"/>
        </a:p>
      </dgm:t>
    </dgm:pt>
    <dgm:pt modelId="{4DAC326C-2A45-4548-B940-285338AF21C6}" type="pres">
      <dgm:prSet presAssocID="{B7FC8ED8-1344-4EA3-99A1-96C836F770F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1C0C4-11C5-4B7A-8F55-FF6E7FEFF849}" type="pres">
      <dgm:prSet presAssocID="{59118548-EFB8-4BAF-B033-D852F63F46E5}" presName="circle1" presStyleLbl="lnNode1" presStyleIdx="0" presStyleCnt="4"/>
      <dgm:spPr/>
    </dgm:pt>
    <dgm:pt modelId="{04E9FC66-1E16-4501-AF89-D9E14DDABF3D}" type="pres">
      <dgm:prSet presAssocID="{59118548-EFB8-4BAF-B033-D852F63F46E5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6840-74CD-4D9C-B31D-9598BB31B49A}" type="pres">
      <dgm:prSet presAssocID="{59118548-EFB8-4BAF-B033-D852F63F46E5}" presName="line1" presStyleLbl="callout" presStyleIdx="0" presStyleCnt="8"/>
      <dgm:spPr/>
    </dgm:pt>
    <dgm:pt modelId="{479DA8B8-EB3D-426F-B926-318466907D6F}" type="pres">
      <dgm:prSet presAssocID="{59118548-EFB8-4BAF-B033-D852F63F46E5}" presName="d1" presStyleLbl="callout" presStyleIdx="1" presStyleCnt="8"/>
      <dgm:spPr/>
    </dgm:pt>
    <dgm:pt modelId="{87A0EF51-75E4-47E4-9500-BC43149C26BB}" type="pres">
      <dgm:prSet presAssocID="{659B0218-8475-40F9-B89B-2998B42FCB4D}" presName="circle2" presStyleLbl="lnNode1" presStyleIdx="1" presStyleCnt="4"/>
      <dgm:spPr/>
    </dgm:pt>
    <dgm:pt modelId="{D3110C00-BEB3-40B9-AA7A-55E1FE9B7678}" type="pres">
      <dgm:prSet presAssocID="{659B0218-8475-40F9-B89B-2998B42FCB4D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EF5D9-4B5B-4863-A4F1-6E26B6F0EE77}" type="pres">
      <dgm:prSet presAssocID="{659B0218-8475-40F9-B89B-2998B42FCB4D}" presName="line2" presStyleLbl="callout" presStyleIdx="2" presStyleCnt="8"/>
      <dgm:spPr/>
    </dgm:pt>
    <dgm:pt modelId="{6AC4DEC2-D629-453A-97A1-CB575FE4F1A1}" type="pres">
      <dgm:prSet presAssocID="{659B0218-8475-40F9-B89B-2998B42FCB4D}" presName="d2" presStyleLbl="callout" presStyleIdx="3" presStyleCnt="8"/>
      <dgm:spPr/>
    </dgm:pt>
    <dgm:pt modelId="{38947773-7BA9-4A29-A7B2-AB1082D5A16E}" type="pres">
      <dgm:prSet presAssocID="{C38DDD92-4EC2-4680-B69D-DBA1F6A7CAAB}" presName="circle3" presStyleLbl="lnNode1" presStyleIdx="2" presStyleCnt="4"/>
      <dgm:spPr/>
    </dgm:pt>
    <dgm:pt modelId="{6778D189-BAA4-4E80-BC77-C11EF3BE886F}" type="pres">
      <dgm:prSet presAssocID="{C38DDD92-4EC2-4680-B69D-DBA1F6A7CAAB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4B624-AF2A-436F-9576-F285785B2FE1}" type="pres">
      <dgm:prSet presAssocID="{C38DDD92-4EC2-4680-B69D-DBA1F6A7CAAB}" presName="line3" presStyleLbl="callout" presStyleIdx="4" presStyleCnt="8"/>
      <dgm:spPr/>
    </dgm:pt>
    <dgm:pt modelId="{E34AAE8A-37DB-4FA3-AAB1-BC0061B54C0C}" type="pres">
      <dgm:prSet presAssocID="{C38DDD92-4EC2-4680-B69D-DBA1F6A7CAAB}" presName="d3" presStyleLbl="callout" presStyleIdx="5" presStyleCnt="8"/>
      <dgm:spPr/>
    </dgm:pt>
    <dgm:pt modelId="{0F2BED19-A685-465E-AB27-8FAC685695E9}" type="pres">
      <dgm:prSet presAssocID="{621F1D3A-A872-489E-8639-7E6B77162094}" presName="circle4" presStyleLbl="lnNode1" presStyleIdx="3" presStyleCnt="4"/>
      <dgm:spPr/>
    </dgm:pt>
    <dgm:pt modelId="{8D1D92BA-0FD1-4FB6-B147-B8C11FE5D590}" type="pres">
      <dgm:prSet presAssocID="{621F1D3A-A872-489E-8639-7E6B77162094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8DA4-6467-4CE8-BFC7-BFF0C02005BE}" type="pres">
      <dgm:prSet presAssocID="{621F1D3A-A872-489E-8639-7E6B77162094}" presName="line4" presStyleLbl="callout" presStyleIdx="6" presStyleCnt="8"/>
      <dgm:spPr/>
    </dgm:pt>
    <dgm:pt modelId="{5FA64DB8-2EBD-4199-BF99-4098F0668F98}" type="pres">
      <dgm:prSet presAssocID="{621F1D3A-A872-489E-8639-7E6B77162094}" presName="d4" presStyleLbl="callout" presStyleIdx="7" presStyleCnt="8"/>
      <dgm:spPr/>
    </dgm:pt>
  </dgm:ptLst>
  <dgm:cxnLst>
    <dgm:cxn modelId="{BAC25AA1-79C1-4423-A52A-3F14A1995235}" srcId="{B7FC8ED8-1344-4EA3-99A1-96C836F770F3}" destId="{C38DDD92-4EC2-4680-B69D-DBA1F6A7CAAB}" srcOrd="2" destOrd="0" parTransId="{7F9F736D-B3E9-40C1-ADC3-44E74680A5AE}" sibTransId="{77D2027C-FE80-40DB-8295-0A992232FE49}"/>
    <dgm:cxn modelId="{2BE6AED1-69F0-4F54-972F-FCC9FAE3EA60}" srcId="{B7FC8ED8-1344-4EA3-99A1-96C836F770F3}" destId="{621F1D3A-A872-489E-8639-7E6B77162094}" srcOrd="3" destOrd="0" parTransId="{8CB485E3-B062-48D1-BB3F-C07AFC23B452}" sibTransId="{B7B8FCA8-B3EE-4317-A256-FE2EC17D48F9}"/>
    <dgm:cxn modelId="{9A481C17-EA2D-4A08-A309-574EE7FE3813}" srcId="{B7FC8ED8-1344-4EA3-99A1-96C836F770F3}" destId="{659B0218-8475-40F9-B89B-2998B42FCB4D}" srcOrd="1" destOrd="0" parTransId="{895BC2FC-D5B7-4D67-A28C-43C106013F47}" sibTransId="{B985BBA4-8D7E-40B5-8284-D5B015819EF3}"/>
    <dgm:cxn modelId="{F63CC74A-DF30-4491-B2D6-CFCE55D37FF5}" type="presOf" srcId="{621F1D3A-A872-489E-8639-7E6B77162094}" destId="{8D1D92BA-0FD1-4FB6-B147-B8C11FE5D590}" srcOrd="0" destOrd="0" presId="urn:microsoft.com/office/officeart/2005/8/layout/target1"/>
    <dgm:cxn modelId="{B4B2BBDC-C144-46E7-B487-2404DFC43089}" type="presOf" srcId="{C38DDD92-4EC2-4680-B69D-DBA1F6A7CAAB}" destId="{6778D189-BAA4-4E80-BC77-C11EF3BE886F}" srcOrd="0" destOrd="0" presId="urn:microsoft.com/office/officeart/2005/8/layout/target1"/>
    <dgm:cxn modelId="{64F2BA0E-3E23-44F4-AA96-697A6DB3755C}" srcId="{B7FC8ED8-1344-4EA3-99A1-96C836F770F3}" destId="{59118548-EFB8-4BAF-B033-D852F63F46E5}" srcOrd="0" destOrd="0" parTransId="{BC174327-FE6D-45E7-B297-3A10A83D603D}" sibTransId="{81F65134-C653-43CE-9524-60B73F064696}"/>
    <dgm:cxn modelId="{D52974FD-18CB-4C60-8287-0312955628E3}" type="presOf" srcId="{B7FC8ED8-1344-4EA3-99A1-96C836F770F3}" destId="{4DAC326C-2A45-4548-B940-285338AF21C6}" srcOrd="0" destOrd="0" presId="urn:microsoft.com/office/officeart/2005/8/layout/target1"/>
    <dgm:cxn modelId="{72B6873B-F200-46DE-8801-10341C266A7D}" type="presOf" srcId="{659B0218-8475-40F9-B89B-2998B42FCB4D}" destId="{D3110C00-BEB3-40B9-AA7A-55E1FE9B7678}" srcOrd="0" destOrd="0" presId="urn:microsoft.com/office/officeart/2005/8/layout/target1"/>
    <dgm:cxn modelId="{9D354FD0-9934-4ED6-B0BF-E4845AAE8C38}" type="presOf" srcId="{59118548-EFB8-4BAF-B033-D852F63F46E5}" destId="{04E9FC66-1E16-4501-AF89-D9E14DDABF3D}" srcOrd="0" destOrd="0" presId="urn:microsoft.com/office/officeart/2005/8/layout/target1"/>
    <dgm:cxn modelId="{AA759282-3B9A-469C-A826-45E9E7AC3E74}" type="presParOf" srcId="{4DAC326C-2A45-4548-B940-285338AF21C6}" destId="{5831C0C4-11C5-4B7A-8F55-FF6E7FEFF849}" srcOrd="0" destOrd="0" presId="urn:microsoft.com/office/officeart/2005/8/layout/target1"/>
    <dgm:cxn modelId="{12FE1E53-E4D4-415B-82E0-4365BC74961F}" type="presParOf" srcId="{4DAC326C-2A45-4548-B940-285338AF21C6}" destId="{04E9FC66-1E16-4501-AF89-D9E14DDABF3D}" srcOrd="1" destOrd="0" presId="urn:microsoft.com/office/officeart/2005/8/layout/target1"/>
    <dgm:cxn modelId="{BBAA273D-11D8-45F5-85DA-352ED275B566}" type="presParOf" srcId="{4DAC326C-2A45-4548-B940-285338AF21C6}" destId="{73FC6840-74CD-4D9C-B31D-9598BB31B49A}" srcOrd="2" destOrd="0" presId="urn:microsoft.com/office/officeart/2005/8/layout/target1"/>
    <dgm:cxn modelId="{0E88A6E4-C657-4C43-AB30-79DB716412A1}" type="presParOf" srcId="{4DAC326C-2A45-4548-B940-285338AF21C6}" destId="{479DA8B8-EB3D-426F-B926-318466907D6F}" srcOrd="3" destOrd="0" presId="urn:microsoft.com/office/officeart/2005/8/layout/target1"/>
    <dgm:cxn modelId="{EA3627FC-D899-4424-ABAD-750F34798EA2}" type="presParOf" srcId="{4DAC326C-2A45-4548-B940-285338AF21C6}" destId="{87A0EF51-75E4-47E4-9500-BC43149C26BB}" srcOrd="4" destOrd="0" presId="urn:microsoft.com/office/officeart/2005/8/layout/target1"/>
    <dgm:cxn modelId="{3A6AED05-882A-4309-8E22-DF09FEF82AB5}" type="presParOf" srcId="{4DAC326C-2A45-4548-B940-285338AF21C6}" destId="{D3110C00-BEB3-40B9-AA7A-55E1FE9B7678}" srcOrd="5" destOrd="0" presId="urn:microsoft.com/office/officeart/2005/8/layout/target1"/>
    <dgm:cxn modelId="{69F6B6F8-ACAA-4AC4-81A8-9737DE3F22C1}" type="presParOf" srcId="{4DAC326C-2A45-4548-B940-285338AF21C6}" destId="{764EF5D9-4B5B-4863-A4F1-6E26B6F0EE77}" srcOrd="6" destOrd="0" presId="urn:microsoft.com/office/officeart/2005/8/layout/target1"/>
    <dgm:cxn modelId="{E3BABAF0-A2E2-4404-997D-9FF91E160C06}" type="presParOf" srcId="{4DAC326C-2A45-4548-B940-285338AF21C6}" destId="{6AC4DEC2-D629-453A-97A1-CB575FE4F1A1}" srcOrd="7" destOrd="0" presId="urn:microsoft.com/office/officeart/2005/8/layout/target1"/>
    <dgm:cxn modelId="{E4612B31-8586-4FAD-BFAB-3F370684C24E}" type="presParOf" srcId="{4DAC326C-2A45-4548-B940-285338AF21C6}" destId="{38947773-7BA9-4A29-A7B2-AB1082D5A16E}" srcOrd="8" destOrd="0" presId="urn:microsoft.com/office/officeart/2005/8/layout/target1"/>
    <dgm:cxn modelId="{3401B3B9-7DD9-400B-9D1C-C2F720A8396D}" type="presParOf" srcId="{4DAC326C-2A45-4548-B940-285338AF21C6}" destId="{6778D189-BAA4-4E80-BC77-C11EF3BE886F}" srcOrd="9" destOrd="0" presId="urn:microsoft.com/office/officeart/2005/8/layout/target1"/>
    <dgm:cxn modelId="{9AFD9362-6F57-411C-9E8F-74797A27636A}" type="presParOf" srcId="{4DAC326C-2A45-4548-B940-285338AF21C6}" destId="{3EB4B624-AF2A-436F-9576-F285785B2FE1}" srcOrd="10" destOrd="0" presId="urn:microsoft.com/office/officeart/2005/8/layout/target1"/>
    <dgm:cxn modelId="{1C0F68E0-C6CC-4C04-85BD-F26B159FE502}" type="presParOf" srcId="{4DAC326C-2A45-4548-B940-285338AF21C6}" destId="{E34AAE8A-37DB-4FA3-AAB1-BC0061B54C0C}" srcOrd="11" destOrd="0" presId="urn:microsoft.com/office/officeart/2005/8/layout/target1"/>
    <dgm:cxn modelId="{8F47FF91-16A8-4878-8D72-449EB8148CE0}" type="presParOf" srcId="{4DAC326C-2A45-4548-B940-285338AF21C6}" destId="{0F2BED19-A685-465E-AB27-8FAC685695E9}" srcOrd="12" destOrd="0" presId="urn:microsoft.com/office/officeart/2005/8/layout/target1"/>
    <dgm:cxn modelId="{CB60DC29-E6D4-4CDB-982D-53030B371F62}" type="presParOf" srcId="{4DAC326C-2A45-4548-B940-285338AF21C6}" destId="{8D1D92BA-0FD1-4FB6-B147-B8C11FE5D590}" srcOrd="13" destOrd="0" presId="urn:microsoft.com/office/officeart/2005/8/layout/target1"/>
    <dgm:cxn modelId="{A6F40232-EC81-4F36-AC4C-B6A8DD692C03}" type="presParOf" srcId="{4DAC326C-2A45-4548-B940-285338AF21C6}" destId="{B0B28DA4-6467-4CE8-BFC7-BFF0C02005BE}" srcOrd="14" destOrd="0" presId="urn:microsoft.com/office/officeart/2005/8/layout/target1"/>
    <dgm:cxn modelId="{9E9EE162-1342-4046-84F1-9B08A6D7FC25}" type="presParOf" srcId="{4DAC326C-2A45-4548-B940-285338AF21C6}" destId="{5FA64DB8-2EBD-4199-BF99-4098F0668F98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8700F-5E0A-49DC-BBC1-C323A665B9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6BA3EB7-A86C-45E4-A70B-81800652E08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3A92B"/>
        </a:solidFill>
      </dgm:spPr>
      <dgm:t>
        <a:bodyPr/>
        <a:lstStyle/>
        <a:p>
          <a:r>
            <a:rPr lang="uz-Latn-UZ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Atoqli otlar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D7028-EBAD-4CA8-A3C4-32D854BE5E30}" type="parTrans" cxnId="{AC368980-E5CE-4F2D-8533-C303A608214B}">
      <dgm:prSet/>
      <dgm:spPr/>
      <dgm:t>
        <a:bodyPr/>
        <a:lstStyle/>
        <a:p>
          <a:endParaRPr lang="ru-RU"/>
        </a:p>
      </dgm:t>
    </dgm:pt>
    <dgm:pt modelId="{EA7C1439-892A-4C71-BD46-A74D83536E65}" type="sibTrans" cxnId="{AC368980-E5CE-4F2D-8533-C303A608214B}">
      <dgm:prSet/>
      <dgm:spPr/>
      <dgm:t>
        <a:bodyPr/>
        <a:lstStyle/>
        <a:p>
          <a:endParaRPr lang="ru-RU"/>
        </a:p>
      </dgm:t>
    </dgm:pt>
    <dgm:pt modelId="{06BB38CF-156C-49FE-89ED-F89B8DBBDDC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2676B8"/>
        </a:solidFill>
      </dgm:spPr>
      <dgm:t>
        <a:bodyPr/>
        <a:lstStyle/>
        <a:p>
          <a:pPr algn="ctr"/>
          <a:r>
            <a:rPr lang="uz-Latn-UZ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Turdosh otlat 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C33B6-161A-489A-B014-7055B3E5886C}" type="parTrans" cxnId="{72BBF493-2BB8-46F0-980D-EA738B692E9A}">
      <dgm:prSet/>
      <dgm:spPr/>
      <dgm:t>
        <a:bodyPr/>
        <a:lstStyle/>
        <a:p>
          <a:endParaRPr lang="ru-RU"/>
        </a:p>
      </dgm:t>
    </dgm:pt>
    <dgm:pt modelId="{A7CE2F2B-D6CD-4335-90DF-5FB918B6CD37}" type="sibTrans" cxnId="{72BBF493-2BB8-46F0-980D-EA738B692E9A}">
      <dgm:prSet/>
      <dgm:spPr/>
      <dgm:t>
        <a:bodyPr/>
        <a:lstStyle/>
        <a:p>
          <a:endParaRPr lang="ru-RU"/>
        </a:p>
      </dgm:t>
    </dgm:pt>
    <dgm:pt modelId="{C87FE11F-7A42-42CF-83A8-50996FCDD0E7}" type="pres">
      <dgm:prSet presAssocID="{3398700F-5E0A-49DC-BBC1-C323A665B92B}" presName="compositeShape" presStyleCnt="0">
        <dgm:presLayoutVars>
          <dgm:chMax val="7"/>
          <dgm:dir/>
          <dgm:resizeHandles val="exact"/>
        </dgm:presLayoutVars>
      </dgm:prSet>
      <dgm:spPr/>
    </dgm:pt>
    <dgm:pt modelId="{4D62ED98-613C-4E2D-A419-98B98675B773}" type="pres">
      <dgm:prSet presAssocID="{16BA3EB7-A86C-45E4-A70B-81800652E08F}" presName="circ1" presStyleLbl="vennNode1" presStyleIdx="0" presStyleCnt="2"/>
      <dgm:spPr/>
      <dgm:t>
        <a:bodyPr/>
        <a:lstStyle/>
        <a:p>
          <a:endParaRPr lang="ru-RU"/>
        </a:p>
      </dgm:t>
    </dgm:pt>
    <dgm:pt modelId="{1D16CFE7-6C90-460E-984E-CA0672BD23E3}" type="pres">
      <dgm:prSet presAssocID="{16BA3EB7-A86C-45E4-A70B-81800652E0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DA875-1750-4008-AC7A-95ADB884CE8F}" type="pres">
      <dgm:prSet presAssocID="{06BB38CF-156C-49FE-89ED-F89B8DBBDDCA}" presName="circ2" presStyleLbl="vennNode1" presStyleIdx="1" presStyleCnt="2"/>
      <dgm:spPr/>
      <dgm:t>
        <a:bodyPr/>
        <a:lstStyle/>
        <a:p>
          <a:endParaRPr lang="ru-RU"/>
        </a:p>
      </dgm:t>
    </dgm:pt>
    <dgm:pt modelId="{6CC6E4DA-BBE3-4480-A443-F39A9E74C09C}" type="pres">
      <dgm:prSet presAssocID="{06BB38CF-156C-49FE-89ED-F89B8DBBDD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2695A-9D19-4648-8127-0783F7FCBAD9}" type="presOf" srcId="{16BA3EB7-A86C-45E4-A70B-81800652E08F}" destId="{4D62ED98-613C-4E2D-A419-98B98675B773}" srcOrd="0" destOrd="0" presId="urn:microsoft.com/office/officeart/2005/8/layout/venn1"/>
    <dgm:cxn modelId="{F732BEDF-8A4B-49F3-AD30-A61714AEC731}" type="presOf" srcId="{3398700F-5E0A-49DC-BBC1-C323A665B92B}" destId="{C87FE11F-7A42-42CF-83A8-50996FCDD0E7}" srcOrd="0" destOrd="0" presId="urn:microsoft.com/office/officeart/2005/8/layout/venn1"/>
    <dgm:cxn modelId="{72BBF493-2BB8-46F0-980D-EA738B692E9A}" srcId="{3398700F-5E0A-49DC-BBC1-C323A665B92B}" destId="{06BB38CF-156C-49FE-89ED-F89B8DBBDDCA}" srcOrd="1" destOrd="0" parTransId="{D6AC33B6-161A-489A-B014-7055B3E5886C}" sibTransId="{A7CE2F2B-D6CD-4335-90DF-5FB918B6CD37}"/>
    <dgm:cxn modelId="{C468E719-ADF4-4994-A41D-2865A9BFB24D}" type="presOf" srcId="{16BA3EB7-A86C-45E4-A70B-81800652E08F}" destId="{1D16CFE7-6C90-460E-984E-CA0672BD23E3}" srcOrd="1" destOrd="0" presId="urn:microsoft.com/office/officeart/2005/8/layout/venn1"/>
    <dgm:cxn modelId="{59982016-0CE1-40D5-820A-5FDB89141CF4}" type="presOf" srcId="{06BB38CF-156C-49FE-89ED-F89B8DBBDDCA}" destId="{6CC6E4DA-BBE3-4480-A443-F39A9E74C09C}" srcOrd="1" destOrd="0" presId="urn:microsoft.com/office/officeart/2005/8/layout/venn1"/>
    <dgm:cxn modelId="{AC368980-E5CE-4F2D-8533-C303A608214B}" srcId="{3398700F-5E0A-49DC-BBC1-C323A665B92B}" destId="{16BA3EB7-A86C-45E4-A70B-81800652E08F}" srcOrd="0" destOrd="0" parTransId="{B85D7028-EBAD-4CA8-A3C4-32D854BE5E30}" sibTransId="{EA7C1439-892A-4C71-BD46-A74D83536E65}"/>
    <dgm:cxn modelId="{47B1B057-B86D-4E7B-9CA7-920058997417}" type="presOf" srcId="{06BB38CF-156C-49FE-89ED-F89B8DBBDDCA}" destId="{FEDDA875-1750-4008-AC7A-95ADB884CE8F}" srcOrd="0" destOrd="0" presId="urn:microsoft.com/office/officeart/2005/8/layout/venn1"/>
    <dgm:cxn modelId="{B8089DA1-7B61-430A-9675-D3375BABDAB4}" type="presParOf" srcId="{C87FE11F-7A42-42CF-83A8-50996FCDD0E7}" destId="{4D62ED98-613C-4E2D-A419-98B98675B773}" srcOrd="0" destOrd="0" presId="urn:microsoft.com/office/officeart/2005/8/layout/venn1"/>
    <dgm:cxn modelId="{D74483AE-873C-4D1C-8182-F2E58C62FBB8}" type="presParOf" srcId="{C87FE11F-7A42-42CF-83A8-50996FCDD0E7}" destId="{1D16CFE7-6C90-460E-984E-CA0672BD23E3}" srcOrd="1" destOrd="0" presId="urn:microsoft.com/office/officeart/2005/8/layout/venn1"/>
    <dgm:cxn modelId="{06E8C5E2-AEE8-46F7-82F6-322CCCB83A7D}" type="presParOf" srcId="{C87FE11F-7A42-42CF-83A8-50996FCDD0E7}" destId="{FEDDA875-1750-4008-AC7A-95ADB884CE8F}" srcOrd="2" destOrd="0" presId="urn:microsoft.com/office/officeart/2005/8/layout/venn1"/>
    <dgm:cxn modelId="{8C708158-241B-4F88-8180-FC57B18CECAE}" type="presParOf" srcId="{C87FE11F-7A42-42CF-83A8-50996FCDD0E7}" destId="{6CC6E4DA-BBE3-4480-A443-F39A9E74C09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C8438-257D-4F2B-B170-E848F08EBB1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C36840-060F-4D65-9754-039550A7DF3A}">
      <dgm:prSet phldrT="[Текст]"/>
      <dgm:spPr>
        <a:xfrm>
          <a:off x="621981" y="369070"/>
          <a:ext cx="6890633" cy="738524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z-Latn-UZ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 Yaxshilar ko‘paysin.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16C47432-BB47-44F5-B2EA-BA87DC5474E5}" type="parTrans" cxnId="{85F849DB-AF92-4B57-8015-F1404735F00B}">
      <dgm:prSet/>
      <dgm:spPr/>
      <dgm:t>
        <a:bodyPr/>
        <a:lstStyle/>
        <a:p>
          <a:endParaRPr lang="ru-RU"/>
        </a:p>
      </dgm:t>
    </dgm:pt>
    <dgm:pt modelId="{628E8EBF-F9F5-422F-A9CB-1136DE8C898E}" type="sibTrans" cxnId="{85F849DB-AF92-4B57-8015-F1404735F00B}">
      <dgm:prSet/>
      <dgm:spPr>
        <a:xfrm>
          <a:off x="-5347626" y="-831103"/>
          <a:ext cx="6462806" cy="6462806"/>
        </a:xfrm>
        <a:noFill/>
        <a:ln w="25400" cap="flat" cmpd="sng" algn="ctr">
          <a:solidFill>
            <a:srgbClr val="CF6DA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D6C9-310F-45F7-A3BA-3102A888F9D8}">
      <dgm:prSet phldrT="[Текст]"/>
      <dgm:spPr>
        <a:xfrm>
          <a:off x="1045394" y="1477048"/>
          <a:ext cx="6467220" cy="738524"/>
        </a:xfrm>
        <a:solidFill>
          <a:srgbClr val="03A92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z-Latn-UZ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Yolg‘onchidan yiroq yur.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50953F9-734D-4A3E-9605-CEC71C5F9C16}" type="parTrans" cxnId="{455468BF-3FEA-466A-B7A4-4590DF46A638}">
      <dgm:prSet/>
      <dgm:spPr/>
      <dgm:t>
        <a:bodyPr/>
        <a:lstStyle/>
        <a:p>
          <a:endParaRPr lang="ru-RU"/>
        </a:p>
      </dgm:t>
    </dgm:pt>
    <dgm:pt modelId="{C6814FBD-A173-4300-91AC-228C0D1F12A4}" type="sibTrans" cxnId="{455468BF-3FEA-466A-B7A4-4590DF46A638}">
      <dgm:prSet/>
      <dgm:spPr/>
      <dgm:t>
        <a:bodyPr/>
        <a:lstStyle/>
        <a:p>
          <a:endParaRPr lang="ru-RU"/>
        </a:p>
      </dgm:t>
    </dgm:pt>
    <dgm:pt modelId="{397A388F-B595-4612-B57F-D08AB6B8263B}">
      <dgm:prSet phldrT="[Текст]"/>
      <dgm:spPr>
        <a:xfrm>
          <a:off x="1045394" y="2585027"/>
          <a:ext cx="6467220" cy="738524"/>
        </a:xfrm>
        <a:solidFill>
          <a:srgbClr val="F9B639">
            <a:hueOff val="11490590"/>
            <a:satOff val="-29069"/>
            <a:lumOff val="130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z-Latn-UZ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Baxilning bog‘i ko‘karmas.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0539E54-D8D2-4342-ABDC-02077CBFA46E}" type="parTrans" cxnId="{3982BC49-3E51-4D50-B75F-7856FB3B0A6F}">
      <dgm:prSet/>
      <dgm:spPr/>
      <dgm:t>
        <a:bodyPr/>
        <a:lstStyle/>
        <a:p>
          <a:endParaRPr lang="ru-RU"/>
        </a:p>
      </dgm:t>
    </dgm:pt>
    <dgm:pt modelId="{88AEF044-DC97-4452-A1B1-9B0211FB6B76}" type="sibTrans" cxnId="{3982BC49-3E51-4D50-B75F-7856FB3B0A6F}">
      <dgm:prSet/>
      <dgm:spPr/>
      <dgm:t>
        <a:bodyPr/>
        <a:lstStyle/>
        <a:p>
          <a:endParaRPr lang="ru-RU"/>
        </a:p>
      </dgm:t>
    </dgm:pt>
    <dgm:pt modelId="{0EF54A1D-A838-471B-9DC0-CB60A4872280}">
      <dgm:prSet/>
      <dgm:spPr>
        <a:xfrm>
          <a:off x="621981" y="3693005"/>
          <a:ext cx="6890633" cy="738524"/>
        </a:xfrm>
        <a:solidFill>
          <a:srgbClr val="CC00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z-Latn-UZ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Yurtimiz kelajagi buyuk.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A3FC6BA-237F-46EC-B830-B8955ECC97F6}" type="parTrans" cxnId="{F12DB105-2EBD-4828-A7E7-A546AC86EFB2}">
      <dgm:prSet/>
      <dgm:spPr/>
      <dgm:t>
        <a:bodyPr/>
        <a:lstStyle/>
        <a:p>
          <a:endParaRPr lang="ru-RU"/>
        </a:p>
      </dgm:t>
    </dgm:pt>
    <dgm:pt modelId="{8C88244C-72B7-4B2A-A37F-4FB764F1272A}" type="sibTrans" cxnId="{F12DB105-2EBD-4828-A7E7-A546AC86EFB2}">
      <dgm:prSet/>
      <dgm:spPr/>
      <dgm:t>
        <a:bodyPr/>
        <a:lstStyle/>
        <a:p>
          <a:endParaRPr lang="ru-RU"/>
        </a:p>
      </dgm:t>
    </dgm:pt>
    <dgm:pt modelId="{AF0DD26F-2A8F-4B49-A0B5-3F1032385A5B}" type="pres">
      <dgm:prSet presAssocID="{6D0C8438-257D-4F2B-B170-E848F08EBB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A041BD-4E44-47ED-AB07-B7E0F7C42292}" type="pres">
      <dgm:prSet presAssocID="{6D0C8438-257D-4F2B-B170-E848F08EBB19}" presName="Name1" presStyleCnt="0"/>
      <dgm:spPr/>
    </dgm:pt>
    <dgm:pt modelId="{946D346C-ED3C-4C58-A731-7518FC062357}" type="pres">
      <dgm:prSet presAssocID="{6D0C8438-257D-4F2B-B170-E848F08EBB19}" presName="cycle" presStyleCnt="0"/>
      <dgm:spPr/>
    </dgm:pt>
    <dgm:pt modelId="{D1C03F80-06BF-4EB2-8268-D4444BB45A68}" type="pres">
      <dgm:prSet presAssocID="{6D0C8438-257D-4F2B-B170-E848F08EBB19}" presName="srcNode" presStyleLbl="node1" presStyleIdx="0" presStyleCnt="4"/>
      <dgm:spPr/>
    </dgm:pt>
    <dgm:pt modelId="{0461329D-64A2-4416-AEB6-94977BD4AA11}" type="pres">
      <dgm:prSet presAssocID="{6D0C8438-257D-4F2B-B170-E848F08EBB19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34"/>
          </a:avLst>
        </a:prstGeom>
      </dgm:spPr>
      <dgm:t>
        <a:bodyPr/>
        <a:lstStyle/>
        <a:p>
          <a:endParaRPr lang="ru-RU"/>
        </a:p>
      </dgm:t>
    </dgm:pt>
    <dgm:pt modelId="{556870B7-0009-4E4F-8C65-6CFE9C458758}" type="pres">
      <dgm:prSet presAssocID="{6D0C8438-257D-4F2B-B170-E848F08EBB19}" presName="extraNode" presStyleLbl="node1" presStyleIdx="0" presStyleCnt="4"/>
      <dgm:spPr/>
    </dgm:pt>
    <dgm:pt modelId="{1E760F48-9726-4009-87E1-2A94B6601DE2}" type="pres">
      <dgm:prSet presAssocID="{6D0C8438-257D-4F2B-B170-E848F08EBB19}" presName="dstNode" presStyleLbl="node1" presStyleIdx="0" presStyleCnt="4"/>
      <dgm:spPr/>
    </dgm:pt>
    <dgm:pt modelId="{BA085013-D669-4A71-A42D-0522A2D22CA4}" type="pres">
      <dgm:prSet presAssocID="{26C36840-060F-4D65-9754-039550A7DF3A}" presName="text_1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06FD79-C7FF-4802-9061-81E93D9898F6}" type="pres">
      <dgm:prSet presAssocID="{26C36840-060F-4D65-9754-039550A7DF3A}" presName="accent_1" presStyleCnt="0"/>
      <dgm:spPr/>
    </dgm:pt>
    <dgm:pt modelId="{2CD2025E-72DD-4F6A-BC3B-311FE924E23B}" type="pres">
      <dgm:prSet presAssocID="{26C36840-060F-4D65-9754-039550A7DF3A}" presName="accentRepeatNode" presStyleLbl="solidFgAcc1" presStyleIdx="0" presStyleCnt="4" custScaleX="235819" custLinFactNeighborX="31291" custLinFactNeighborY="1490"/>
      <dgm:spPr>
        <a:xfrm>
          <a:off x="-13265" y="276754"/>
          <a:ext cx="1270492" cy="9231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E2EA004-06E0-4310-9F7C-47E225B974FA}" type="pres">
      <dgm:prSet presAssocID="{54E0D6C9-310F-45F7-A3BA-3102A888F9D8}" presName="text_2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74CAD1C-5049-4A8D-BAC1-8B43AA5D0749}" type="pres">
      <dgm:prSet presAssocID="{54E0D6C9-310F-45F7-A3BA-3102A888F9D8}" presName="accent_2" presStyleCnt="0"/>
      <dgm:spPr/>
    </dgm:pt>
    <dgm:pt modelId="{18849B2D-1EF0-45DB-8764-E2E93F2D5E59}" type="pres">
      <dgm:prSet presAssocID="{54E0D6C9-310F-45F7-A3BA-3102A888F9D8}" presName="accentRepeatNode" presStyleLbl="solidFgAcc1" presStyleIdx="1" presStyleCnt="4" custScaleX="280882" custLinFactNeighborX="-71981" custLinFactNeighborY="9445"/>
      <dgm:spPr>
        <a:xfrm>
          <a:off x="0" y="1471925"/>
          <a:ext cx="1561978" cy="9231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5745295"/>
              <a:satOff val="-14534"/>
              <a:lumOff val="65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B109446-DEB4-431A-91AF-EF2E620D76D2}" type="pres">
      <dgm:prSet presAssocID="{397A388F-B595-4612-B57F-D08AB6B8263B}" presName="text_3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BFA2F77-D58A-4C64-944F-20606F94240C}" type="pres">
      <dgm:prSet presAssocID="{397A388F-B595-4612-B57F-D08AB6B8263B}" presName="accent_3" presStyleCnt="0"/>
      <dgm:spPr/>
    </dgm:pt>
    <dgm:pt modelId="{3A3CB608-3C64-4486-9744-CFFE35D4A583}" type="pres">
      <dgm:prSet presAssocID="{397A388F-B595-4612-B57F-D08AB6B8263B}" presName="accentRepeatNode" presStyleLbl="solidFgAcc1" presStyleIdx="2" presStyleCnt="4" custScaleX="252005" custLinFactNeighborX="-16447" custLinFactNeighborY="9830"/>
      <dgm:spPr>
        <a:xfrm>
          <a:off x="101975" y="2583457"/>
          <a:ext cx="1583174" cy="9231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11490590"/>
              <a:satOff val="-29069"/>
              <a:lumOff val="130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AE653C9-82EF-45E4-9F0F-12178C3BB5B1}" type="pres">
      <dgm:prSet presAssocID="{0EF54A1D-A838-471B-9DC0-CB60A4872280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5277EC2-B637-4DA4-BB79-C7D8352AE27D}" type="pres">
      <dgm:prSet presAssocID="{0EF54A1D-A838-471B-9DC0-CB60A4872280}" presName="accent_4" presStyleCnt="0"/>
      <dgm:spPr/>
    </dgm:pt>
    <dgm:pt modelId="{2F98891D-F4B7-4452-B4FA-DB75ABC8048E}" type="pres">
      <dgm:prSet presAssocID="{0EF54A1D-A838-471B-9DC0-CB60A4872280}" presName="accentRepeatNode" presStyleLbl="solidFgAcc1" presStyleIdx="3" presStyleCnt="4" custScaleX="210749" custLinFactNeighborX="11920" custLinFactNeighborY="-1490"/>
      <dgm:spPr>
        <a:xfrm>
          <a:off x="-12960" y="3600690"/>
          <a:ext cx="1269883" cy="9231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17235884"/>
              <a:satOff val="-43603"/>
              <a:lumOff val="196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3982BC49-3E51-4D50-B75F-7856FB3B0A6F}" srcId="{6D0C8438-257D-4F2B-B170-E848F08EBB19}" destId="{397A388F-B595-4612-B57F-D08AB6B8263B}" srcOrd="2" destOrd="0" parTransId="{00539E54-D8D2-4342-ABDC-02077CBFA46E}" sibTransId="{88AEF044-DC97-4452-A1B1-9B0211FB6B76}"/>
    <dgm:cxn modelId="{455468BF-3FEA-466A-B7A4-4590DF46A638}" srcId="{6D0C8438-257D-4F2B-B170-E848F08EBB19}" destId="{54E0D6C9-310F-45F7-A3BA-3102A888F9D8}" srcOrd="1" destOrd="0" parTransId="{850953F9-734D-4A3E-9605-CEC71C5F9C16}" sibTransId="{C6814FBD-A173-4300-91AC-228C0D1F12A4}"/>
    <dgm:cxn modelId="{1834554C-5742-4AB1-B1C8-62EEBDA8BFCF}" type="presOf" srcId="{628E8EBF-F9F5-422F-A9CB-1136DE8C898E}" destId="{0461329D-64A2-4416-AEB6-94977BD4AA11}" srcOrd="0" destOrd="0" presId="urn:microsoft.com/office/officeart/2008/layout/VerticalCurvedList"/>
    <dgm:cxn modelId="{85F849DB-AF92-4B57-8015-F1404735F00B}" srcId="{6D0C8438-257D-4F2B-B170-E848F08EBB19}" destId="{26C36840-060F-4D65-9754-039550A7DF3A}" srcOrd="0" destOrd="0" parTransId="{16C47432-BB47-44F5-B2EA-BA87DC5474E5}" sibTransId="{628E8EBF-F9F5-422F-A9CB-1136DE8C898E}"/>
    <dgm:cxn modelId="{9BFF87F4-1BAB-4BEA-99B7-2CE5DF5A48C9}" type="presOf" srcId="{6D0C8438-257D-4F2B-B170-E848F08EBB19}" destId="{AF0DD26F-2A8F-4B49-A0B5-3F1032385A5B}" srcOrd="0" destOrd="0" presId="urn:microsoft.com/office/officeart/2008/layout/VerticalCurvedList"/>
    <dgm:cxn modelId="{1A656561-0C7E-4B2F-9EEF-B6590496D2F2}" type="presOf" srcId="{0EF54A1D-A838-471B-9DC0-CB60A4872280}" destId="{6AE653C9-82EF-45E4-9F0F-12178C3BB5B1}" srcOrd="0" destOrd="0" presId="urn:microsoft.com/office/officeart/2008/layout/VerticalCurvedList"/>
    <dgm:cxn modelId="{B99A9CAB-9DEB-4B40-8839-071B87B08577}" type="presOf" srcId="{26C36840-060F-4D65-9754-039550A7DF3A}" destId="{BA085013-D669-4A71-A42D-0522A2D22CA4}" srcOrd="0" destOrd="0" presId="urn:microsoft.com/office/officeart/2008/layout/VerticalCurvedList"/>
    <dgm:cxn modelId="{F39DA85D-6248-4C9B-BE12-66B1B63E4033}" type="presOf" srcId="{397A388F-B595-4612-B57F-D08AB6B8263B}" destId="{9B109446-DEB4-431A-91AF-EF2E620D76D2}" srcOrd="0" destOrd="0" presId="urn:microsoft.com/office/officeart/2008/layout/VerticalCurvedList"/>
    <dgm:cxn modelId="{125DA758-259A-41B3-BA62-166069B43048}" type="presOf" srcId="{54E0D6C9-310F-45F7-A3BA-3102A888F9D8}" destId="{CE2EA004-06E0-4310-9F7C-47E225B974FA}" srcOrd="0" destOrd="0" presId="urn:microsoft.com/office/officeart/2008/layout/VerticalCurvedList"/>
    <dgm:cxn modelId="{F12DB105-2EBD-4828-A7E7-A546AC86EFB2}" srcId="{6D0C8438-257D-4F2B-B170-E848F08EBB19}" destId="{0EF54A1D-A838-471B-9DC0-CB60A4872280}" srcOrd="3" destOrd="0" parTransId="{3A3FC6BA-237F-46EC-B830-B8955ECC97F6}" sibTransId="{8C88244C-72B7-4B2A-A37F-4FB764F1272A}"/>
    <dgm:cxn modelId="{4417F1F2-EDEA-47D8-8B80-7872BD30AADB}" type="presParOf" srcId="{AF0DD26F-2A8F-4B49-A0B5-3F1032385A5B}" destId="{EDA041BD-4E44-47ED-AB07-B7E0F7C42292}" srcOrd="0" destOrd="0" presId="urn:microsoft.com/office/officeart/2008/layout/VerticalCurvedList"/>
    <dgm:cxn modelId="{3F5A2391-403E-4C6D-840D-391501B0C0FE}" type="presParOf" srcId="{EDA041BD-4E44-47ED-AB07-B7E0F7C42292}" destId="{946D346C-ED3C-4C58-A731-7518FC062357}" srcOrd="0" destOrd="0" presId="urn:microsoft.com/office/officeart/2008/layout/VerticalCurvedList"/>
    <dgm:cxn modelId="{2BFDDFCD-B30E-4B33-ADC4-613488F36A47}" type="presParOf" srcId="{946D346C-ED3C-4C58-A731-7518FC062357}" destId="{D1C03F80-06BF-4EB2-8268-D4444BB45A68}" srcOrd="0" destOrd="0" presId="urn:microsoft.com/office/officeart/2008/layout/VerticalCurvedList"/>
    <dgm:cxn modelId="{78E5C8F0-A458-4BD4-898F-27AC8B59C6A1}" type="presParOf" srcId="{946D346C-ED3C-4C58-A731-7518FC062357}" destId="{0461329D-64A2-4416-AEB6-94977BD4AA11}" srcOrd="1" destOrd="0" presId="urn:microsoft.com/office/officeart/2008/layout/VerticalCurvedList"/>
    <dgm:cxn modelId="{3A9BFD1D-FABF-4F40-9B84-745635E2981D}" type="presParOf" srcId="{946D346C-ED3C-4C58-A731-7518FC062357}" destId="{556870B7-0009-4E4F-8C65-6CFE9C458758}" srcOrd="2" destOrd="0" presId="urn:microsoft.com/office/officeart/2008/layout/VerticalCurvedList"/>
    <dgm:cxn modelId="{A6330EC1-27EC-463F-9A8D-9BA2B0D823F3}" type="presParOf" srcId="{946D346C-ED3C-4C58-A731-7518FC062357}" destId="{1E760F48-9726-4009-87E1-2A94B6601DE2}" srcOrd="3" destOrd="0" presId="urn:microsoft.com/office/officeart/2008/layout/VerticalCurvedList"/>
    <dgm:cxn modelId="{949D9C4A-8680-4ED6-8156-F5DAF997AFBC}" type="presParOf" srcId="{EDA041BD-4E44-47ED-AB07-B7E0F7C42292}" destId="{BA085013-D669-4A71-A42D-0522A2D22CA4}" srcOrd="1" destOrd="0" presId="urn:microsoft.com/office/officeart/2008/layout/VerticalCurvedList"/>
    <dgm:cxn modelId="{F90D9DB5-CD16-49C4-B91A-7CAD5F1F89B7}" type="presParOf" srcId="{EDA041BD-4E44-47ED-AB07-B7E0F7C42292}" destId="{D706FD79-C7FF-4802-9061-81E93D9898F6}" srcOrd="2" destOrd="0" presId="urn:microsoft.com/office/officeart/2008/layout/VerticalCurvedList"/>
    <dgm:cxn modelId="{1FCED736-6B81-4432-9BB6-DD0D41F9F9FC}" type="presParOf" srcId="{D706FD79-C7FF-4802-9061-81E93D9898F6}" destId="{2CD2025E-72DD-4F6A-BC3B-311FE924E23B}" srcOrd="0" destOrd="0" presId="urn:microsoft.com/office/officeart/2008/layout/VerticalCurvedList"/>
    <dgm:cxn modelId="{BDFE68E7-5F34-4B7B-82EB-23B4B05A9436}" type="presParOf" srcId="{EDA041BD-4E44-47ED-AB07-B7E0F7C42292}" destId="{CE2EA004-06E0-4310-9F7C-47E225B974FA}" srcOrd="3" destOrd="0" presId="urn:microsoft.com/office/officeart/2008/layout/VerticalCurvedList"/>
    <dgm:cxn modelId="{B437A54C-1FBB-42A8-8C6B-C57ECA6C718C}" type="presParOf" srcId="{EDA041BD-4E44-47ED-AB07-B7E0F7C42292}" destId="{174CAD1C-5049-4A8D-BAC1-8B43AA5D0749}" srcOrd="4" destOrd="0" presId="urn:microsoft.com/office/officeart/2008/layout/VerticalCurvedList"/>
    <dgm:cxn modelId="{E6CA6ABC-3C41-472B-BA14-8AC46E1969DE}" type="presParOf" srcId="{174CAD1C-5049-4A8D-BAC1-8B43AA5D0749}" destId="{18849B2D-1EF0-45DB-8764-E2E93F2D5E59}" srcOrd="0" destOrd="0" presId="urn:microsoft.com/office/officeart/2008/layout/VerticalCurvedList"/>
    <dgm:cxn modelId="{A26854E0-3B6E-4F90-9ACC-50DA313D5DEE}" type="presParOf" srcId="{EDA041BD-4E44-47ED-AB07-B7E0F7C42292}" destId="{9B109446-DEB4-431A-91AF-EF2E620D76D2}" srcOrd="5" destOrd="0" presId="urn:microsoft.com/office/officeart/2008/layout/VerticalCurvedList"/>
    <dgm:cxn modelId="{5668D50E-E2DE-4392-A070-4BB3305072C3}" type="presParOf" srcId="{EDA041BD-4E44-47ED-AB07-B7E0F7C42292}" destId="{3BFA2F77-D58A-4C64-944F-20606F94240C}" srcOrd="6" destOrd="0" presId="urn:microsoft.com/office/officeart/2008/layout/VerticalCurvedList"/>
    <dgm:cxn modelId="{10B36CE8-B763-476D-9AA0-6E943D904557}" type="presParOf" srcId="{3BFA2F77-D58A-4C64-944F-20606F94240C}" destId="{3A3CB608-3C64-4486-9744-CFFE35D4A583}" srcOrd="0" destOrd="0" presId="urn:microsoft.com/office/officeart/2008/layout/VerticalCurvedList"/>
    <dgm:cxn modelId="{B4C032B6-43C6-4107-BC2C-DAA14DF2D40F}" type="presParOf" srcId="{EDA041BD-4E44-47ED-AB07-B7E0F7C42292}" destId="{6AE653C9-82EF-45E4-9F0F-12178C3BB5B1}" srcOrd="7" destOrd="0" presId="urn:microsoft.com/office/officeart/2008/layout/VerticalCurvedList"/>
    <dgm:cxn modelId="{49C4388F-6AE3-419F-BC97-4C5ACDC9446E}" type="presParOf" srcId="{EDA041BD-4E44-47ED-AB07-B7E0F7C42292}" destId="{05277EC2-B637-4DA4-BB79-C7D8352AE27D}" srcOrd="8" destOrd="0" presId="urn:microsoft.com/office/officeart/2008/layout/VerticalCurvedList"/>
    <dgm:cxn modelId="{A8EFB7EC-1907-4CC4-8FAB-25D4FBF04950}" type="presParOf" srcId="{05277EC2-B637-4DA4-BB79-C7D8352AE27D}" destId="{2F98891D-F4B7-4452-B4FA-DB75ABC804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BED19-A685-465E-AB27-8FAC685695E9}">
      <dsp:nvSpPr>
        <dsp:cNvPr id="0" name=""/>
        <dsp:cNvSpPr/>
      </dsp:nvSpPr>
      <dsp:spPr>
        <a:xfrm>
          <a:off x="508000" y="1015999"/>
          <a:ext cx="3048000" cy="304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7773-7BA9-4A29-A7B2-AB1082D5A16E}">
      <dsp:nvSpPr>
        <dsp:cNvPr id="0" name=""/>
        <dsp:cNvSpPr/>
      </dsp:nvSpPr>
      <dsp:spPr>
        <a:xfrm>
          <a:off x="943610" y="1451610"/>
          <a:ext cx="2176780" cy="2176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EF51-75E4-47E4-9500-BC43149C26BB}">
      <dsp:nvSpPr>
        <dsp:cNvPr id="0" name=""/>
        <dsp:cNvSpPr/>
      </dsp:nvSpPr>
      <dsp:spPr>
        <a:xfrm>
          <a:off x="1378966" y="1886966"/>
          <a:ext cx="1306067" cy="13060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1C0C4-11C5-4B7A-8F55-FF6E7FEFF849}">
      <dsp:nvSpPr>
        <dsp:cNvPr id="0" name=""/>
        <dsp:cNvSpPr/>
      </dsp:nvSpPr>
      <dsp:spPr>
        <a:xfrm>
          <a:off x="1814322" y="2322321"/>
          <a:ext cx="435356" cy="435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9FC66-1E16-4501-AF89-D9E14DDABF3D}">
      <dsp:nvSpPr>
        <dsp:cNvPr id="0" name=""/>
        <dsp:cNvSpPr/>
      </dsp:nvSpPr>
      <dsp:spPr>
        <a:xfrm>
          <a:off x="4064000" y="0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0"/>
        <a:ext cx="1524000" cy="728980"/>
      </dsp:txXfrm>
    </dsp:sp>
    <dsp:sp modelId="{73FC6840-74CD-4D9C-B31D-9598BB31B49A}">
      <dsp:nvSpPr>
        <dsp:cNvPr id="0" name=""/>
        <dsp:cNvSpPr/>
      </dsp:nvSpPr>
      <dsp:spPr>
        <a:xfrm>
          <a:off x="3683000" y="36448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DA8B8-EB3D-426F-B926-318466907D6F}">
      <dsp:nvSpPr>
        <dsp:cNvPr id="0" name=""/>
        <dsp:cNvSpPr/>
      </dsp:nvSpPr>
      <dsp:spPr>
        <a:xfrm rot="5400000">
          <a:off x="1767840" y="604519"/>
          <a:ext cx="2153920" cy="16764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10C00-BEB3-40B9-AA7A-55E1FE9B7678}">
      <dsp:nvSpPr>
        <dsp:cNvPr id="0" name=""/>
        <dsp:cNvSpPr/>
      </dsp:nvSpPr>
      <dsp:spPr>
        <a:xfrm>
          <a:off x="4064000" y="72897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qo‘shma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728979"/>
        <a:ext cx="1524000" cy="728980"/>
      </dsp:txXfrm>
    </dsp:sp>
    <dsp:sp modelId="{764EF5D9-4B5B-4863-A4F1-6E26B6F0EE77}">
      <dsp:nvSpPr>
        <dsp:cNvPr id="0" name=""/>
        <dsp:cNvSpPr/>
      </dsp:nvSpPr>
      <dsp:spPr>
        <a:xfrm>
          <a:off x="3683000" y="109346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DEC2-D629-453A-97A1-CB575FE4F1A1}">
      <dsp:nvSpPr>
        <dsp:cNvPr id="0" name=""/>
        <dsp:cNvSpPr/>
      </dsp:nvSpPr>
      <dsp:spPr>
        <a:xfrm rot="5400000">
          <a:off x="2140712" y="1321561"/>
          <a:ext cx="1768856" cy="131318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D189-BAA4-4E80-BC77-C11EF3BE886F}">
      <dsp:nvSpPr>
        <dsp:cNvPr id="0" name=""/>
        <dsp:cNvSpPr/>
      </dsp:nvSpPr>
      <dsp:spPr>
        <a:xfrm>
          <a:off x="4064000" y="145795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juft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1457959"/>
        <a:ext cx="1524000" cy="728980"/>
      </dsp:txXfrm>
    </dsp:sp>
    <dsp:sp modelId="{3EB4B624-AF2A-436F-9576-F285785B2FE1}">
      <dsp:nvSpPr>
        <dsp:cNvPr id="0" name=""/>
        <dsp:cNvSpPr/>
      </dsp:nvSpPr>
      <dsp:spPr>
        <a:xfrm>
          <a:off x="3683000" y="182244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AAE8A-37DB-4FA3-AAB1-BC0061B54C0C}">
      <dsp:nvSpPr>
        <dsp:cNvPr id="0" name=""/>
        <dsp:cNvSpPr/>
      </dsp:nvSpPr>
      <dsp:spPr>
        <a:xfrm rot="5400000">
          <a:off x="2501646" y="1989835"/>
          <a:ext cx="1349248" cy="101346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D92BA-0FD1-4FB6-B147-B8C11FE5D590}">
      <dsp:nvSpPr>
        <dsp:cNvPr id="0" name=""/>
        <dsp:cNvSpPr/>
      </dsp:nvSpPr>
      <dsp:spPr>
        <a:xfrm>
          <a:off x="4064000" y="218693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takroriy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000" y="2186939"/>
        <a:ext cx="1524000" cy="728980"/>
      </dsp:txXfrm>
    </dsp:sp>
    <dsp:sp modelId="{B0B28DA4-6467-4CE8-BFC7-BFF0C02005BE}">
      <dsp:nvSpPr>
        <dsp:cNvPr id="0" name=""/>
        <dsp:cNvSpPr/>
      </dsp:nvSpPr>
      <dsp:spPr>
        <a:xfrm>
          <a:off x="3683000" y="2551429"/>
          <a:ext cx="381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64DB8-2EBD-4199-BF99-4098F0668F98}">
      <dsp:nvSpPr>
        <dsp:cNvPr id="0" name=""/>
        <dsp:cNvSpPr/>
      </dsp:nvSpPr>
      <dsp:spPr>
        <a:xfrm rot="5400000">
          <a:off x="2863443" y="2660751"/>
          <a:ext cx="927404" cy="70815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2ED98-613C-4E2D-A419-98B98675B773}">
      <dsp:nvSpPr>
        <dsp:cNvPr id="0" name=""/>
        <dsp:cNvSpPr/>
      </dsp:nvSpPr>
      <dsp:spPr>
        <a:xfrm>
          <a:off x="85980" y="320905"/>
          <a:ext cx="2120845" cy="2120845"/>
        </a:xfrm>
        <a:prstGeom prst="ellipse">
          <a:avLst/>
        </a:prstGeom>
        <a:solidFill>
          <a:srgbClr val="03A9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Atoqli otlar</a:t>
          </a:r>
          <a:endParaRPr lang="ru-RU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134" y="570998"/>
        <a:ext cx="1222830" cy="1620659"/>
      </dsp:txXfrm>
    </dsp:sp>
    <dsp:sp modelId="{FEDDA875-1750-4008-AC7A-95ADB884CE8F}">
      <dsp:nvSpPr>
        <dsp:cNvPr id="0" name=""/>
        <dsp:cNvSpPr/>
      </dsp:nvSpPr>
      <dsp:spPr>
        <a:xfrm>
          <a:off x="1614517" y="320905"/>
          <a:ext cx="2120845" cy="2120845"/>
        </a:xfrm>
        <a:prstGeom prst="ellipse">
          <a:avLst/>
        </a:prstGeom>
        <a:solidFill>
          <a:srgbClr val="2676B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Turdosh otlat </a:t>
          </a:r>
          <a:endParaRPr lang="ru-RU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6379" y="570998"/>
        <a:ext cx="1222830" cy="1620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329D-64A2-4416-AEB6-94977BD4AA11}">
      <dsp:nvSpPr>
        <dsp:cNvPr id="0" name=""/>
        <dsp:cNvSpPr/>
      </dsp:nvSpPr>
      <dsp:spPr>
        <a:xfrm>
          <a:off x="-3783910" y="-615284"/>
          <a:ext cx="4776408" cy="4776408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CF6DA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85013-D669-4A71-A42D-0522A2D22CA4}">
      <dsp:nvSpPr>
        <dsp:cNvPr id="0" name=""/>
        <dsp:cNvSpPr/>
      </dsp:nvSpPr>
      <dsp:spPr>
        <a:xfrm>
          <a:off x="626798" y="272604"/>
          <a:ext cx="8122401" cy="545492"/>
        </a:xfrm>
        <a:prstGeom prst="rect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 Yaxshilar ko‘paysin.</a:t>
          </a:r>
          <a:endParaRPr lang="ru-RU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626798" y="272604"/>
        <a:ext cx="8122401" cy="545492"/>
      </dsp:txXfrm>
    </dsp:sp>
    <dsp:sp modelId="{2CD2025E-72DD-4F6A-BC3B-311FE924E23B}">
      <dsp:nvSpPr>
        <dsp:cNvPr id="0" name=""/>
        <dsp:cNvSpPr/>
      </dsp:nvSpPr>
      <dsp:spPr>
        <a:xfrm>
          <a:off x="36176" y="214577"/>
          <a:ext cx="1607967" cy="6818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EA004-06E0-4310-9F7C-47E225B974FA}">
      <dsp:nvSpPr>
        <dsp:cNvPr id="0" name=""/>
        <dsp:cNvSpPr/>
      </dsp:nvSpPr>
      <dsp:spPr>
        <a:xfrm>
          <a:off x="939541" y="1090984"/>
          <a:ext cx="7809658" cy="545492"/>
        </a:xfrm>
        <a:prstGeom prst="rect">
          <a:avLst/>
        </a:prstGeom>
        <a:solidFill>
          <a:srgbClr val="03A92B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Yolg‘onchidan yiroq yur.</a:t>
          </a:r>
          <a:endParaRPr lang="ru-RU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939541" y="1090984"/>
        <a:ext cx="7809658" cy="545492"/>
      </dsp:txXfrm>
    </dsp:sp>
    <dsp:sp modelId="{18849B2D-1EF0-45DB-8764-E2E93F2D5E59}">
      <dsp:nvSpPr>
        <dsp:cNvPr id="0" name=""/>
        <dsp:cNvSpPr/>
      </dsp:nvSpPr>
      <dsp:spPr>
        <a:xfrm>
          <a:off x="-18076" y="1087199"/>
          <a:ext cx="1915236" cy="6818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5745295"/>
              <a:satOff val="-14534"/>
              <a:lumOff val="65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09446-DEB4-431A-91AF-EF2E620D76D2}">
      <dsp:nvSpPr>
        <dsp:cNvPr id="0" name=""/>
        <dsp:cNvSpPr/>
      </dsp:nvSpPr>
      <dsp:spPr>
        <a:xfrm>
          <a:off x="939541" y="1909363"/>
          <a:ext cx="7809658" cy="545492"/>
        </a:xfrm>
        <a:prstGeom prst="rect">
          <a:avLst/>
        </a:prstGeom>
        <a:solidFill>
          <a:srgbClr val="F9B639">
            <a:hueOff val="11490590"/>
            <a:satOff val="-29069"/>
            <a:lumOff val="130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Baxilning bog‘i ko‘karmas.</a:t>
          </a:r>
          <a:endParaRPr lang="ru-RU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939541" y="1909363"/>
        <a:ext cx="7809658" cy="545492"/>
      </dsp:txXfrm>
    </dsp:sp>
    <dsp:sp modelId="{3A3CB608-3C64-4486-9744-CFFE35D4A583}">
      <dsp:nvSpPr>
        <dsp:cNvPr id="0" name=""/>
        <dsp:cNvSpPr/>
      </dsp:nvSpPr>
      <dsp:spPr>
        <a:xfrm>
          <a:off x="0" y="1908204"/>
          <a:ext cx="1718333" cy="6818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11490590"/>
              <a:satOff val="-29069"/>
              <a:lumOff val="130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653C9-82EF-45E4-9F0F-12178C3BB5B1}">
      <dsp:nvSpPr>
        <dsp:cNvPr id="0" name=""/>
        <dsp:cNvSpPr/>
      </dsp:nvSpPr>
      <dsp:spPr>
        <a:xfrm>
          <a:off x="626798" y="2727743"/>
          <a:ext cx="8122401" cy="545492"/>
        </a:xfrm>
        <a:prstGeom prst="rect">
          <a:avLst/>
        </a:prstGeom>
        <a:solidFill>
          <a:srgbClr val="CC00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         Yurtimiz kelajagi buyuk.</a:t>
          </a:r>
          <a:endParaRPr lang="ru-RU" sz="29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626798" y="2727743"/>
        <a:ext cx="8122401" cy="545492"/>
      </dsp:txXfrm>
    </dsp:sp>
    <dsp:sp modelId="{2F98891D-F4B7-4452-B4FA-DB75ABC8048E}">
      <dsp:nvSpPr>
        <dsp:cNvPr id="0" name=""/>
        <dsp:cNvSpPr/>
      </dsp:nvSpPr>
      <dsp:spPr>
        <a:xfrm>
          <a:off x="-10435" y="2649397"/>
          <a:ext cx="1437023" cy="6818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9B639">
              <a:hueOff val="17235884"/>
              <a:satOff val="-43603"/>
              <a:lumOff val="196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4BD24-8FC7-4EC9-AFF9-0D6F300713E5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518A-CE45-472B-87A9-EF2A005C9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9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1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5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95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21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500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189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29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986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93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8346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929807"/>
      </p:ext>
    </p:extLst>
  </p:cSld>
  <p:clrMapOvr>
    <a:masterClrMapping/>
  </p:clrMapOvr>
  <p:transition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64343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6039379"/>
      </p:ext>
    </p:extLst>
  </p:cSld>
  <p:clrMapOvr>
    <a:masterClrMapping/>
  </p:clrMapOvr>
  <p:transition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419493"/>
      </p:ext>
    </p:extLst>
  </p:cSld>
  <p:clrMapOvr>
    <a:masterClrMapping/>
  </p:clrMapOvr>
  <p:transition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549228"/>
      </p:ext>
    </p:extLst>
  </p:cSld>
  <p:clrMapOvr>
    <a:masterClrMapping/>
  </p:clrMapOvr>
  <p:transition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9810306"/>
      </p:ext>
    </p:extLst>
  </p:cSld>
  <p:clrMapOvr>
    <a:masterClrMapping/>
  </p:clrMapOvr>
  <p:transition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988430"/>
      </p:ext>
    </p:extLst>
  </p:cSld>
  <p:clrMapOvr>
    <a:masterClrMapping/>
  </p:clrMapOvr>
  <p:transition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755767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8524314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201314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8618841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05758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4077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1853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5524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04013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756802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77403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113643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310930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3811206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92738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3137477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53619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68845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19512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413120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605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4720683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7332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9524048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224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5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198956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4555275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5761296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521673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1676742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19133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2946749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490705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3221310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064715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5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8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0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2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1" y="0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5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8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0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2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1" y="1282446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5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8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0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2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1" y="2564893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5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8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0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2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1" y="3847338"/>
            <a:ext cx="1536193" cy="1296162"/>
          </a:xfrm>
        </p:spPr>
        <p:txBody>
          <a:bodyPr lIns="182844" tIns="91422" rIns="182844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467357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08248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355815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3030221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0193041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6782941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014317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9101556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59235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391774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0732806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6994667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879624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1535518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869457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3/26/2021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1856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2" indent="-114262">
              <a:buFont typeface="Arial" panose="020B0604020202020204" pitchFamily="34" charset="0"/>
              <a:buChar char="•"/>
              <a:defRPr sz="1000"/>
            </a:lvl2pPr>
            <a:lvl3pPr marL="228522" indent="-114262">
              <a:defRPr sz="1000"/>
            </a:lvl3pPr>
            <a:lvl4pPr marL="399913" indent="-171389">
              <a:defRPr sz="1000"/>
            </a:lvl4pPr>
            <a:lvl5pPr marL="571303" indent="-17138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4"/>
            <a:ext cx="1831086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4"/>
            <a:ext cx="2496312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4"/>
            <a:ext cx="3813049" cy="224125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9"/>
            <a:ext cx="1831086" cy="994955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9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7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4719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4719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68" indent="-18567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4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4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30660"/>
            <a:ext cx="3813049" cy="600146"/>
          </a:xfrm>
          <a:solidFill>
            <a:schemeClr val="accent1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30660"/>
            <a:ext cx="3813049" cy="600146"/>
          </a:xfrm>
          <a:solidFill>
            <a:schemeClr val="accent4">
              <a:alpha val="80000"/>
            </a:schemeClr>
          </a:solidFill>
        </p:spPr>
        <p:txBody>
          <a:bodyPr lIns="182844" tIns="91422" rIns="182844" bIns="91422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93" indent="-128549">
              <a:defRPr sz="1000">
                <a:solidFill>
                  <a:srgbClr val="FFFFFF"/>
                </a:solidFill>
              </a:defRPr>
            </a:lvl3pPr>
            <a:lvl4pPr marL="385641" indent="-128549">
              <a:defRPr sz="1000">
                <a:solidFill>
                  <a:srgbClr val="FFFFFF"/>
                </a:solidFill>
              </a:defRPr>
            </a:lvl4pPr>
            <a:lvl5pPr marL="557036" indent="-171398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9" indent="-128549">
              <a:buFont typeface="Arial" panose="020B0604020202020204" pitchFamily="34" charset="0"/>
              <a:buChar char="•"/>
              <a:defRPr sz="1000"/>
            </a:lvl2pPr>
            <a:lvl3pPr marL="257093" indent="-128549">
              <a:defRPr sz="1000"/>
            </a:lvl3pPr>
            <a:lvl4pPr marL="385641" indent="-128549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9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0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1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3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9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0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1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3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9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0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1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3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8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6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4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6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8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6"/>
            <a:ext cx="7772401" cy="3470673"/>
          </a:xfrm>
        </p:spPr>
        <p:txBody>
          <a:bodyPr numCol="2" spcCol="274264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89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83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173" indent="-171389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67" indent="-171389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4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37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5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41" indent="-128549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9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4"/>
            <a:ext cx="7826817" cy="292676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1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5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15" y="1594511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5" y="2880393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615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28" y="1717516"/>
            <a:ext cx="7826819" cy="230832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284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14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80" y="1183041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79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5" y="162378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88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64" y="4783935"/>
            <a:ext cx="2924909" cy="200055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79" y="4783935"/>
            <a:ext cx="2101363" cy="200055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86" y="4783935"/>
            <a:ext cx="2101363" cy="2000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442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2" y="209997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5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0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4" y="2256840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5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0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4" y="3735454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00" indent="-88000">
              <a:buFont typeface="Arial" panose="020B0604020202020204" pitchFamily="34" charset="0"/>
              <a:buChar char="•"/>
              <a:defRPr sz="900"/>
            </a:lvl2pPr>
            <a:lvl3pPr marL="175996" indent="-88000">
              <a:defRPr sz="900"/>
            </a:lvl3pPr>
            <a:lvl4pPr marL="307997" indent="-132002">
              <a:defRPr sz="900"/>
            </a:lvl4pPr>
            <a:lvl5pPr marL="439995" indent="-132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2" y="700123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67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20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1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85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22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02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1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82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52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26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16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52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28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97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2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56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43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1" indent="0">
              <a:buNone/>
              <a:defRPr sz="1600" b="1"/>
            </a:lvl4pPr>
            <a:lvl5pPr marL="1828174" indent="0">
              <a:buNone/>
              <a:defRPr sz="1600" b="1"/>
            </a:lvl5pPr>
            <a:lvl6pPr marL="2285218" indent="0">
              <a:buNone/>
              <a:defRPr sz="1600" b="1"/>
            </a:lvl6pPr>
            <a:lvl7pPr marL="2742263" indent="0">
              <a:buNone/>
              <a:defRPr sz="1600" b="1"/>
            </a:lvl7pPr>
            <a:lvl8pPr marL="3199307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30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19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6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8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578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13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7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93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28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42" Type="http://schemas.openxmlformats.org/officeDocument/2006/relationships/slideLayout" Target="../slideLayouts/slideLayout149.xml"/><Relationship Id="rId47" Type="http://schemas.openxmlformats.org/officeDocument/2006/relationships/slideLayout" Target="../slideLayouts/slideLayout154.xml"/><Relationship Id="rId50" Type="http://schemas.openxmlformats.org/officeDocument/2006/relationships/slideLayout" Target="../slideLayouts/slideLayout157.xml"/><Relationship Id="rId55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48.xml"/><Relationship Id="rId54" Type="http://schemas.openxmlformats.org/officeDocument/2006/relationships/slideLayout" Target="../slideLayouts/slideLayout1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45" Type="http://schemas.openxmlformats.org/officeDocument/2006/relationships/slideLayout" Target="../slideLayouts/slideLayout152.xml"/><Relationship Id="rId53" Type="http://schemas.openxmlformats.org/officeDocument/2006/relationships/slideLayout" Target="../slideLayouts/slideLayout160.xml"/><Relationship Id="rId58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49" Type="http://schemas.openxmlformats.org/officeDocument/2006/relationships/slideLayout" Target="../slideLayouts/slideLayout156.xml"/><Relationship Id="rId57" Type="http://schemas.openxmlformats.org/officeDocument/2006/relationships/slideLayout" Target="../slideLayouts/slideLayout1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4" Type="http://schemas.openxmlformats.org/officeDocument/2006/relationships/slideLayout" Target="../slideLayouts/slideLayout151.xml"/><Relationship Id="rId52" Type="http://schemas.openxmlformats.org/officeDocument/2006/relationships/slideLayout" Target="../slideLayouts/slideLayout15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43" Type="http://schemas.openxmlformats.org/officeDocument/2006/relationships/slideLayout" Target="../slideLayouts/slideLayout150.xml"/><Relationship Id="rId48" Type="http://schemas.openxmlformats.org/officeDocument/2006/relationships/slideLayout" Target="../slideLayouts/slideLayout155.xml"/><Relationship Id="rId56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15.xml"/><Relationship Id="rId51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Relationship Id="rId46" Type="http://schemas.openxmlformats.org/officeDocument/2006/relationships/slideLayout" Target="../slideLayouts/slideLayout153.xml"/><Relationship Id="rId5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6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27517"/>
            <a:ext cx="1620957" cy="230820"/>
          </a:xfrm>
          <a:prstGeom prst="rect">
            <a:avLst/>
          </a:prstGeom>
        </p:spPr>
        <p:txBody>
          <a:bodyPr vert="horz" wrap="square" lIns="91411" tIns="45704" rIns="91411" bIns="4570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8"/>
            <a:ext cx="104567" cy="246221"/>
          </a:xfrm>
          <a:prstGeom prst="rect">
            <a:avLst/>
          </a:prstGeom>
        </p:spPr>
        <p:txBody>
          <a:bodyPr vert="horz" wrap="none" lIns="91411" tIns="45704" rIns="91411" bIns="4570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2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00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1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3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81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defTabSz="9140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9" y="4717987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 defTabSz="9140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0" indent="-172978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1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4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45" indent="-171389" algn="l" defTabSz="9140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4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3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1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1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3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7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7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8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150"/>
            <a:endParaRPr sz="2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9" y="162359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6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150"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150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1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575">
        <a:defRPr>
          <a:latin typeface="+mn-lt"/>
          <a:ea typeface="+mn-ea"/>
          <a:cs typeface="+mn-cs"/>
        </a:defRPr>
      </a:lvl2pPr>
      <a:lvl3pPr marL="1449150">
        <a:defRPr>
          <a:latin typeface="+mn-lt"/>
          <a:ea typeface="+mn-ea"/>
          <a:cs typeface="+mn-cs"/>
        </a:defRPr>
      </a:lvl3pPr>
      <a:lvl4pPr marL="2173726">
        <a:defRPr>
          <a:latin typeface="+mn-lt"/>
          <a:ea typeface="+mn-ea"/>
          <a:cs typeface="+mn-cs"/>
        </a:defRPr>
      </a:lvl4pPr>
      <a:lvl5pPr marL="2898301">
        <a:defRPr>
          <a:latin typeface="+mn-lt"/>
          <a:ea typeface="+mn-ea"/>
          <a:cs typeface="+mn-cs"/>
        </a:defRPr>
      </a:lvl5pPr>
      <a:lvl6pPr marL="3622876">
        <a:defRPr>
          <a:latin typeface="+mn-lt"/>
          <a:ea typeface="+mn-ea"/>
          <a:cs typeface="+mn-cs"/>
        </a:defRPr>
      </a:lvl6pPr>
      <a:lvl7pPr marL="4347451">
        <a:defRPr>
          <a:latin typeface="+mn-lt"/>
          <a:ea typeface="+mn-ea"/>
          <a:cs typeface="+mn-cs"/>
        </a:defRPr>
      </a:lvl7pPr>
      <a:lvl8pPr marL="5072027">
        <a:defRPr>
          <a:latin typeface="+mn-lt"/>
          <a:ea typeface="+mn-ea"/>
          <a:cs typeface="+mn-cs"/>
        </a:defRPr>
      </a:lvl8pPr>
      <a:lvl9pPr marL="579660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13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8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318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38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84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64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79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674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3/26/2021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86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5511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73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746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4924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44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2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69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167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375">
        <a:defRPr>
          <a:latin typeface="+mn-lt"/>
          <a:ea typeface="+mn-ea"/>
          <a:cs typeface="+mn-cs"/>
        </a:defRPr>
      </a:lvl2pPr>
      <a:lvl3pPr marL="1126746">
        <a:defRPr>
          <a:latin typeface="+mn-lt"/>
          <a:ea typeface="+mn-ea"/>
          <a:cs typeface="+mn-cs"/>
        </a:defRPr>
      </a:lvl3pPr>
      <a:lvl4pPr marL="1690112">
        <a:defRPr>
          <a:latin typeface="+mn-lt"/>
          <a:ea typeface="+mn-ea"/>
          <a:cs typeface="+mn-cs"/>
        </a:defRPr>
      </a:lvl4pPr>
      <a:lvl5pPr marL="2253487">
        <a:defRPr>
          <a:latin typeface="+mn-lt"/>
          <a:ea typeface="+mn-ea"/>
          <a:cs typeface="+mn-cs"/>
        </a:defRPr>
      </a:lvl5pPr>
      <a:lvl6pPr marL="2816855">
        <a:defRPr>
          <a:latin typeface="+mn-lt"/>
          <a:ea typeface="+mn-ea"/>
          <a:cs typeface="+mn-cs"/>
        </a:defRPr>
      </a:lvl6pPr>
      <a:lvl7pPr marL="3380231">
        <a:defRPr>
          <a:latin typeface="+mn-lt"/>
          <a:ea typeface="+mn-ea"/>
          <a:cs typeface="+mn-cs"/>
        </a:defRPr>
      </a:lvl7pPr>
      <a:lvl8pPr marL="3943595">
        <a:defRPr>
          <a:latin typeface="+mn-lt"/>
          <a:ea typeface="+mn-ea"/>
          <a:cs typeface="+mn-cs"/>
        </a:defRPr>
      </a:lvl8pPr>
      <a:lvl9pPr marL="4506975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35253"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  <p:sldLayoutId id="2147483914" r:id="rId39"/>
    <p:sldLayoutId id="2147483915" r:id="rId40"/>
    <p:sldLayoutId id="2147483916" r:id="rId41"/>
    <p:sldLayoutId id="2147483917" r:id="rId42"/>
    <p:sldLayoutId id="2147483918" r:id="rId43"/>
    <p:sldLayoutId id="2147483919" r:id="rId44"/>
    <p:sldLayoutId id="2147483920" r:id="rId45"/>
    <p:sldLayoutId id="2147483921" r:id="rId46"/>
    <p:sldLayoutId id="2147483922" r:id="rId47"/>
    <p:sldLayoutId id="2147483923" r:id="rId48"/>
    <p:sldLayoutId id="2147483924" r:id="rId49"/>
    <p:sldLayoutId id="2147483925" r:id="rId50"/>
    <p:sldLayoutId id="2147483926" r:id="rId51"/>
    <p:sldLayoutId id="2147483927" r:id="rId52"/>
    <p:sldLayoutId id="2147483928" r:id="rId53"/>
    <p:sldLayoutId id="2147483929" r:id="rId54"/>
    <p:sldLayoutId id="2147483930" r:id="rId55"/>
    <p:sldLayoutId id="2147483931" r:id="rId56"/>
    <p:sldLayoutId id="2147483932" r:id="rId57"/>
    <p:sldLayoutId id="2147483933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3" y="2388"/>
            <a:ext cx="9143997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43" y="1703796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6" y="3208738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126409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00" y="338145"/>
            <a:ext cx="5978111" cy="943536"/>
          </a:xfrm>
          <a:prstGeom prst="rect">
            <a:avLst/>
          </a:prstGeom>
        </p:spPr>
        <p:txBody>
          <a:bodyPr wrap="square" lIns="0" tIns="200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07" algn="ctr" defTabSz="125276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300" dirty="0">
                <a:solidFill>
                  <a:sysClr val="window" lastClr="FFFFFF"/>
                </a:solidFill>
              </a:rPr>
              <a:t>ONA TILI</a:t>
            </a:r>
            <a:endParaRPr lang="en-US" sz="5100" kern="2000" spc="300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39" y="1089438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70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8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57" y="825109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14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844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980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3" y="300674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980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081114" y="499411"/>
            <a:ext cx="1609344" cy="627130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2980">
              <a:spcBef>
                <a:spcPts val="88"/>
              </a:spcBef>
            </a:pPr>
            <a:r>
              <a:rPr lang="uz-Latn-UZ" sz="4000" b="1" spc="-4" dirty="0">
                <a:solidFill>
                  <a:srgbClr val="FEFEFE"/>
                </a:solidFill>
                <a:latin typeface="Arial"/>
                <a:cs typeface="Arial"/>
              </a:rPr>
              <a:t>6-</a:t>
            </a:r>
            <a:r>
              <a:rPr sz="40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04865" y="1532408"/>
            <a:ext cx="8143537" cy="1572377"/>
          </a:xfrm>
          <a:prstGeom prst="rect">
            <a:avLst/>
          </a:prstGeom>
        </p:spPr>
        <p:txBody>
          <a:bodyPr vert="horz" wrap="square" lIns="0" tIns="12913" rIns="0" bIns="0" rtlCol="0">
            <a:spAutoFit/>
          </a:bodyPr>
          <a:lstStyle/>
          <a:p>
            <a:pPr marL="17020" algn="ctr" defTabSz="532980">
              <a:lnSpc>
                <a:spcPct val="150000"/>
              </a:lnSpc>
              <a:spcBef>
                <a:spcPts val="103"/>
              </a:spcBef>
            </a:pP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OT VA SIFAT BO‘YICHA O‘TILGANLARNI TAKRORLASH</a:t>
            </a:r>
            <a:endParaRPr lang="uz-Latn-UZ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6" y="3087303"/>
            <a:ext cx="2869660" cy="18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Sifatlarning otlashuvi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713" y="110090"/>
            <a:ext cx="838468" cy="92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38220"/>
              </p:ext>
            </p:extLst>
          </p:nvPr>
        </p:nvGraphicFramePr>
        <p:xfrm>
          <a:off x="182880" y="985520"/>
          <a:ext cx="8572014" cy="354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3782" y="1305731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79" y="2152690"/>
            <a:ext cx="171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73" y="2872937"/>
            <a:ext cx="1398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309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Qaratqich</a:t>
            </a:r>
          </a:p>
          <a:p>
            <a:pPr algn="ctr" defTabSz="342309"/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aniqlovchi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76" y="37598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kesim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239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480-mashq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558" y="1007375"/>
            <a:ext cx="8638161" cy="292388"/>
          </a:xfrm>
        </p:spPr>
        <p:txBody>
          <a:bodyPr/>
          <a:lstStyle/>
          <a:p>
            <a:pPr algn="ctr"/>
            <a:r>
              <a:rPr lang="en-US" dirty="0" err="1" smtClean="0"/>
              <a:t>Sifatlarni</a:t>
            </a:r>
            <a:r>
              <a:rPr lang="en-US" dirty="0" smtClean="0"/>
              <a:t> </a:t>
            </a:r>
            <a:r>
              <a:rPr lang="en-US" dirty="0" err="1"/>
              <a:t>topib</a:t>
            </a:r>
            <a:r>
              <a:rPr lang="en-US" dirty="0"/>
              <a:t>, </a:t>
            </a:r>
            <a:r>
              <a:rPr lang="en-US" dirty="0" err="1"/>
              <a:t>ularga</a:t>
            </a:r>
            <a:r>
              <a:rPr lang="en-US" dirty="0"/>
              <a:t> </a:t>
            </a:r>
            <a:r>
              <a:rPr lang="en-US" dirty="0" err="1"/>
              <a:t>ta’rif</a:t>
            </a:r>
            <a:r>
              <a:rPr lang="en-US" dirty="0"/>
              <a:t> </a:t>
            </a:r>
            <a:r>
              <a:rPr lang="en-US" dirty="0" err="1"/>
              <a:t>bering</a:t>
            </a:r>
            <a:r>
              <a:rPr lang="en-US" dirty="0"/>
              <a:t>. </a:t>
            </a:r>
            <a:r>
              <a:rPr lang="en-US" dirty="0" err="1"/>
              <a:t>Sifatlarning</a:t>
            </a:r>
            <a:r>
              <a:rPr lang="en-US" dirty="0"/>
              <a:t> </a:t>
            </a:r>
            <a:r>
              <a:rPr lang="en-US" dirty="0" err="1"/>
              <a:t>ma’no</a:t>
            </a:r>
            <a:r>
              <a:rPr lang="en-US" dirty="0"/>
              <a:t> </a:t>
            </a:r>
            <a:r>
              <a:rPr lang="en-US" dirty="0" err="1"/>
              <a:t>guruhlarini</a:t>
            </a:r>
            <a:r>
              <a:rPr lang="en-US" dirty="0"/>
              <a:t> </a:t>
            </a:r>
            <a:r>
              <a:rPr lang="en-US" dirty="0" err="1"/>
              <a:t>belgilang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829" y="1489968"/>
            <a:ext cx="69066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Sarijo‘ga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arig‘idan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sug‘orib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kishiga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ro‘para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kiygan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to‘ni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bo‘risi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deyishadi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dovyurak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olishib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bo‘g‘ib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o‘ldirgan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Qoraqishloqning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etagidagi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to‘qaydan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uz-Latn-U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 Said Ahmad 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99625" y="2730229"/>
            <a:ext cx="1595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99625" y="2798322"/>
            <a:ext cx="1595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1"/>
          <p:cNvSpPr/>
          <p:nvPr/>
        </p:nvSpPr>
        <p:spPr>
          <a:xfrm>
            <a:off x="5035342" y="3103197"/>
            <a:ext cx="772068" cy="9752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2" name="object 21"/>
          <p:cNvSpPr/>
          <p:nvPr/>
        </p:nvSpPr>
        <p:spPr>
          <a:xfrm>
            <a:off x="264725" y="3500127"/>
            <a:ext cx="698308" cy="9752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3" name="object 21"/>
          <p:cNvSpPr/>
          <p:nvPr/>
        </p:nvSpPr>
        <p:spPr>
          <a:xfrm>
            <a:off x="944621" y="3504781"/>
            <a:ext cx="698308" cy="9752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64" y="1525768"/>
            <a:ext cx="1061396" cy="207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481-mashq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128" y="910095"/>
            <a:ext cx="8543770" cy="738664"/>
          </a:xfrm>
        </p:spPr>
        <p:txBody>
          <a:bodyPr/>
          <a:lstStyle/>
          <a:p>
            <a:r>
              <a:rPr lang="uz-Latn-UZ" dirty="0" smtClean="0"/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She’rni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o‘qing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Sifatlarni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aniqlang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Ularning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tuzilishiga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ko‘ra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turini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gapdagi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vazifasini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belgilang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468" y="1960605"/>
            <a:ext cx="643971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Ko‘rinmas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qalbiga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Nomard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qo‘rqoqdan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Hoshimov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en-US" dirty="0"/>
          </a:p>
        </p:txBody>
      </p:sp>
      <p:sp>
        <p:nvSpPr>
          <p:cNvPr id="5" name="object 21"/>
          <p:cNvSpPr/>
          <p:nvPr/>
        </p:nvSpPr>
        <p:spPr>
          <a:xfrm>
            <a:off x="467966" y="3226000"/>
            <a:ext cx="698308" cy="9752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6" name="object 21"/>
          <p:cNvSpPr/>
          <p:nvPr/>
        </p:nvSpPr>
        <p:spPr>
          <a:xfrm>
            <a:off x="1797411" y="3209490"/>
            <a:ext cx="508043" cy="9752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966" y="3745153"/>
            <a:ext cx="115655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05454" y="3735426"/>
            <a:ext cx="168288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Картинки по запросу &quot;metodika fanlarining o'qitish texnologiyas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8" y="1670345"/>
            <a:ext cx="1919160" cy="19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7966" y="4319880"/>
            <a:ext cx="550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Nomard, qo‘rqoq –sodda yasama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95581" y="4184090"/>
            <a:ext cx="125703" cy="271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898843" y="4184089"/>
            <a:ext cx="185202" cy="271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4268" y="4143931"/>
            <a:ext cx="218498" cy="271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56292" y="4174361"/>
            <a:ext cx="207704" cy="238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гнутая вверх стрелка 26"/>
          <p:cNvSpPr/>
          <p:nvPr/>
        </p:nvSpPr>
        <p:spPr>
          <a:xfrm>
            <a:off x="1068994" y="4203545"/>
            <a:ext cx="751169" cy="22310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2051432" y="4230520"/>
            <a:ext cx="751169" cy="22310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28"/>
            <a:ext cx="9178552" cy="584775"/>
          </a:xfrm>
        </p:spPr>
        <p:txBody>
          <a:bodyPr/>
          <a:lstStyle/>
          <a:p>
            <a:pPr algn="ctr"/>
            <a:r>
              <a:rPr lang="uz-Latn-UZ" sz="3800" dirty="0" smtClean="0"/>
              <a:t>Mustaqil bajarish uchun </a:t>
            </a:r>
            <a:r>
              <a:rPr lang="uz-Latn-UZ" sz="3800" dirty="0" smtClean="0"/>
              <a:t>topshiriqlar:</a:t>
            </a:r>
            <a:endParaRPr lang="ru-RU" sz="3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089" y="1046286"/>
            <a:ext cx="8436766" cy="2923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468" y="846923"/>
            <a:ext cx="83852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479-mashq.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Hovlimizda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hildi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468" y="1739475"/>
            <a:ext cx="72568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482-mashq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aytishlarni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Nutqingizni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o‘stiring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Sifatlarning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orttirma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darajalarini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Namuna: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 turi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maza-ta’m; 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sodda;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oddiy; </a:t>
            </a:r>
            <a:r>
              <a:rPr lang="uz-Latn-U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aniqlovchi.</a:t>
            </a:r>
          </a:p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Nordon – juda nordon, nordonroq.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75" y="1768665"/>
            <a:ext cx="1677947" cy="15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8571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92169"/>
              </p:ext>
            </p:extLst>
          </p:nvPr>
        </p:nvGraphicFramePr>
        <p:xfrm>
          <a:off x="191589" y="696099"/>
          <a:ext cx="5543006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 va narsa belgisi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Kim?, nima?, qayer?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-siz, -li, -dor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Egalik va kelishik qo</a:t>
                      </a:r>
                      <a:r>
                        <a:rPr lang="uz-Latn-UZ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‘shimcha-larini qabul qiladi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 va hajmni bildiradi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Atab qo‘yilgan nomlar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va xususiyatni bildiradi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>
            <a:endCxn id="15" idx="1"/>
          </p:cNvCxnSpPr>
          <p:nvPr/>
        </p:nvCxnSpPr>
        <p:spPr>
          <a:xfrm>
            <a:off x="5734595" y="925344"/>
            <a:ext cx="1554479" cy="2230175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5747658" y="1543067"/>
            <a:ext cx="1541415" cy="4782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5747658" y="2021287"/>
            <a:ext cx="1541416" cy="1134232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82344" y="2040431"/>
            <a:ext cx="1606728" cy="6657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1"/>
          </p:cNvCxnSpPr>
          <p:nvPr/>
        </p:nvCxnSpPr>
        <p:spPr>
          <a:xfrm flipV="1">
            <a:off x="5747658" y="3155519"/>
            <a:ext cx="1541416" cy="240824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1"/>
          </p:cNvCxnSpPr>
          <p:nvPr/>
        </p:nvCxnSpPr>
        <p:spPr>
          <a:xfrm flipV="1">
            <a:off x="5747657" y="2021287"/>
            <a:ext cx="1541416" cy="19498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подготовка 3"/>
          <p:cNvSpPr/>
          <p:nvPr/>
        </p:nvSpPr>
        <p:spPr>
          <a:xfrm>
            <a:off x="7289073" y="1543067"/>
            <a:ext cx="1854925" cy="956440"/>
          </a:xfrm>
          <a:prstGeom prst="flowChartPreparati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7289074" y="2677299"/>
            <a:ext cx="1854925" cy="956440"/>
          </a:xfrm>
          <a:prstGeom prst="flowChartPreparation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 flipV="1">
            <a:off x="5734595" y="3155519"/>
            <a:ext cx="1554479" cy="136430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31152"/>
              </p:ext>
            </p:extLst>
          </p:nvPr>
        </p:nvGraphicFramePr>
        <p:xfrm>
          <a:off x="365760" y="895350"/>
          <a:ext cx="6096000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sayroqi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tutatqi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oqshomgi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kechki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tepki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erinchoq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baseline="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o‘yinchoq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7014" y="118872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9654" y="166126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7014" y="21336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654" y="257048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7014" y="3048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9654" y="348488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7014" y="395058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654" y="44356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309"/>
            <a:r>
              <a:rPr lang="uz-Latn-UZ" sz="40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0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58" y="1217136"/>
            <a:ext cx="2219325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866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YODGA 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2698" y="1084219"/>
            <a:ext cx="2137584" cy="520846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2697" y="1790259"/>
            <a:ext cx="2085334" cy="602745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698" y="2590798"/>
            <a:ext cx="1972214" cy="560964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Qayer?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82388" y="1084219"/>
            <a:ext cx="966651" cy="2067544"/>
          </a:xfrm>
          <a:prstGeom prst="rightBrace">
            <a:avLst>
              <a:gd name="adj1" fmla="val 3941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2952" y="1383737"/>
            <a:ext cx="1058091" cy="914400"/>
          </a:xfrm>
          <a:prstGeom prst="roundRect">
            <a:avLst>
              <a:gd name="adj" fmla="val 309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3175" y="1754544"/>
            <a:ext cx="2073496" cy="638460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elishik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73174" y="1008016"/>
            <a:ext cx="2073497" cy="674869"/>
          </a:xfrm>
          <a:prstGeom prst="round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galik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70452" y="2566850"/>
            <a:ext cx="1976220" cy="584913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Ko‘plik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350329" y="1084218"/>
            <a:ext cx="778098" cy="2067545"/>
          </a:xfrm>
          <a:prstGeom prst="leftBrace">
            <a:avLst>
              <a:gd name="adj1" fmla="val 57799"/>
              <a:gd name="adj2" fmla="val 4932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83888" y="2953968"/>
            <a:ext cx="1976220" cy="584913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65771" y="3623295"/>
            <a:ext cx="2538918" cy="584913"/>
          </a:xfrm>
          <a:prstGeom prst="roundRect">
            <a:avLst>
              <a:gd name="adj" fmla="val 50000"/>
            </a:avLst>
          </a:prstGeom>
          <a:solidFill>
            <a:srgbClr val="66FF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Kichraytirish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8363" y="4331610"/>
            <a:ext cx="1976220" cy="584913"/>
          </a:xfrm>
          <a:prstGeom prst="roundRect">
            <a:avLst>
              <a:gd name="adj" fmla="val 50000"/>
            </a:avLst>
          </a:prstGeom>
          <a:solidFill>
            <a:srgbClr val="FF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Erkalash 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16200000">
            <a:off x="4334118" y="1745377"/>
            <a:ext cx="455580" cy="1961602"/>
          </a:xfrm>
          <a:prstGeom prst="rightBrace">
            <a:avLst>
              <a:gd name="adj1" fmla="val 3941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r>
              <a:rPr lang="uz-Latn-UZ" sz="4000" dirty="0" smtClean="0"/>
              <a:t>Otlarning tuzilishiga ko‘ra turlari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5255593"/>
              </p:ext>
            </p:extLst>
          </p:nvPr>
        </p:nvGraphicFramePr>
        <p:xfrm>
          <a:off x="152400" y="71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3660" y="812362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33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inf, sinfdosh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759" y="1490064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33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569" y="2171098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33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rzu-armon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0299" y="2952148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33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ovun-povun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33753" y="1073972"/>
            <a:ext cx="718457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23313" y="1800756"/>
            <a:ext cx="566057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50724" y="2524656"/>
            <a:ext cx="1070066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45875" y="3250484"/>
            <a:ext cx="777785" cy="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1949687"/>
              </p:ext>
            </p:extLst>
          </p:nvPr>
        </p:nvGraphicFramePr>
        <p:xfrm>
          <a:off x="2675110" y="1240139"/>
          <a:ext cx="3821344" cy="276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204277" y="1322961"/>
            <a:ext cx="2538921" cy="484632"/>
          </a:xfrm>
          <a:prstGeom prst="homePlate">
            <a:avLst/>
          </a:prstGeom>
          <a:solidFill>
            <a:srgbClr val="03A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Shaxs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04277" y="2292484"/>
            <a:ext cx="2538921" cy="484632"/>
          </a:xfrm>
          <a:prstGeom prst="homePlate">
            <a:avLst/>
          </a:prstGeom>
          <a:solidFill>
            <a:srgbClr val="03A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O‘rin-joy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09137" y="3378739"/>
            <a:ext cx="2538921" cy="484632"/>
          </a:xfrm>
          <a:prstGeom prst="homePlate">
            <a:avLst/>
          </a:prstGeom>
          <a:solidFill>
            <a:srgbClr val="03A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Narsa nomlari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329462" y="1099224"/>
            <a:ext cx="2639440" cy="484632"/>
          </a:xfrm>
          <a:prstGeom prst="homePlate">
            <a:avLst/>
          </a:prstGeom>
          <a:solidFill>
            <a:srgbClr val="2676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Shaxs otlari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361887" y="1914856"/>
            <a:ext cx="2639440" cy="484632"/>
          </a:xfrm>
          <a:prstGeom prst="homePlate">
            <a:avLst/>
          </a:prstGeom>
          <a:solidFill>
            <a:srgbClr val="2676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Narsa otlari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361887" y="2780357"/>
            <a:ext cx="2639440" cy="484632"/>
          </a:xfrm>
          <a:prstGeom prst="homePlate">
            <a:avLst/>
          </a:prstGeom>
          <a:solidFill>
            <a:srgbClr val="2676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O‘rin-joy otlari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329462" y="3585125"/>
            <a:ext cx="2639440" cy="685318"/>
          </a:xfrm>
          <a:prstGeom prst="homePlate">
            <a:avLst/>
          </a:prstGeom>
          <a:solidFill>
            <a:srgbClr val="2676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Faoliyat-jarayon otlari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32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07" y="180788"/>
            <a:ext cx="8322028" cy="613171"/>
          </a:xfrm>
        </p:spPr>
        <p:txBody>
          <a:bodyPr>
            <a:noAutofit/>
          </a:bodyPr>
          <a:lstStyle/>
          <a:p>
            <a:r>
              <a:rPr lang="uz-Latn-UZ" sz="3200" dirty="0" smtClean="0"/>
              <a:t>Boshqotirmaga qanday topshiriq qo‘yasiz?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626" y="873760"/>
            <a:ext cx="6482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309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34896"/>
          <p:cNvGrpSpPr/>
          <p:nvPr/>
        </p:nvGrpSpPr>
        <p:grpSpPr>
          <a:xfrm flipH="1">
            <a:off x="330053" y="1614526"/>
            <a:ext cx="4530190" cy="2183026"/>
            <a:chOff x="161912" y="73705"/>
            <a:chExt cx="1554277" cy="678458"/>
          </a:xfrm>
        </p:grpSpPr>
        <p:sp>
          <p:nvSpPr>
            <p:cNvPr id="15" name="Shape 150409"/>
            <p:cNvSpPr/>
            <p:nvPr/>
          </p:nvSpPr>
          <p:spPr>
            <a:xfrm>
              <a:off x="658470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Shape 150410"/>
            <p:cNvSpPr/>
            <p:nvPr/>
          </p:nvSpPr>
          <p:spPr>
            <a:xfrm>
              <a:off x="826110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Shape 150411"/>
            <p:cNvSpPr/>
            <p:nvPr/>
          </p:nvSpPr>
          <p:spPr>
            <a:xfrm>
              <a:off x="492747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Shape 150412"/>
            <p:cNvSpPr/>
            <p:nvPr/>
          </p:nvSpPr>
          <p:spPr>
            <a:xfrm>
              <a:off x="328282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Shape 150413"/>
            <p:cNvSpPr/>
            <p:nvPr/>
          </p:nvSpPr>
          <p:spPr>
            <a:xfrm>
              <a:off x="161912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Shape 150414"/>
            <p:cNvSpPr/>
            <p:nvPr/>
          </p:nvSpPr>
          <p:spPr>
            <a:xfrm>
              <a:off x="162547" y="57956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Shape 150415"/>
            <p:cNvSpPr/>
            <p:nvPr/>
          </p:nvSpPr>
          <p:spPr>
            <a:xfrm>
              <a:off x="658470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Shape 150416"/>
            <p:cNvSpPr/>
            <p:nvPr/>
          </p:nvSpPr>
          <p:spPr>
            <a:xfrm>
              <a:off x="826110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Shape 150417"/>
            <p:cNvSpPr/>
            <p:nvPr/>
          </p:nvSpPr>
          <p:spPr>
            <a:xfrm>
              <a:off x="492747" y="41319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Shape 150419"/>
            <p:cNvSpPr/>
            <p:nvPr/>
          </p:nvSpPr>
          <p:spPr>
            <a:xfrm>
              <a:off x="657835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Shape 150420"/>
            <p:cNvSpPr/>
            <p:nvPr/>
          </p:nvSpPr>
          <p:spPr>
            <a:xfrm>
              <a:off x="825475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Shape 150421"/>
            <p:cNvSpPr/>
            <p:nvPr/>
          </p:nvSpPr>
          <p:spPr>
            <a:xfrm>
              <a:off x="492112" y="244284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Shape 150422"/>
            <p:cNvSpPr/>
            <p:nvPr/>
          </p:nvSpPr>
          <p:spPr>
            <a:xfrm>
              <a:off x="655295" y="74752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Shape 150423"/>
            <p:cNvSpPr/>
            <p:nvPr/>
          </p:nvSpPr>
          <p:spPr>
            <a:xfrm>
              <a:off x="825663" y="73705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167513" h="167513">
                  <a:moveTo>
                    <a:pt x="0" y="0"/>
                  </a:moveTo>
                  <a:lnTo>
                    <a:pt x="167513" y="0"/>
                  </a:lnTo>
                  <a:lnTo>
                    <a:pt x="167513" y="167513"/>
                  </a:lnTo>
                  <a:lnTo>
                    <a:pt x="0" y="16751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Shape 7949"/>
            <p:cNvSpPr/>
            <p:nvPr/>
          </p:nvSpPr>
          <p:spPr>
            <a:xfrm>
              <a:off x="993623" y="75311"/>
              <a:ext cx="722566" cy="676852"/>
            </a:xfrm>
            <a:custGeom>
              <a:avLst/>
              <a:gdLst/>
              <a:ahLst/>
              <a:cxnLst/>
              <a:rect l="0" t="0" r="0" b="0"/>
              <a:pathLst>
                <a:path w="726313" h="838708">
                  <a:moveTo>
                    <a:pt x="0" y="838708"/>
                  </a:moveTo>
                  <a:lnTo>
                    <a:pt x="726313" y="838708"/>
                  </a:lnTo>
                  <a:lnTo>
                    <a:pt x="72631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92" cap="flat" cmpd="sng" algn="ctr">
              <a:solidFill>
                <a:srgbClr val="181717"/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ru-RU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Rectangle 7951"/>
          <p:cNvSpPr/>
          <p:nvPr/>
        </p:nvSpPr>
        <p:spPr>
          <a:xfrm>
            <a:off x="2485206" y="1619694"/>
            <a:ext cx="441346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ru-RU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 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47" name="Rectangle 7951"/>
          <p:cNvSpPr/>
          <p:nvPr/>
        </p:nvSpPr>
        <p:spPr>
          <a:xfrm>
            <a:off x="2757468" y="3738880"/>
            <a:ext cx="268133" cy="46852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8" name="Rectangle 7951"/>
          <p:cNvSpPr/>
          <p:nvPr/>
        </p:nvSpPr>
        <p:spPr>
          <a:xfrm>
            <a:off x="3122881" y="1644838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59" name="Rectangle 7951"/>
          <p:cNvSpPr/>
          <p:nvPr/>
        </p:nvSpPr>
        <p:spPr>
          <a:xfrm>
            <a:off x="2541318" y="2201859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0" name="Rectangle 7951"/>
          <p:cNvSpPr/>
          <p:nvPr/>
        </p:nvSpPr>
        <p:spPr>
          <a:xfrm>
            <a:off x="3037307" y="2197364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1" name="Rectangle 7951"/>
          <p:cNvSpPr/>
          <p:nvPr/>
        </p:nvSpPr>
        <p:spPr>
          <a:xfrm>
            <a:off x="3560173" y="2180374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2" name="Rectangle 7951"/>
          <p:cNvSpPr/>
          <p:nvPr/>
        </p:nvSpPr>
        <p:spPr>
          <a:xfrm>
            <a:off x="2541318" y="2708623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3" name="Rectangle 7951"/>
          <p:cNvSpPr/>
          <p:nvPr/>
        </p:nvSpPr>
        <p:spPr>
          <a:xfrm>
            <a:off x="3010060" y="2708623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4" name="Rectangle 7951"/>
          <p:cNvSpPr/>
          <p:nvPr/>
        </p:nvSpPr>
        <p:spPr>
          <a:xfrm>
            <a:off x="3519625" y="2694680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66" name="Rectangle 7951"/>
          <p:cNvSpPr/>
          <p:nvPr/>
        </p:nvSpPr>
        <p:spPr>
          <a:xfrm>
            <a:off x="3142537" y="3583382"/>
            <a:ext cx="277784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1" name="Rectangle 7951"/>
          <p:cNvSpPr/>
          <p:nvPr/>
        </p:nvSpPr>
        <p:spPr>
          <a:xfrm>
            <a:off x="2482986" y="3245871"/>
            <a:ext cx="441346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ru-RU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 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2" name="Rectangle 7951"/>
          <p:cNvSpPr/>
          <p:nvPr/>
        </p:nvSpPr>
        <p:spPr>
          <a:xfrm>
            <a:off x="3054236" y="3242196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3" name="Rectangle 7951"/>
          <p:cNvSpPr/>
          <p:nvPr/>
        </p:nvSpPr>
        <p:spPr>
          <a:xfrm>
            <a:off x="3547552" y="3248387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4" name="Rectangle 7951"/>
          <p:cNvSpPr/>
          <p:nvPr/>
        </p:nvSpPr>
        <p:spPr>
          <a:xfrm>
            <a:off x="4020872" y="3249787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 smtClean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75" name="Rectangle 7951"/>
          <p:cNvSpPr/>
          <p:nvPr/>
        </p:nvSpPr>
        <p:spPr>
          <a:xfrm>
            <a:off x="4503934" y="3259184"/>
            <a:ext cx="220673" cy="505017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 defTabSz="914400">
              <a:lnSpc>
                <a:spcPct val="115000"/>
              </a:lnSpc>
              <a:defRPr/>
            </a:pPr>
            <a:r>
              <a:rPr lang="uz-Latn-UZ" sz="2800" kern="0" dirty="0">
                <a:solidFill>
                  <a:srgbClr val="18171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endParaRPr lang="ru-RU" sz="1100" kern="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9088" y="1604797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309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 oti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3404" y="2171460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309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O‘rin-joy oti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3404" y="2663715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309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 oti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0125" y="3249787"/>
            <a:ext cx="3518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309"/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Faoliyat-jarayon oti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461802" y="1881930"/>
            <a:ext cx="5544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949457" y="2460849"/>
            <a:ext cx="5544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3930728" y="2976373"/>
            <a:ext cx="5544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895649" y="3522670"/>
            <a:ext cx="5544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1" y="1659193"/>
            <a:ext cx="2013484" cy="20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15" y="966219"/>
            <a:ext cx="2069487" cy="20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476-mashq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128" y="987919"/>
            <a:ext cx="8549661" cy="3493264"/>
          </a:xfrm>
        </p:spPr>
        <p:txBody>
          <a:bodyPr/>
          <a:lstStyle/>
          <a:p>
            <a:r>
              <a:rPr lang="uz-Latn-UZ" sz="2400" dirty="0" smtClean="0"/>
              <a:t>   </a:t>
            </a:r>
            <a:r>
              <a:rPr lang="en-US" sz="2600" dirty="0" err="1" smtClean="0"/>
              <a:t>Onani</a:t>
            </a:r>
            <a:r>
              <a:rPr lang="en-US" sz="2600" dirty="0" smtClean="0"/>
              <a:t> </a:t>
            </a:r>
            <a:r>
              <a:rPr lang="en-US" sz="2600" dirty="0" err="1"/>
              <a:t>e’zozlash</a:t>
            </a:r>
            <a:r>
              <a:rPr lang="en-US" sz="2600" dirty="0"/>
              <a:t> – </a:t>
            </a:r>
            <a:r>
              <a:rPr lang="en-US" sz="2600" dirty="0" err="1"/>
              <a:t>bizning</a:t>
            </a:r>
            <a:r>
              <a:rPr lang="en-US" sz="2600" dirty="0"/>
              <a:t> </a:t>
            </a:r>
            <a:r>
              <a:rPr lang="en-US" sz="2600" dirty="0" err="1"/>
              <a:t>millatimiz</a:t>
            </a:r>
            <a:r>
              <a:rPr lang="en-US" sz="2600" dirty="0"/>
              <a:t>, </a:t>
            </a:r>
            <a:r>
              <a:rPr lang="en-US" sz="2600" dirty="0" err="1"/>
              <a:t>xalqimiz</a:t>
            </a:r>
            <a:r>
              <a:rPr lang="en-US" sz="2600" dirty="0"/>
              <a:t> </a:t>
            </a:r>
            <a:r>
              <a:rPr lang="en-US" sz="2600" dirty="0" smtClean="0"/>
              <a:t>u</a:t>
            </a:r>
            <a:r>
              <a:rPr lang="uz-Latn-UZ" sz="2600" dirty="0" smtClean="0"/>
              <a:t>c</a:t>
            </a:r>
            <a:r>
              <a:rPr lang="en-US" sz="2600" dirty="0" err="1" smtClean="0"/>
              <a:t>hun</a:t>
            </a:r>
            <a:r>
              <a:rPr lang="en-US" sz="2600" dirty="0" smtClean="0"/>
              <a:t> </a:t>
            </a:r>
            <a:r>
              <a:rPr lang="en-US" sz="2600" dirty="0" err="1"/>
              <a:t>oliy</a:t>
            </a:r>
            <a:r>
              <a:rPr lang="en-US" sz="2600" dirty="0"/>
              <a:t> </a:t>
            </a:r>
            <a:r>
              <a:rPr lang="en-US" sz="2600" dirty="0" err="1"/>
              <a:t>qadriyat</a:t>
            </a:r>
            <a:r>
              <a:rPr lang="en-US" sz="2600" dirty="0"/>
              <a:t> </a:t>
            </a:r>
            <a:r>
              <a:rPr lang="en-US" sz="2600" dirty="0" err="1"/>
              <a:t>darajasiga</a:t>
            </a:r>
            <a:r>
              <a:rPr lang="en-US" sz="2600" dirty="0"/>
              <a:t> </a:t>
            </a:r>
            <a:r>
              <a:rPr lang="en-US" sz="2600" dirty="0" err="1"/>
              <a:t>ko‘tarilgan</a:t>
            </a:r>
            <a:r>
              <a:rPr lang="en-US" sz="2600" dirty="0"/>
              <a:t> </a:t>
            </a:r>
            <a:r>
              <a:rPr lang="en-US" sz="2600" dirty="0" err="1"/>
              <a:t>fazilat</a:t>
            </a:r>
            <a:r>
              <a:rPr lang="en-US" sz="2600" dirty="0"/>
              <a:t>. </a:t>
            </a:r>
            <a:r>
              <a:rPr lang="en-US" sz="2600" dirty="0" err="1"/>
              <a:t>Onalarni</a:t>
            </a:r>
            <a:r>
              <a:rPr lang="en-US" sz="2600" dirty="0"/>
              <a:t> </a:t>
            </a:r>
            <a:r>
              <a:rPr lang="en-US" sz="2600" dirty="0" err="1" smtClean="0"/>
              <a:t>qan</a:t>
            </a:r>
            <a:r>
              <a:rPr lang="uz-Latn-UZ" sz="2600" dirty="0" smtClean="0"/>
              <a:t>c</a:t>
            </a:r>
            <a:r>
              <a:rPr lang="en-US" sz="2600" dirty="0" smtClean="0"/>
              <a:t>ha </a:t>
            </a:r>
            <a:r>
              <a:rPr lang="en-US" sz="2600" dirty="0" err="1"/>
              <a:t>ulug‘lasak</a:t>
            </a:r>
            <a:r>
              <a:rPr lang="en-US" sz="2600" dirty="0"/>
              <a:t>, </a:t>
            </a:r>
            <a:r>
              <a:rPr lang="en-US" sz="2600" dirty="0" err="1"/>
              <a:t>hayotimizning</a:t>
            </a:r>
            <a:r>
              <a:rPr lang="en-US" sz="2600" dirty="0"/>
              <a:t> </a:t>
            </a:r>
            <a:r>
              <a:rPr lang="uz-Latn-UZ" sz="2600" dirty="0" err="1" smtClean="0"/>
              <a:t>c</a:t>
            </a:r>
            <a:r>
              <a:rPr lang="en-US" sz="2600" dirty="0" err="1" smtClean="0"/>
              <a:t>hirog‘i</a:t>
            </a:r>
            <a:r>
              <a:rPr lang="en-US" sz="2600" dirty="0"/>
              <a:t>, </a:t>
            </a:r>
            <a:r>
              <a:rPr lang="en-US" sz="2600" dirty="0" err="1" smtClean="0"/>
              <a:t>umrimizning</a:t>
            </a:r>
            <a:r>
              <a:rPr lang="en-US" sz="2600" dirty="0" smtClean="0"/>
              <a:t> </a:t>
            </a:r>
            <a:r>
              <a:rPr lang="en-US" sz="2600" dirty="0" err="1"/>
              <a:t>guli</a:t>
            </a:r>
            <a:r>
              <a:rPr lang="en-US" sz="2600" dirty="0"/>
              <a:t> deb </a:t>
            </a:r>
            <a:r>
              <a:rPr lang="en-US" sz="2600" dirty="0" err="1"/>
              <a:t>e’zozlasak</a:t>
            </a:r>
            <a:r>
              <a:rPr lang="en-US" sz="2600" dirty="0"/>
              <a:t>, biz </a:t>
            </a:r>
            <a:r>
              <a:rPr lang="en-US" sz="2600" dirty="0" err="1"/>
              <a:t>oilamizni</a:t>
            </a:r>
            <a:r>
              <a:rPr lang="en-US" sz="2600" dirty="0"/>
              <a:t>, </a:t>
            </a:r>
            <a:r>
              <a:rPr lang="en-US" sz="2600" dirty="0" err="1" smtClean="0"/>
              <a:t>Vatanimizni</a:t>
            </a:r>
            <a:r>
              <a:rPr lang="en-US" sz="2600" dirty="0" smtClean="0"/>
              <a:t> </a:t>
            </a:r>
            <a:endParaRPr lang="uz-Latn-UZ" sz="2600" dirty="0" smtClean="0"/>
          </a:p>
          <a:p>
            <a:r>
              <a:rPr lang="en-US" sz="2600" dirty="0" err="1" smtClean="0"/>
              <a:t>e’zozlagan</a:t>
            </a:r>
            <a:r>
              <a:rPr lang="en-US" sz="2600" dirty="0" smtClean="0"/>
              <a:t> </a:t>
            </a:r>
            <a:r>
              <a:rPr lang="en-US" sz="2600" dirty="0" err="1"/>
              <a:t>bo‘lamiz</a:t>
            </a:r>
            <a:r>
              <a:rPr lang="en-US" sz="2600" dirty="0"/>
              <a:t>. </a:t>
            </a:r>
            <a:r>
              <a:rPr lang="en-US" sz="2600" dirty="0" err="1"/>
              <a:t>Mashhur</a:t>
            </a:r>
            <a:r>
              <a:rPr lang="en-US" sz="2600" dirty="0"/>
              <a:t> </a:t>
            </a:r>
            <a:r>
              <a:rPr lang="en-US" sz="2600" dirty="0" err="1"/>
              <a:t>shoirimiz</a:t>
            </a:r>
            <a:r>
              <a:rPr lang="en-US" sz="2600" dirty="0"/>
              <a:t> </a:t>
            </a:r>
            <a:endParaRPr lang="uz-Latn-UZ" sz="2600" dirty="0" smtClean="0"/>
          </a:p>
          <a:p>
            <a:r>
              <a:rPr lang="en-US" sz="2600" dirty="0" smtClean="0"/>
              <a:t>Abdulla </a:t>
            </a:r>
            <a:r>
              <a:rPr lang="en-US" sz="2600" dirty="0" err="1" smtClean="0"/>
              <a:t>Ori</a:t>
            </a:r>
            <a:r>
              <a:rPr lang="uz-Latn-UZ" sz="2600" dirty="0" smtClean="0"/>
              <a:t>p</a:t>
            </a:r>
            <a:r>
              <a:rPr lang="en-US" sz="2600" dirty="0" err="1" smtClean="0"/>
              <a:t>ov</a:t>
            </a:r>
            <a:r>
              <a:rPr lang="en-US" sz="2600" dirty="0" smtClean="0"/>
              <a:t> </a:t>
            </a:r>
            <a:r>
              <a:rPr lang="en-US" sz="2600" dirty="0" err="1" smtClean="0"/>
              <a:t>aytganlaridek</a:t>
            </a:r>
            <a:r>
              <a:rPr lang="en-US" sz="2600" dirty="0" smtClean="0"/>
              <a:t>:</a:t>
            </a:r>
            <a:r>
              <a:rPr lang="uz-Latn-UZ" sz="2600" dirty="0" smtClean="0"/>
              <a:t> –</a:t>
            </a:r>
            <a:r>
              <a:rPr lang="en-US" sz="2600" dirty="0" smtClean="0"/>
              <a:t>Bu </a:t>
            </a:r>
            <a:r>
              <a:rPr lang="en-US" sz="2600" dirty="0" err="1"/>
              <a:t>yorug</a:t>
            </a:r>
            <a:r>
              <a:rPr lang="en-US" sz="2600" dirty="0"/>
              <a:t>‘ </a:t>
            </a:r>
            <a:endParaRPr lang="uz-Latn-UZ" sz="2600" dirty="0" smtClean="0"/>
          </a:p>
          <a:p>
            <a:r>
              <a:rPr lang="en-US" sz="2600" dirty="0" err="1" smtClean="0"/>
              <a:t>olamda</a:t>
            </a:r>
            <a:r>
              <a:rPr lang="en-US" sz="2600" dirty="0" smtClean="0"/>
              <a:t> </a:t>
            </a:r>
            <a:r>
              <a:rPr lang="en-US" sz="2600" dirty="0" err="1"/>
              <a:t>Vatan</a:t>
            </a:r>
            <a:r>
              <a:rPr lang="en-US" sz="2600" dirty="0"/>
              <a:t> </a:t>
            </a:r>
            <a:r>
              <a:rPr lang="en-US" sz="2600" dirty="0" err="1"/>
              <a:t>bittadir</a:t>
            </a:r>
            <a:r>
              <a:rPr lang="en-US" sz="2600" dirty="0"/>
              <a:t>, </a:t>
            </a:r>
            <a:r>
              <a:rPr lang="en-US" sz="2600" dirty="0" err="1"/>
              <a:t>Bittadir</a:t>
            </a:r>
            <a:r>
              <a:rPr lang="en-US" sz="2600" dirty="0"/>
              <a:t> </a:t>
            </a:r>
            <a:r>
              <a:rPr lang="en-US" sz="2600" dirty="0" err="1"/>
              <a:t>dunyoda</a:t>
            </a:r>
            <a:r>
              <a:rPr lang="en-US" sz="2600" dirty="0"/>
              <a:t> </a:t>
            </a:r>
            <a:endParaRPr lang="uz-Latn-UZ" sz="2600" dirty="0" smtClean="0"/>
          </a:p>
          <a:p>
            <a:r>
              <a:rPr lang="en-US" sz="2600" dirty="0" err="1" smtClean="0"/>
              <a:t>ona</a:t>
            </a:r>
            <a:r>
              <a:rPr lang="en-US" sz="2600" dirty="0" smtClean="0"/>
              <a:t> </a:t>
            </a:r>
            <a:r>
              <a:rPr lang="en-US" sz="2600" dirty="0" err="1"/>
              <a:t>degan</a:t>
            </a:r>
            <a:r>
              <a:rPr lang="en-US" sz="2600" dirty="0"/>
              <a:t> nom. (D. </a:t>
            </a:r>
            <a:r>
              <a:rPr lang="en-US" sz="2600" dirty="0" err="1"/>
              <a:t>Ro‘ziyeva</a:t>
            </a:r>
            <a:r>
              <a:rPr lang="en-US" sz="2600" dirty="0"/>
              <a:t>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5" y="2276269"/>
            <a:ext cx="2267277" cy="169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6969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476-mashq </a:t>
            </a:r>
            <a:endParaRPr lang="ru-RU" sz="4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74512" y="924127"/>
            <a:ext cx="2208179" cy="114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050" y="1511933"/>
            <a:ext cx="11432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3084" y="1498059"/>
            <a:ext cx="18020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shaxs oti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803" y="1498059"/>
            <a:ext cx="17636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sodda ot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7918" y="1483150"/>
            <a:ext cx="10246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birlik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5324" y="3501954"/>
            <a:ext cx="2208179" cy="114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ul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4050" y="3531134"/>
            <a:ext cx="13644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nima?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179" y="3542938"/>
            <a:ext cx="17636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narsa oti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2832" y="3551631"/>
            <a:ext cx="17636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sodda ot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7919" y="3551631"/>
            <a:ext cx="10246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birlik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74512" y="1432438"/>
            <a:ext cx="2208179" cy="114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5325" y="2936715"/>
            <a:ext cx="2208179" cy="114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chiroq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772533" y="2158770"/>
            <a:ext cx="3764454" cy="114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Abdulla Oripov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8615" y="2471092"/>
            <a:ext cx="16433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atoqli ot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417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4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  TOPING</a:t>
            </a:r>
            <a:endParaRPr lang="ru-RU"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1107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3A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42511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84231" y="1297972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3A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o‘ppi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84230" y="2143904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42510" y="2122004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ustoz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1106" y="2206288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0603" y="3052945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gulzor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84230" y="2989837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42509" y="3044985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3A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sheryurak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0" y="2820656"/>
            <a:ext cx="1707482" cy="1707482"/>
          </a:xfrm>
          <a:prstGeom prst="rect">
            <a:avLst/>
          </a:prstGeom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0603" y="4026059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nordon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302417" y="3983010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elbog‘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184230" y="3865129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102" y="1086125"/>
            <a:ext cx="2831212" cy="4093428"/>
          </a:xfrm>
        </p:spPr>
        <p:txBody>
          <a:bodyPr/>
          <a:lstStyle/>
          <a:p>
            <a:r>
              <a:rPr lang="en-US" sz="3600" dirty="0" err="1" smtClean="0"/>
              <a:t>katta</a:t>
            </a:r>
            <a:r>
              <a:rPr lang="en-US" sz="3600" dirty="0" smtClean="0"/>
              <a:t> </a:t>
            </a:r>
            <a:endParaRPr lang="uz-Latn-UZ" sz="3600" dirty="0" smtClean="0"/>
          </a:p>
          <a:p>
            <a:r>
              <a:rPr lang="uz-Latn-UZ" sz="3600" dirty="0" smtClean="0"/>
              <a:t>qizil</a:t>
            </a:r>
            <a:r>
              <a:rPr lang="en-US" sz="3600" dirty="0" smtClean="0"/>
              <a:t> </a:t>
            </a:r>
            <a:endParaRPr lang="uz-Latn-UZ" sz="3600" dirty="0" smtClean="0"/>
          </a:p>
          <a:p>
            <a:r>
              <a:rPr lang="uz-Latn-UZ" sz="3600" dirty="0" smtClean="0"/>
              <a:t>achchiq</a:t>
            </a:r>
            <a:r>
              <a:rPr lang="en-US" sz="3600" dirty="0" smtClean="0"/>
              <a:t> </a:t>
            </a:r>
            <a:endParaRPr lang="uz-Latn-UZ" sz="3600" dirty="0"/>
          </a:p>
          <a:p>
            <a:r>
              <a:rPr lang="uz-Latn-UZ" sz="3600" dirty="0" smtClean="0"/>
              <a:t>muattar</a:t>
            </a:r>
          </a:p>
          <a:p>
            <a:r>
              <a:rPr lang="uz-Latn-UZ" sz="3600" dirty="0"/>
              <a:t>dono</a:t>
            </a:r>
            <a:r>
              <a:rPr lang="en-US" sz="3600" dirty="0"/>
              <a:t> </a:t>
            </a:r>
          </a:p>
          <a:p>
            <a:r>
              <a:rPr lang="uz-Latn-UZ" sz="3600" dirty="0"/>
              <a:t>yozgi</a:t>
            </a:r>
          </a:p>
          <a:p>
            <a:r>
              <a:rPr lang="uz-Latn-UZ" sz="3600" dirty="0" smtClean="0"/>
              <a:t>baland</a:t>
            </a:r>
            <a:endParaRPr lang="en-US" sz="3600" dirty="0"/>
          </a:p>
          <a:p>
            <a:endParaRPr lang="ru-RU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5194570" y="943607"/>
            <a:ext cx="3628417" cy="471536"/>
          </a:xfrm>
          <a:prstGeom prst="flowChartInputOutpu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4956241" y="1586418"/>
            <a:ext cx="3852153" cy="428017"/>
          </a:xfrm>
          <a:prstGeom prst="flowChartInputOutput">
            <a:avLst/>
          </a:prstGeom>
          <a:solidFill>
            <a:srgbClr val="03A92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Hajm-o‘lchov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1575881" y="1415143"/>
            <a:ext cx="3424135" cy="385283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1575881" y="1883226"/>
            <a:ext cx="3424135" cy="1205594"/>
          </a:xfrm>
          <a:prstGeom prst="bentConnector3">
            <a:avLst>
              <a:gd name="adj1" fmla="val 4772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1575881" y="2286000"/>
            <a:ext cx="3618689" cy="186771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1987569" y="2499994"/>
            <a:ext cx="3207001" cy="1247583"/>
          </a:xfrm>
          <a:prstGeom prst="bentConnector3">
            <a:avLst>
              <a:gd name="adj1" fmla="val 50000"/>
            </a:avLst>
          </a:prstGeom>
          <a:ln w="28575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данные 8"/>
          <p:cNvSpPr/>
          <p:nvPr/>
        </p:nvSpPr>
        <p:spPr>
          <a:xfrm>
            <a:off x="4941649" y="2822633"/>
            <a:ext cx="3822971" cy="455590"/>
          </a:xfrm>
          <a:prstGeom prst="flowChartInputOutpu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Rang-tus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4956241" y="2172161"/>
            <a:ext cx="3904035" cy="445388"/>
          </a:xfrm>
          <a:prstGeom prst="flowChartInputOutpu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Makon-zamon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4970831" y="3519782"/>
            <a:ext cx="3822971" cy="455590"/>
          </a:xfrm>
          <a:prstGeom prst="flowChartInputOutpu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Maza-ta’m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5000016" y="4236387"/>
            <a:ext cx="3822971" cy="455590"/>
          </a:xfrm>
          <a:prstGeom prst="flowChartInputOutpu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33"/>
            <a:r>
              <a:rPr lang="uz-Latn-UZ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1879001" y="3085581"/>
            <a:ext cx="3198837" cy="1378601"/>
          </a:xfrm>
          <a:prstGeom prst="bentConnector3">
            <a:avLst>
              <a:gd name="adj1" fmla="val 34187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flipV="1">
            <a:off x="1653703" y="1099226"/>
            <a:ext cx="3618688" cy="2529395"/>
          </a:xfrm>
          <a:prstGeom prst="bentConnector3">
            <a:avLst>
              <a:gd name="adj1" fmla="val 1612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1789889" y="1702340"/>
            <a:ext cx="3557081" cy="2989637"/>
          </a:xfrm>
          <a:prstGeom prst="bentConnector3">
            <a:avLst>
              <a:gd name="adj1" fmla="val 64494"/>
            </a:avLst>
          </a:prstGeom>
          <a:ln w="28575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8060" y="44891"/>
            <a:ext cx="6256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Sifatlarning ma’no turlari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530</Words>
  <Application>Microsoft Office PowerPoint</Application>
  <PresentationFormat>Экран (16:9)</PresentationFormat>
  <Paragraphs>163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Open Sans Light</vt:lpstr>
      <vt:lpstr>Times New Roman</vt:lpstr>
      <vt:lpstr>1_Office Theme</vt:lpstr>
      <vt:lpstr>Office Theme</vt:lpstr>
      <vt:lpstr>5_Office Theme</vt:lpstr>
      <vt:lpstr>1_Тема Office</vt:lpstr>
      <vt:lpstr>2_Тема Office</vt:lpstr>
      <vt:lpstr>3_Тема Office</vt:lpstr>
      <vt:lpstr>3_Office Theme</vt:lpstr>
      <vt:lpstr>7_Office Theme</vt:lpstr>
      <vt:lpstr>Презентация PowerPoint</vt:lpstr>
      <vt:lpstr>YODGA OLING!</vt:lpstr>
      <vt:lpstr>Otlarning tuzilishiga ko‘ra turlari</vt:lpstr>
      <vt:lpstr>Презентация PowerPoint</vt:lpstr>
      <vt:lpstr>Boshqotirmaga qanday topshiriq qo‘yasiz?</vt:lpstr>
      <vt:lpstr>476-mashq </vt:lpstr>
      <vt:lpstr>476-mashq </vt:lpstr>
      <vt:lpstr>  SIFATLARNI  TOPING</vt:lpstr>
      <vt:lpstr>Презентация PowerPoint</vt:lpstr>
      <vt:lpstr>Sifatlarning otlashuvi</vt:lpstr>
      <vt:lpstr>480-mashq </vt:lpstr>
      <vt:lpstr>481-mashq </vt:lpstr>
      <vt:lpstr>Mustaqil bajarish uchun topshiriqlar:</vt:lpstr>
      <vt:lpstr>MUSTAHKAMLASH</vt:lpstr>
      <vt:lpstr>MUSTAHKAMLASH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144</cp:revision>
  <dcterms:created xsi:type="dcterms:W3CDTF">2020-04-11T16:25:36Z</dcterms:created>
  <dcterms:modified xsi:type="dcterms:W3CDTF">2021-03-26T13:04:29Z</dcterms:modified>
</cp:coreProperties>
</file>