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  <p:sldMasterId id="2147483825" r:id="rId3"/>
    <p:sldMasterId id="2147483832" r:id="rId4"/>
    <p:sldMasterId id="2147483844" r:id="rId5"/>
    <p:sldMasterId id="2147483903" r:id="rId6"/>
  </p:sldMasterIdLst>
  <p:notesMasterIdLst>
    <p:notesMasterId r:id="rId20"/>
  </p:notesMasterIdLst>
  <p:sldIdLst>
    <p:sldId id="290" r:id="rId7"/>
    <p:sldId id="299" r:id="rId8"/>
    <p:sldId id="308" r:id="rId9"/>
    <p:sldId id="301" r:id="rId10"/>
    <p:sldId id="302" r:id="rId11"/>
    <p:sldId id="305" r:id="rId12"/>
    <p:sldId id="306" r:id="rId13"/>
    <p:sldId id="307" r:id="rId14"/>
    <p:sldId id="304" r:id="rId15"/>
    <p:sldId id="309" r:id="rId16"/>
    <p:sldId id="310" r:id="rId17"/>
    <p:sldId id="311" r:id="rId18"/>
    <p:sldId id="298" r:id="rId19"/>
  </p:sldIdLst>
  <p:sldSz cx="9144000" cy="5143500" type="screen16x9"/>
  <p:notesSz cx="6858000" cy="9144000"/>
  <p:defaultTextStyle>
    <a:defPPr>
      <a:defRPr lang="en-US"/>
    </a:defPPr>
    <a:lvl1pPr marL="0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32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664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496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328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160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992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824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656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FD3"/>
    <a:srgbClr val="CC3399"/>
    <a:srgbClr val="03A92B"/>
    <a:srgbClr val="FFCCFF"/>
    <a:srgbClr val="99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E09B1-F201-4446-917C-2D8962ED3CC5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6FA726E-E62C-4ADF-9AC2-23C8B7A480E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21C90-28FB-4D4C-AD9E-F15BADB391B8}" type="parTrans" cxnId="{90C3D1AA-8E53-4D90-AB44-1F606AE2BE2C}">
      <dgm:prSet/>
      <dgm:spPr/>
      <dgm:t>
        <a:bodyPr/>
        <a:lstStyle/>
        <a:p>
          <a:endParaRPr lang="ru-RU"/>
        </a:p>
      </dgm:t>
    </dgm:pt>
    <dgm:pt modelId="{7D0F597C-459B-4969-9EC4-EC2C4F0C3E14}" type="sibTrans" cxnId="{90C3D1AA-8E53-4D90-AB44-1F606AE2BE2C}">
      <dgm:prSet/>
      <dgm:spPr/>
      <dgm:t>
        <a:bodyPr/>
        <a:lstStyle/>
        <a:p>
          <a:endParaRPr lang="ru-RU"/>
        </a:p>
      </dgm:t>
    </dgm:pt>
    <dgm:pt modelId="{4A44D523-B076-41F1-A820-36A8F5BA363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F0E3-8512-47E0-9F56-03E3C96BB1E0}" type="parTrans" cxnId="{7B0EFDF0-39F4-4B8A-B461-1CB339582251}">
      <dgm:prSet/>
      <dgm:spPr/>
      <dgm:t>
        <a:bodyPr/>
        <a:lstStyle/>
        <a:p>
          <a:endParaRPr lang="ru-RU"/>
        </a:p>
      </dgm:t>
    </dgm:pt>
    <dgm:pt modelId="{6E5CC823-3C0B-41B8-B7E9-9049A65A2751}" type="sibTrans" cxnId="{7B0EFDF0-39F4-4B8A-B461-1CB339582251}">
      <dgm:prSet/>
      <dgm:spPr/>
      <dgm:t>
        <a:bodyPr/>
        <a:lstStyle/>
        <a:p>
          <a:endParaRPr lang="ru-RU"/>
        </a:p>
      </dgm:t>
    </dgm:pt>
    <dgm:pt modelId="{8204D7BA-0358-4965-8841-07A190C94503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Ravish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4A5F3-E44F-421B-989A-8952AA9108DA}" type="parTrans" cxnId="{462C60AB-8DAC-4550-AF65-95A900386596}">
      <dgm:prSet/>
      <dgm:spPr/>
      <dgm:t>
        <a:bodyPr/>
        <a:lstStyle/>
        <a:p>
          <a:endParaRPr lang="ru-RU"/>
        </a:p>
      </dgm:t>
    </dgm:pt>
    <dgm:pt modelId="{DF6D3C27-7771-452B-8DF5-F1CE38D09D39}" type="sibTrans" cxnId="{462C60AB-8DAC-4550-AF65-95A900386596}">
      <dgm:prSet/>
      <dgm:spPr/>
      <dgm:t>
        <a:bodyPr/>
        <a:lstStyle/>
        <a:p>
          <a:endParaRPr lang="ru-RU"/>
        </a:p>
      </dgm:t>
    </dgm:pt>
    <dgm:pt modelId="{55888E7E-33CA-419C-A7F1-8AACF3FCD107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FAED8-8D36-49E0-A25A-7D0FDD197A12}" type="parTrans" cxnId="{7A2C0A83-E5D5-4216-A6DB-80EC50EB3610}">
      <dgm:prSet/>
      <dgm:spPr/>
      <dgm:t>
        <a:bodyPr/>
        <a:lstStyle/>
        <a:p>
          <a:endParaRPr lang="ru-RU"/>
        </a:p>
      </dgm:t>
    </dgm:pt>
    <dgm:pt modelId="{F37D6D5A-7EBA-4A2B-B843-758B86E802F7}" type="sibTrans" cxnId="{7A2C0A83-E5D5-4216-A6DB-80EC50EB3610}">
      <dgm:prSet/>
      <dgm:spPr/>
      <dgm:t>
        <a:bodyPr/>
        <a:lstStyle/>
        <a:p>
          <a:endParaRPr lang="ru-RU"/>
        </a:p>
      </dgm:t>
    </dgm:pt>
    <dgm:pt modelId="{94BB663A-AD32-42C5-8BB9-EE6A112C67C1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729F3-E632-4A52-9272-76E3D74187FC}" type="parTrans" cxnId="{2295E21B-91A2-44A8-8D52-FC75C3A35DBF}">
      <dgm:prSet/>
      <dgm:spPr/>
      <dgm:t>
        <a:bodyPr/>
        <a:lstStyle/>
        <a:p>
          <a:endParaRPr lang="ru-RU"/>
        </a:p>
      </dgm:t>
    </dgm:pt>
    <dgm:pt modelId="{7B47B798-D4A5-4DC9-BEB6-B01363063870}" type="sibTrans" cxnId="{2295E21B-91A2-44A8-8D52-FC75C3A35DBF}">
      <dgm:prSet/>
      <dgm:spPr/>
      <dgm:t>
        <a:bodyPr/>
        <a:lstStyle/>
        <a:p>
          <a:endParaRPr lang="ru-RU"/>
        </a:p>
      </dgm:t>
    </dgm:pt>
    <dgm:pt modelId="{C610C717-FE25-4621-BDCE-112B967CC77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5A577-F046-46C3-98C3-5BC37D30D3C1}" type="parTrans" cxnId="{05FF0E2C-5368-4D41-B91D-BC7A4D759E37}">
      <dgm:prSet/>
      <dgm:spPr/>
      <dgm:t>
        <a:bodyPr/>
        <a:lstStyle/>
        <a:p>
          <a:endParaRPr lang="ru-RU"/>
        </a:p>
      </dgm:t>
    </dgm:pt>
    <dgm:pt modelId="{3F56FC35-DC9D-4333-9595-C9CA2E841A20}" type="sibTrans" cxnId="{05FF0E2C-5368-4D41-B91D-BC7A4D759E37}">
      <dgm:prSet/>
      <dgm:spPr/>
      <dgm:t>
        <a:bodyPr/>
        <a:lstStyle/>
        <a:p>
          <a:endParaRPr lang="ru-RU"/>
        </a:p>
      </dgm:t>
    </dgm:pt>
    <dgm:pt modelId="{DA8AC464-0A38-4320-80A5-D1C90AD30591}" type="pres">
      <dgm:prSet presAssocID="{99FE09B1-F201-4446-917C-2D8962ED3C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2A3E4-0B23-477C-9742-620A66558343}" type="pres">
      <dgm:prSet presAssocID="{76FA726E-E62C-4ADF-9AC2-23C8B7A480EF}" presName="node" presStyleLbl="node1" presStyleIdx="0" presStyleCnt="6" custScaleX="133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E9ECA-E14B-4F85-AE68-372AD9A9D2B2}" type="pres">
      <dgm:prSet presAssocID="{76FA726E-E62C-4ADF-9AC2-23C8B7A480EF}" presName="spNode" presStyleCnt="0"/>
      <dgm:spPr/>
    </dgm:pt>
    <dgm:pt modelId="{A1F29317-D162-49D9-929E-D18D987DA31B}" type="pres">
      <dgm:prSet presAssocID="{7D0F597C-459B-4969-9EC4-EC2C4F0C3E1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7E8A4653-236F-42E1-8DBD-3B2FC73FA3F2}" type="pres">
      <dgm:prSet presAssocID="{4A44D523-B076-41F1-A820-36A8F5BA363B}" presName="node" presStyleLbl="node1" presStyleIdx="1" presStyleCnt="6" custScaleX="162249" custRadScaleRad="102972" custRadScaleInc="2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979D6-D7D3-451F-9B72-A488EA6EE5E1}" type="pres">
      <dgm:prSet presAssocID="{4A44D523-B076-41F1-A820-36A8F5BA363B}" presName="spNode" presStyleCnt="0"/>
      <dgm:spPr/>
    </dgm:pt>
    <dgm:pt modelId="{1EA61591-AB66-465E-9EC9-65A22BA3CD6A}" type="pres">
      <dgm:prSet presAssocID="{6E5CC823-3C0B-41B8-B7E9-9049A65A2751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A9737E8-0D51-4ADC-9C1B-E4B4B663F253}" type="pres">
      <dgm:prSet presAssocID="{C610C717-FE25-4621-BDCE-112B967CC770}" presName="node" presStyleLbl="node1" presStyleIdx="2" presStyleCnt="6" custScaleX="14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1DD9C-4D1D-4E26-8E52-B51FAB5A2EED}" type="pres">
      <dgm:prSet presAssocID="{C610C717-FE25-4621-BDCE-112B967CC770}" presName="spNode" presStyleCnt="0"/>
      <dgm:spPr/>
    </dgm:pt>
    <dgm:pt modelId="{0F30E31A-7295-429B-86D4-60FFFB4F46DF}" type="pres">
      <dgm:prSet presAssocID="{3F56FC35-DC9D-4333-9595-C9CA2E841A2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6975176-208C-4EAB-B336-EDB2E968EDEA}" type="pres">
      <dgm:prSet presAssocID="{8204D7BA-0358-4965-8841-07A190C94503}" presName="node" presStyleLbl="node1" presStyleIdx="3" presStyleCnt="6" custScaleX="173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0570-205E-4B87-9BA8-D035A8151940}" type="pres">
      <dgm:prSet presAssocID="{8204D7BA-0358-4965-8841-07A190C94503}" presName="spNode" presStyleCnt="0"/>
      <dgm:spPr/>
    </dgm:pt>
    <dgm:pt modelId="{F97A92F6-D6DA-41D5-A5ED-AB9DD8899FC6}" type="pres">
      <dgm:prSet presAssocID="{DF6D3C27-7771-452B-8DF5-F1CE38D09D3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02C26D2-C559-49FE-BFB7-ACA8372E94DE}" type="pres">
      <dgm:prSet presAssocID="{55888E7E-33CA-419C-A7F1-8AACF3FCD107}" presName="node" presStyleLbl="node1" presStyleIdx="4" presStyleCnt="6" custScaleX="206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EA411-8EEF-4F9A-9968-56102AB31D52}" type="pres">
      <dgm:prSet presAssocID="{55888E7E-33CA-419C-A7F1-8AACF3FCD107}" presName="spNode" presStyleCnt="0"/>
      <dgm:spPr/>
    </dgm:pt>
    <dgm:pt modelId="{96B061C1-EE0F-44AC-9C22-561A3D1305A9}" type="pres">
      <dgm:prSet presAssocID="{F37D6D5A-7EBA-4A2B-B843-758B86E802F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288139D8-A607-4F11-93BE-C446D4208B1E}" type="pres">
      <dgm:prSet presAssocID="{94BB663A-AD32-42C5-8BB9-EE6A112C67C1}" presName="node" presStyleLbl="node1" presStyleIdx="5" presStyleCnt="6" custScaleX="163503" custRadScaleRad="98580" custRadScaleInc="-3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727AE-38B7-4CC7-8F3F-11E695FF037F}" type="pres">
      <dgm:prSet presAssocID="{94BB663A-AD32-42C5-8BB9-EE6A112C67C1}" presName="spNode" presStyleCnt="0"/>
      <dgm:spPr/>
    </dgm:pt>
    <dgm:pt modelId="{EF439EC9-1C39-4FE9-9B63-7A43785F8E9E}" type="pres">
      <dgm:prSet presAssocID="{7B47B798-D4A5-4DC9-BEB6-B0136306387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4D85DF9-13C6-4149-AB88-9382145413A0}" type="presOf" srcId="{76FA726E-E62C-4ADF-9AC2-23C8B7A480EF}" destId="{DBA2A3E4-0B23-477C-9742-620A66558343}" srcOrd="0" destOrd="0" presId="urn:microsoft.com/office/officeart/2005/8/layout/cycle6"/>
    <dgm:cxn modelId="{05FF0E2C-5368-4D41-B91D-BC7A4D759E37}" srcId="{99FE09B1-F201-4446-917C-2D8962ED3CC5}" destId="{C610C717-FE25-4621-BDCE-112B967CC770}" srcOrd="2" destOrd="0" parTransId="{CE05A577-F046-46C3-98C3-5BC37D30D3C1}" sibTransId="{3F56FC35-DC9D-4333-9595-C9CA2E841A20}"/>
    <dgm:cxn modelId="{6BE8F1A1-B0E9-4AA0-A47B-1988E59CCFBD}" type="presOf" srcId="{7D0F597C-459B-4969-9EC4-EC2C4F0C3E14}" destId="{A1F29317-D162-49D9-929E-D18D987DA31B}" srcOrd="0" destOrd="0" presId="urn:microsoft.com/office/officeart/2005/8/layout/cycle6"/>
    <dgm:cxn modelId="{7B0EFDF0-39F4-4B8A-B461-1CB339582251}" srcId="{99FE09B1-F201-4446-917C-2D8962ED3CC5}" destId="{4A44D523-B076-41F1-A820-36A8F5BA363B}" srcOrd="1" destOrd="0" parTransId="{4C24F0E3-8512-47E0-9F56-03E3C96BB1E0}" sibTransId="{6E5CC823-3C0B-41B8-B7E9-9049A65A2751}"/>
    <dgm:cxn modelId="{6C78A701-ADC1-4A32-BFB0-ABA28815ACC5}" type="presOf" srcId="{7B47B798-D4A5-4DC9-BEB6-B01363063870}" destId="{EF439EC9-1C39-4FE9-9B63-7A43785F8E9E}" srcOrd="0" destOrd="0" presId="urn:microsoft.com/office/officeart/2005/8/layout/cycle6"/>
    <dgm:cxn modelId="{1B0ED9B2-D188-41CA-A356-C63EEFA3EA33}" type="presOf" srcId="{3F56FC35-DC9D-4333-9595-C9CA2E841A20}" destId="{0F30E31A-7295-429B-86D4-60FFFB4F46DF}" srcOrd="0" destOrd="0" presId="urn:microsoft.com/office/officeart/2005/8/layout/cycle6"/>
    <dgm:cxn modelId="{FE8842DB-7108-44DA-B350-B05BE53FFE1F}" type="presOf" srcId="{94BB663A-AD32-42C5-8BB9-EE6A112C67C1}" destId="{288139D8-A607-4F11-93BE-C446D4208B1E}" srcOrd="0" destOrd="0" presId="urn:microsoft.com/office/officeart/2005/8/layout/cycle6"/>
    <dgm:cxn modelId="{2A4B0F81-2710-4F89-A71C-120B284F90F8}" type="presOf" srcId="{6E5CC823-3C0B-41B8-B7E9-9049A65A2751}" destId="{1EA61591-AB66-465E-9EC9-65A22BA3CD6A}" srcOrd="0" destOrd="0" presId="urn:microsoft.com/office/officeart/2005/8/layout/cycle6"/>
    <dgm:cxn modelId="{8A80F297-28AF-4F66-8003-12260FAA426A}" type="presOf" srcId="{8204D7BA-0358-4965-8841-07A190C94503}" destId="{96975176-208C-4EAB-B336-EDB2E968EDEA}" srcOrd="0" destOrd="0" presId="urn:microsoft.com/office/officeart/2005/8/layout/cycle6"/>
    <dgm:cxn modelId="{90C3D1AA-8E53-4D90-AB44-1F606AE2BE2C}" srcId="{99FE09B1-F201-4446-917C-2D8962ED3CC5}" destId="{76FA726E-E62C-4ADF-9AC2-23C8B7A480EF}" srcOrd="0" destOrd="0" parTransId="{3EB21C90-28FB-4D4C-AD9E-F15BADB391B8}" sibTransId="{7D0F597C-459B-4969-9EC4-EC2C4F0C3E14}"/>
    <dgm:cxn modelId="{462C60AB-8DAC-4550-AF65-95A900386596}" srcId="{99FE09B1-F201-4446-917C-2D8962ED3CC5}" destId="{8204D7BA-0358-4965-8841-07A190C94503}" srcOrd="3" destOrd="0" parTransId="{F224A5F3-E44F-421B-989A-8952AA9108DA}" sibTransId="{DF6D3C27-7771-452B-8DF5-F1CE38D09D39}"/>
    <dgm:cxn modelId="{2295E21B-91A2-44A8-8D52-FC75C3A35DBF}" srcId="{99FE09B1-F201-4446-917C-2D8962ED3CC5}" destId="{94BB663A-AD32-42C5-8BB9-EE6A112C67C1}" srcOrd="5" destOrd="0" parTransId="{C11729F3-E632-4A52-9272-76E3D74187FC}" sibTransId="{7B47B798-D4A5-4DC9-BEB6-B01363063870}"/>
    <dgm:cxn modelId="{DBA26A8E-3253-44A0-A566-C30B23A8B4AF}" type="presOf" srcId="{4A44D523-B076-41F1-A820-36A8F5BA363B}" destId="{7E8A4653-236F-42E1-8DBD-3B2FC73FA3F2}" srcOrd="0" destOrd="0" presId="urn:microsoft.com/office/officeart/2005/8/layout/cycle6"/>
    <dgm:cxn modelId="{D467DBF7-19E5-43BC-9559-2F7B996D5E5F}" type="presOf" srcId="{99FE09B1-F201-4446-917C-2D8962ED3CC5}" destId="{DA8AC464-0A38-4320-80A5-D1C90AD30591}" srcOrd="0" destOrd="0" presId="urn:microsoft.com/office/officeart/2005/8/layout/cycle6"/>
    <dgm:cxn modelId="{745D50C3-0100-4A99-9E6D-4F6DE874BCE1}" type="presOf" srcId="{55888E7E-33CA-419C-A7F1-8AACF3FCD107}" destId="{902C26D2-C559-49FE-BFB7-ACA8372E94DE}" srcOrd="0" destOrd="0" presId="urn:microsoft.com/office/officeart/2005/8/layout/cycle6"/>
    <dgm:cxn modelId="{82F7BE53-9DD0-4EAE-88EE-99B347F767CD}" type="presOf" srcId="{C610C717-FE25-4621-BDCE-112B967CC770}" destId="{CA9737E8-0D51-4ADC-9C1B-E4B4B663F253}" srcOrd="0" destOrd="0" presId="urn:microsoft.com/office/officeart/2005/8/layout/cycle6"/>
    <dgm:cxn modelId="{45771EB1-6E6D-4C43-9E9F-BDBA6CE7B769}" type="presOf" srcId="{DF6D3C27-7771-452B-8DF5-F1CE38D09D39}" destId="{F97A92F6-D6DA-41D5-A5ED-AB9DD8899FC6}" srcOrd="0" destOrd="0" presId="urn:microsoft.com/office/officeart/2005/8/layout/cycle6"/>
    <dgm:cxn modelId="{D41956AF-0699-48F7-85D4-59928AE8E15C}" type="presOf" srcId="{F37D6D5A-7EBA-4A2B-B843-758B86E802F7}" destId="{96B061C1-EE0F-44AC-9C22-561A3D1305A9}" srcOrd="0" destOrd="0" presId="urn:microsoft.com/office/officeart/2005/8/layout/cycle6"/>
    <dgm:cxn modelId="{7A2C0A83-E5D5-4216-A6DB-80EC50EB3610}" srcId="{99FE09B1-F201-4446-917C-2D8962ED3CC5}" destId="{55888E7E-33CA-419C-A7F1-8AACF3FCD107}" srcOrd="4" destOrd="0" parTransId="{387FAED8-8D36-49E0-A25A-7D0FDD197A12}" sibTransId="{F37D6D5A-7EBA-4A2B-B843-758B86E802F7}"/>
    <dgm:cxn modelId="{AA175094-B972-4CD5-955D-F709C63406BA}" type="presParOf" srcId="{DA8AC464-0A38-4320-80A5-D1C90AD30591}" destId="{DBA2A3E4-0B23-477C-9742-620A66558343}" srcOrd="0" destOrd="0" presId="urn:microsoft.com/office/officeart/2005/8/layout/cycle6"/>
    <dgm:cxn modelId="{59118E9E-B381-4E94-BAFF-F837585F5AE7}" type="presParOf" srcId="{DA8AC464-0A38-4320-80A5-D1C90AD30591}" destId="{265E9ECA-E14B-4F85-AE68-372AD9A9D2B2}" srcOrd="1" destOrd="0" presId="urn:microsoft.com/office/officeart/2005/8/layout/cycle6"/>
    <dgm:cxn modelId="{C8B71ABB-B206-46B7-A9D1-EAC9EDFDE440}" type="presParOf" srcId="{DA8AC464-0A38-4320-80A5-D1C90AD30591}" destId="{A1F29317-D162-49D9-929E-D18D987DA31B}" srcOrd="2" destOrd="0" presId="urn:microsoft.com/office/officeart/2005/8/layout/cycle6"/>
    <dgm:cxn modelId="{3E91A6D9-8940-432C-88B4-D9ECFDB7CAA3}" type="presParOf" srcId="{DA8AC464-0A38-4320-80A5-D1C90AD30591}" destId="{7E8A4653-236F-42E1-8DBD-3B2FC73FA3F2}" srcOrd="3" destOrd="0" presId="urn:microsoft.com/office/officeart/2005/8/layout/cycle6"/>
    <dgm:cxn modelId="{7E396ED9-934C-4940-9151-A742E7FB9917}" type="presParOf" srcId="{DA8AC464-0A38-4320-80A5-D1C90AD30591}" destId="{CFD979D6-D7D3-451F-9B72-A488EA6EE5E1}" srcOrd="4" destOrd="0" presId="urn:microsoft.com/office/officeart/2005/8/layout/cycle6"/>
    <dgm:cxn modelId="{3F0D5C73-3C59-4BD9-8B1C-702B5F40A6D9}" type="presParOf" srcId="{DA8AC464-0A38-4320-80A5-D1C90AD30591}" destId="{1EA61591-AB66-465E-9EC9-65A22BA3CD6A}" srcOrd="5" destOrd="0" presId="urn:microsoft.com/office/officeart/2005/8/layout/cycle6"/>
    <dgm:cxn modelId="{B49AFAC6-3526-42B5-BA88-530AF87C2683}" type="presParOf" srcId="{DA8AC464-0A38-4320-80A5-D1C90AD30591}" destId="{CA9737E8-0D51-4ADC-9C1B-E4B4B663F253}" srcOrd="6" destOrd="0" presId="urn:microsoft.com/office/officeart/2005/8/layout/cycle6"/>
    <dgm:cxn modelId="{58DE05EA-5562-4AED-9CDF-E79A29B2A78F}" type="presParOf" srcId="{DA8AC464-0A38-4320-80A5-D1C90AD30591}" destId="{B8C1DD9C-4D1D-4E26-8E52-B51FAB5A2EED}" srcOrd="7" destOrd="0" presId="urn:microsoft.com/office/officeart/2005/8/layout/cycle6"/>
    <dgm:cxn modelId="{E810E028-769D-422B-AC27-13F318FF6525}" type="presParOf" srcId="{DA8AC464-0A38-4320-80A5-D1C90AD30591}" destId="{0F30E31A-7295-429B-86D4-60FFFB4F46DF}" srcOrd="8" destOrd="0" presId="urn:microsoft.com/office/officeart/2005/8/layout/cycle6"/>
    <dgm:cxn modelId="{105823A0-46FC-4D11-843A-23B4DC0DBBD3}" type="presParOf" srcId="{DA8AC464-0A38-4320-80A5-D1C90AD30591}" destId="{96975176-208C-4EAB-B336-EDB2E968EDEA}" srcOrd="9" destOrd="0" presId="urn:microsoft.com/office/officeart/2005/8/layout/cycle6"/>
    <dgm:cxn modelId="{8E32564D-A5F9-4143-BB50-BC26FF709D35}" type="presParOf" srcId="{DA8AC464-0A38-4320-80A5-D1C90AD30591}" destId="{08190570-205E-4B87-9BA8-D035A8151940}" srcOrd="10" destOrd="0" presId="urn:microsoft.com/office/officeart/2005/8/layout/cycle6"/>
    <dgm:cxn modelId="{CD226E63-18D7-4BA6-9A9E-68130BD48C47}" type="presParOf" srcId="{DA8AC464-0A38-4320-80A5-D1C90AD30591}" destId="{F97A92F6-D6DA-41D5-A5ED-AB9DD8899FC6}" srcOrd="11" destOrd="0" presId="urn:microsoft.com/office/officeart/2005/8/layout/cycle6"/>
    <dgm:cxn modelId="{534AF136-4A08-4799-BC80-56C758D3CEDD}" type="presParOf" srcId="{DA8AC464-0A38-4320-80A5-D1C90AD30591}" destId="{902C26D2-C559-49FE-BFB7-ACA8372E94DE}" srcOrd="12" destOrd="0" presId="urn:microsoft.com/office/officeart/2005/8/layout/cycle6"/>
    <dgm:cxn modelId="{B8CA7C79-FC68-4DCA-8228-51998B579DF3}" type="presParOf" srcId="{DA8AC464-0A38-4320-80A5-D1C90AD30591}" destId="{9B1EA411-8EEF-4F9A-9968-56102AB31D52}" srcOrd="13" destOrd="0" presId="urn:microsoft.com/office/officeart/2005/8/layout/cycle6"/>
    <dgm:cxn modelId="{FCEE5954-59D2-4DD4-96D9-78671BC80991}" type="presParOf" srcId="{DA8AC464-0A38-4320-80A5-D1C90AD30591}" destId="{96B061C1-EE0F-44AC-9C22-561A3D1305A9}" srcOrd="14" destOrd="0" presId="urn:microsoft.com/office/officeart/2005/8/layout/cycle6"/>
    <dgm:cxn modelId="{FC845939-6A59-4F73-9C95-3D0BE9A13875}" type="presParOf" srcId="{DA8AC464-0A38-4320-80A5-D1C90AD30591}" destId="{288139D8-A607-4F11-93BE-C446D4208B1E}" srcOrd="15" destOrd="0" presId="urn:microsoft.com/office/officeart/2005/8/layout/cycle6"/>
    <dgm:cxn modelId="{5D9475EA-10BF-4B56-B984-FD1843695B33}" type="presParOf" srcId="{DA8AC464-0A38-4320-80A5-D1C90AD30591}" destId="{145727AE-38B7-4CC7-8F3F-11E695FF037F}" srcOrd="16" destOrd="0" presId="urn:microsoft.com/office/officeart/2005/8/layout/cycle6"/>
    <dgm:cxn modelId="{3879D173-45EC-4A40-8FE0-AE886A390736}" type="presParOf" srcId="{DA8AC464-0A38-4320-80A5-D1C90AD30591}" destId="{EF439EC9-1C39-4FE9-9B63-7A43785F8E9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8E12C-EF01-4772-BE0F-2667BF1DE206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766546-91F9-4C5D-B4F1-C6AA68D7BE4F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Harakat va holatni bildirgan so‘zlar fe’l deyiladi. Fe’llar gapda ko‘pincha kesim vazifasini bajaradi.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0250A-F58F-49A9-A50F-8DD3E2B5E537}" type="parTrans" cxnId="{A90525A1-485F-44AE-82A2-76423C6B9279}">
      <dgm:prSet/>
      <dgm:spPr/>
      <dgm:t>
        <a:bodyPr/>
        <a:lstStyle/>
        <a:p>
          <a:endParaRPr lang="ru-RU"/>
        </a:p>
      </dgm:t>
    </dgm:pt>
    <dgm:pt modelId="{25750ACD-21D4-4D1C-835D-4EDB54E00A7F}" type="sibTrans" cxnId="{A90525A1-485F-44AE-82A2-76423C6B9279}">
      <dgm:prSet/>
      <dgm:spPr/>
      <dgm:t>
        <a:bodyPr/>
        <a:lstStyle/>
        <a:p>
          <a:endParaRPr lang="ru-RU"/>
        </a:p>
      </dgm:t>
    </dgm:pt>
    <dgm:pt modelId="{2B2F410D-6B29-4C6E-8A12-DF710443B7E9}">
      <dgm:prSet phldrT="[Текст]" phldr="1"/>
      <dgm:spPr/>
      <dgm:t>
        <a:bodyPr/>
        <a:lstStyle/>
        <a:p>
          <a:endParaRPr lang="ru-RU"/>
        </a:p>
      </dgm:t>
    </dgm:pt>
    <dgm:pt modelId="{943F3D11-2EB1-4620-A021-6BB5E4D2172B}" type="parTrans" cxnId="{76CFA15F-53B9-458C-B919-E393CFC163E8}">
      <dgm:prSet/>
      <dgm:spPr/>
      <dgm:t>
        <a:bodyPr/>
        <a:lstStyle/>
        <a:p>
          <a:endParaRPr lang="ru-RU"/>
        </a:p>
      </dgm:t>
    </dgm:pt>
    <dgm:pt modelId="{0DA3C5BC-2197-47FB-8A97-3215B46DA0DF}" type="sibTrans" cxnId="{76CFA15F-53B9-458C-B919-E393CFC163E8}">
      <dgm:prSet/>
      <dgm:spPr/>
      <dgm:t>
        <a:bodyPr/>
        <a:lstStyle/>
        <a:p>
          <a:endParaRPr lang="ru-RU"/>
        </a:p>
      </dgm:t>
    </dgm:pt>
    <dgm:pt modelId="{4CCE54C1-ACE5-4A64-9E2C-73EA8D2A38F2}">
      <dgm:prSet phldrT="[Текст]" phldr="1"/>
      <dgm:spPr/>
      <dgm:t>
        <a:bodyPr/>
        <a:lstStyle/>
        <a:p>
          <a:endParaRPr lang="ru-RU" dirty="0"/>
        </a:p>
      </dgm:t>
    </dgm:pt>
    <dgm:pt modelId="{59E9B7F2-E7C4-4803-8831-7B1115B95BC3}" type="parTrans" cxnId="{0ECB1D06-217D-4346-94D5-467DF9F7AC08}">
      <dgm:prSet/>
      <dgm:spPr/>
      <dgm:t>
        <a:bodyPr/>
        <a:lstStyle/>
        <a:p>
          <a:endParaRPr lang="ru-RU"/>
        </a:p>
      </dgm:t>
    </dgm:pt>
    <dgm:pt modelId="{A5F6F24B-69E5-4E45-8473-8A467D6170EA}" type="sibTrans" cxnId="{0ECB1D06-217D-4346-94D5-467DF9F7AC08}">
      <dgm:prSet/>
      <dgm:spPr/>
      <dgm:t>
        <a:bodyPr/>
        <a:lstStyle/>
        <a:p>
          <a:endParaRPr lang="ru-RU"/>
        </a:p>
      </dgm:t>
    </dgm:pt>
    <dgm:pt modelId="{959EDB7B-CD75-47F4-8427-B896E14F756C}">
      <dgm:prSet phldrT="[Текст]" phldr="1"/>
      <dgm:spPr/>
      <dgm:t>
        <a:bodyPr/>
        <a:lstStyle/>
        <a:p>
          <a:endParaRPr lang="ru-RU" dirty="0"/>
        </a:p>
      </dgm:t>
    </dgm:pt>
    <dgm:pt modelId="{BBD870A6-CE4D-44BB-9F61-D9386C966AEA}" type="parTrans" cxnId="{D7DB22C3-B62B-4C4C-B850-FAB56B93A455}">
      <dgm:prSet/>
      <dgm:spPr/>
      <dgm:t>
        <a:bodyPr/>
        <a:lstStyle/>
        <a:p>
          <a:endParaRPr lang="ru-RU"/>
        </a:p>
      </dgm:t>
    </dgm:pt>
    <dgm:pt modelId="{41BB2361-D40A-4FDD-B046-17346F8775B2}" type="sibTrans" cxnId="{D7DB22C3-B62B-4C4C-B850-FAB56B93A455}">
      <dgm:prSet/>
      <dgm:spPr/>
      <dgm:t>
        <a:bodyPr/>
        <a:lstStyle/>
        <a:p>
          <a:endParaRPr lang="ru-RU"/>
        </a:p>
      </dgm:t>
    </dgm:pt>
    <dgm:pt modelId="{E3DBE243-21E1-4A46-A0D2-3B8BBC8BCC78}">
      <dgm:prSet custT="1"/>
      <dgm:spPr>
        <a:solidFill>
          <a:srgbClr val="66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Fe’lda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uchta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; 2)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; 3)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kelasi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AE1B6-76F5-4803-B00C-76D1BD827DEC}" type="parTrans" cxnId="{016B5451-2F53-4FDE-9216-4985C5AB19D2}">
      <dgm:prSet/>
      <dgm:spPr/>
      <dgm:t>
        <a:bodyPr/>
        <a:lstStyle/>
        <a:p>
          <a:endParaRPr lang="ru-RU"/>
        </a:p>
      </dgm:t>
    </dgm:pt>
    <dgm:pt modelId="{55085E7D-23BC-4BAB-8EF6-4E1B7396C660}" type="sibTrans" cxnId="{016B5451-2F53-4FDE-9216-4985C5AB19D2}">
      <dgm:prSet/>
      <dgm:spPr/>
      <dgm:t>
        <a:bodyPr/>
        <a:lstStyle/>
        <a:p>
          <a:endParaRPr lang="ru-RU"/>
        </a:p>
      </dgm:t>
    </dgm:pt>
    <dgm:pt modelId="{CE72D6C8-2C9F-4C6D-AD68-891B6BDD1BCB}">
      <dgm:prSet/>
      <dgm:spPr/>
      <dgm:t>
        <a:bodyPr/>
        <a:lstStyle/>
        <a:p>
          <a:endParaRPr lang="ru-RU" dirty="0"/>
        </a:p>
      </dgm:t>
    </dgm:pt>
    <dgm:pt modelId="{0BD482FF-3753-49B8-89CB-4CE46A68C852}" type="parTrans" cxnId="{FEFCBB3D-CD25-45D7-96F6-A38DFB9B1A49}">
      <dgm:prSet/>
      <dgm:spPr/>
      <dgm:t>
        <a:bodyPr/>
        <a:lstStyle/>
        <a:p>
          <a:endParaRPr lang="ru-RU"/>
        </a:p>
      </dgm:t>
    </dgm:pt>
    <dgm:pt modelId="{20E3D8E6-1037-423A-86E7-E9A1A7371522}" type="sibTrans" cxnId="{FEFCBB3D-CD25-45D7-96F6-A38DFB9B1A49}">
      <dgm:prSet/>
      <dgm:spPr/>
      <dgm:t>
        <a:bodyPr/>
        <a:lstStyle/>
        <a:p>
          <a:endParaRPr lang="ru-RU"/>
        </a:p>
      </dgm:t>
    </dgm:pt>
    <dgm:pt modelId="{8578E9B6-BE16-406B-B2D6-B4FEC2D3118C}">
      <dgm:prSet/>
      <dgm:spPr/>
      <dgm:t>
        <a:bodyPr/>
        <a:lstStyle/>
        <a:p>
          <a:endParaRPr lang="ru-RU" dirty="0"/>
        </a:p>
      </dgm:t>
    </dgm:pt>
    <dgm:pt modelId="{EEC5BB44-04BA-4E04-A79A-4B5A08BDEC16}" type="parTrans" cxnId="{FAD25EF1-AAB3-484B-A767-BE397612D565}">
      <dgm:prSet/>
      <dgm:spPr/>
      <dgm:t>
        <a:bodyPr/>
        <a:lstStyle/>
        <a:p>
          <a:endParaRPr lang="ru-RU"/>
        </a:p>
      </dgm:t>
    </dgm:pt>
    <dgm:pt modelId="{5EF8AF6E-D6EF-4252-959A-282210B8B216}" type="sibTrans" cxnId="{FAD25EF1-AAB3-484B-A767-BE397612D565}">
      <dgm:prSet/>
      <dgm:spPr/>
      <dgm:t>
        <a:bodyPr/>
        <a:lstStyle/>
        <a:p>
          <a:endParaRPr lang="ru-RU"/>
        </a:p>
      </dgm:t>
    </dgm:pt>
    <dgm:pt modelId="{CDD27A27-3667-4891-BA8A-40A0283655EE}">
      <dgm:prSet custT="1"/>
      <dgm:spPr>
        <a:solidFill>
          <a:srgbClr val="99FF99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Fe’llar tuzilshiga ko‘ra sodda, qo‘shma, juft va takroriy fe’llarga ajratiladi.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4F207-82B9-4043-A56C-6B5CBA94236E}" type="parTrans" cxnId="{716EA586-9477-468C-B79F-A2AE0A5E2A0E}">
      <dgm:prSet/>
      <dgm:spPr/>
      <dgm:t>
        <a:bodyPr/>
        <a:lstStyle/>
        <a:p>
          <a:endParaRPr lang="ru-RU"/>
        </a:p>
      </dgm:t>
    </dgm:pt>
    <dgm:pt modelId="{9EB1C97C-49E3-4662-8FF2-3E651AAAED53}" type="sibTrans" cxnId="{716EA586-9477-468C-B79F-A2AE0A5E2A0E}">
      <dgm:prSet/>
      <dgm:spPr/>
      <dgm:t>
        <a:bodyPr/>
        <a:lstStyle/>
        <a:p>
          <a:endParaRPr lang="ru-RU"/>
        </a:p>
      </dgm:t>
    </dgm:pt>
    <dgm:pt modelId="{0F392BF0-FED0-43E9-BB28-6CED6EE689C8}">
      <dgm:prSet/>
      <dgm:spPr/>
      <dgm:t>
        <a:bodyPr/>
        <a:lstStyle/>
        <a:p>
          <a:endParaRPr lang="ru-RU" dirty="0"/>
        </a:p>
      </dgm:t>
    </dgm:pt>
    <dgm:pt modelId="{9FC9B6A1-608A-4A38-BCA7-D626179C2704}" type="parTrans" cxnId="{4986FB8E-9101-49C4-A40C-7D41DEC6B946}">
      <dgm:prSet/>
      <dgm:spPr/>
      <dgm:t>
        <a:bodyPr/>
        <a:lstStyle/>
        <a:p>
          <a:endParaRPr lang="ru-RU"/>
        </a:p>
      </dgm:t>
    </dgm:pt>
    <dgm:pt modelId="{30094363-763D-4807-A4C2-06AE3064C511}" type="sibTrans" cxnId="{4986FB8E-9101-49C4-A40C-7D41DEC6B946}">
      <dgm:prSet/>
      <dgm:spPr/>
      <dgm:t>
        <a:bodyPr/>
        <a:lstStyle/>
        <a:p>
          <a:endParaRPr lang="ru-RU"/>
        </a:p>
      </dgm:t>
    </dgm:pt>
    <dgm:pt modelId="{415647A0-0CC3-407A-A4F0-7AF339E0F47B}">
      <dgm:prSet/>
      <dgm:spPr/>
      <dgm:t>
        <a:bodyPr/>
        <a:lstStyle/>
        <a:p>
          <a:endParaRPr lang="ru-RU"/>
        </a:p>
      </dgm:t>
    </dgm:pt>
    <dgm:pt modelId="{1C425081-F037-47D0-92BD-7E0C83695294}" type="parTrans" cxnId="{BDE1A247-3160-4C41-B2F7-CFA9592E0563}">
      <dgm:prSet/>
      <dgm:spPr/>
      <dgm:t>
        <a:bodyPr/>
        <a:lstStyle/>
        <a:p>
          <a:endParaRPr lang="ru-RU"/>
        </a:p>
      </dgm:t>
    </dgm:pt>
    <dgm:pt modelId="{1CF870EE-212E-4B31-B31C-F4B3938A98BB}" type="sibTrans" cxnId="{BDE1A247-3160-4C41-B2F7-CFA9592E0563}">
      <dgm:prSet/>
      <dgm:spPr/>
      <dgm:t>
        <a:bodyPr/>
        <a:lstStyle/>
        <a:p>
          <a:endParaRPr lang="ru-RU"/>
        </a:p>
      </dgm:t>
    </dgm:pt>
    <dgm:pt modelId="{7B0596A7-279A-46D2-802C-370733DEE794}">
      <dgm:prSet custT="1"/>
      <dgm:spPr>
        <a:solidFill>
          <a:srgbClr val="FFFF00"/>
        </a:solidFill>
      </dgm:spPr>
      <dgm:t>
        <a:bodyPr/>
        <a:lstStyle/>
        <a:p>
          <a:pPr algn="ctr"/>
          <a:endParaRPr lang="uz-Latn-UZ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Fe’llarda beshta nisbat, uchta mayl (xabar, buyruq-istak, shart)shakllari bor.</a:t>
          </a:r>
        </a:p>
        <a:p>
          <a:pPr algn="ctr"/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CD19B-10B0-4002-A3F6-E396F6A4D358}" type="parTrans" cxnId="{D2797FA0-4859-4537-8AFD-D286E8404814}">
      <dgm:prSet/>
      <dgm:spPr/>
      <dgm:t>
        <a:bodyPr/>
        <a:lstStyle/>
        <a:p>
          <a:endParaRPr lang="ru-RU"/>
        </a:p>
      </dgm:t>
    </dgm:pt>
    <dgm:pt modelId="{CDCA4AA6-8B5C-4714-A9D9-181E0F244099}" type="sibTrans" cxnId="{D2797FA0-4859-4537-8AFD-D286E8404814}">
      <dgm:prSet/>
      <dgm:spPr/>
      <dgm:t>
        <a:bodyPr/>
        <a:lstStyle/>
        <a:p>
          <a:endParaRPr lang="ru-RU"/>
        </a:p>
      </dgm:t>
    </dgm:pt>
    <dgm:pt modelId="{13D76621-67A4-4126-97A7-8AE5C08B6474}">
      <dgm:prSet/>
      <dgm:spPr/>
      <dgm:t>
        <a:bodyPr/>
        <a:lstStyle/>
        <a:p>
          <a:endParaRPr lang="ru-RU"/>
        </a:p>
      </dgm:t>
    </dgm:pt>
    <dgm:pt modelId="{15E94151-3ED0-4445-978F-7C0F27439FD7}" type="parTrans" cxnId="{4D32DA5E-26AE-4D97-8650-773A1DF0A76D}">
      <dgm:prSet/>
      <dgm:spPr/>
      <dgm:t>
        <a:bodyPr/>
        <a:lstStyle/>
        <a:p>
          <a:endParaRPr lang="ru-RU"/>
        </a:p>
      </dgm:t>
    </dgm:pt>
    <dgm:pt modelId="{A1D2076C-75DE-4D74-8C9A-6AD222BC109B}" type="sibTrans" cxnId="{4D32DA5E-26AE-4D97-8650-773A1DF0A76D}">
      <dgm:prSet/>
      <dgm:spPr/>
      <dgm:t>
        <a:bodyPr/>
        <a:lstStyle/>
        <a:p>
          <a:endParaRPr lang="ru-RU"/>
        </a:p>
      </dgm:t>
    </dgm:pt>
    <dgm:pt modelId="{266190BF-9520-49DB-AE69-39210975B2C8}">
      <dgm:prSet/>
      <dgm:spPr/>
      <dgm:t>
        <a:bodyPr/>
        <a:lstStyle/>
        <a:p>
          <a:endParaRPr lang="ru-RU"/>
        </a:p>
      </dgm:t>
    </dgm:pt>
    <dgm:pt modelId="{7A2A1932-14A0-4D6B-B9A6-1791BBBBE74A}" type="parTrans" cxnId="{88B5D139-1EF9-41EB-B68D-2ECBD089F6DE}">
      <dgm:prSet/>
      <dgm:spPr/>
      <dgm:t>
        <a:bodyPr/>
        <a:lstStyle/>
        <a:p>
          <a:endParaRPr lang="ru-RU"/>
        </a:p>
      </dgm:t>
    </dgm:pt>
    <dgm:pt modelId="{971297E8-DC8C-47D6-A663-B2E7FFE24CC2}" type="sibTrans" cxnId="{88B5D139-1EF9-41EB-B68D-2ECBD089F6DE}">
      <dgm:prSet/>
      <dgm:spPr/>
      <dgm:t>
        <a:bodyPr/>
        <a:lstStyle/>
        <a:p>
          <a:endParaRPr lang="ru-RU"/>
        </a:p>
      </dgm:t>
    </dgm:pt>
    <dgm:pt modelId="{F5C02715-7613-48BB-AF5A-DE93EE07B444}" type="pres">
      <dgm:prSet presAssocID="{5528E12C-EF01-4772-BE0F-2667BF1DE2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A96E0-9EC2-405E-A788-B45ECE59378E}" type="pres">
      <dgm:prSet presAssocID="{5528E12C-EF01-4772-BE0F-2667BF1DE206}" presName="axisShape" presStyleLbl="bgShp" presStyleIdx="0" presStyleCnt="1" custLinFactNeighborX="321" custLinFactNeighborY="4719"/>
      <dgm:spPr>
        <a:solidFill>
          <a:srgbClr val="C00FD3"/>
        </a:solidFill>
      </dgm:spPr>
      <dgm:t>
        <a:bodyPr/>
        <a:lstStyle/>
        <a:p>
          <a:endParaRPr lang="ru-RU"/>
        </a:p>
      </dgm:t>
    </dgm:pt>
    <dgm:pt modelId="{72DE1FB0-0933-49A7-B135-427B67955EA3}" type="pres">
      <dgm:prSet presAssocID="{5528E12C-EF01-4772-BE0F-2667BF1DE206}" presName="rect1" presStyleLbl="node1" presStyleIdx="0" presStyleCnt="4" custScaleX="234913" custLinFactNeighborX="-73125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C1B1-E84A-457E-97F9-1920255E25DE}" type="pres">
      <dgm:prSet presAssocID="{5528E12C-EF01-4772-BE0F-2667BF1DE206}" presName="rect2" presStyleLbl="node1" presStyleIdx="1" presStyleCnt="4" custScaleX="255500" custLinFactNeighborX="84978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C3AF0-FF8D-4187-8034-1CCE0D3C14C8}" type="pres">
      <dgm:prSet presAssocID="{5528E12C-EF01-4772-BE0F-2667BF1DE206}" presName="rect3" presStyleLbl="node1" presStyleIdx="2" presStyleCnt="4" custScaleX="237028" custLinFactNeighborX="-77143" custLinFactNeighborY="1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5506-6EE2-4AAC-B8B7-61BC0622395A}" type="pres">
      <dgm:prSet presAssocID="{5528E12C-EF01-4772-BE0F-2667BF1DE206}" presName="rect4" presStyleLbl="node1" presStyleIdx="3" presStyleCnt="4" custScaleX="255255" custLinFactNeighborX="82214" custLinFactNeighborY="4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97FA0-4859-4537-8AFD-D286E8404814}" srcId="{5528E12C-EF01-4772-BE0F-2667BF1DE206}" destId="{7B0596A7-279A-46D2-802C-370733DEE794}" srcOrd="3" destOrd="0" parTransId="{F57CD19B-10B0-4002-A3F6-E396F6A4D358}" sibTransId="{CDCA4AA6-8B5C-4714-A9D9-181E0F244099}"/>
    <dgm:cxn modelId="{76CFA15F-53B9-458C-B919-E393CFC163E8}" srcId="{5528E12C-EF01-4772-BE0F-2667BF1DE206}" destId="{2B2F410D-6B29-4C6E-8A12-DF710443B7E9}" srcOrd="10" destOrd="0" parTransId="{943F3D11-2EB1-4620-A021-6BB5E4D2172B}" sibTransId="{0DA3C5BC-2197-47FB-8A97-3215B46DA0DF}"/>
    <dgm:cxn modelId="{A90525A1-485F-44AE-82A2-76423C6B9279}" srcId="{5528E12C-EF01-4772-BE0F-2667BF1DE206}" destId="{C0766546-91F9-4C5D-B4F1-C6AA68D7BE4F}" srcOrd="0" destOrd="0" parTransId="{53E0250A-F58F-49A9-A50F-8DD3E2B5E537}" sibTransId="{25750ACD-21D4-4D1C-835D-4EDB54E00A7F}"/>
    <dgm:cxn modelId="{0ECB1D06-217D-4346-94D5-467DF9F7AC08}" srcId="{5528E12C-EF01-4772-BE0F-2667BF1DE206}" destId="{4CCE54C1-ACE5-4A64-9E2C-73EA8D2A38F2}" srcOrd="11" destOrd="0" parTransId="{59E9B7F2-E7C4-4803-8831-7B1115B95BC3}" sibTransId="{A5F6F24B-69E5-4E45-8473-8A467D6170EA}"/>
    <dgm:cxn modelId="{88B5D139-1EF9-41EB-B68D-2ECBD089F6DE}" srcId="{5528E12C-EF01-4772-BE0F-2667BF1DE206}" destId="{266190BF-9520-49DB-AE69-39210975B2C8}" srcOrd="5" destOrd="0" parTransId="{7A2A1932-14A0-4D6B-B9A6-1791BBBBE74A}" sibTransId="{971297E8-DC8C-47D6-A663-B2E7FFE24CC2}"/>
    <dgm:cxn modelId="{FAD25EF1-AAB3-484B-A767-BE397612D565}" srcId="{5528E12C-EF01-4772-BE0F-2667BF1DE206}" destId="{8578E9B6-BE16-406B-B2D6-B4FEC2D3118C}" srcOrd="9" destOrd="0" parTransId="{EEC5BB44-04BA-4E04-A79A-4B5A08BDEC16}" sibTransId="{5EF8AF6E-D6EF-4252-959A-282210B8B216}"/>
    <dgm:cxn modelId="{D7DB22C3-B62B-4C4C-B850-FAB56B93A455}" srcId="{5528E12C-EF01-4772-BE0F-2667BF1DE206}" destId="{959EDB7B-CD75-47F4-8427-B896E14F756C}" srcOrd="12" destOrd="0" parTransId="{BBD870A6-CE4D-44BB-9F61-D9386C966AEA}" sibTransId="{41BB2361-D40A-4FDD-B046-17346F8775B2}"/>
    <dgm:cxn modelId="{4D32DA5E-26AE-4D97-8650-773A1DF0A76D}" srcId="{5528E12C-EF01-4772-BE0F-2667BF1DE206}" destId="{13D76621-67A4-4126-97A7-8AE5C08B6474}" srcOrd="4" destOrd="0" parTransId="{15E94151-3ED0-4445-978F-7C0F27439FD7}" sibTransId="{A1D2076C-75DE-4D74-8C9A-6AD222BC109B}"/>
    <dgm:cxn modelId="{37195058-EA7D-42A5-B73E-D3F2E70DDCD9}" type="presOf" srcId="{CDD27A27-3667-4891-BA8A-40A0283655EE}" destId="{B50C3AF0-FF8D-4187-8034-1CCE0D3C14C8}" srcOrd="0" destOrd="0" presId="urn:microsoft.com/office/officeart/2005/8/layout/matrix2"/>
    <dgm:cxn modelId="{99D6DC8A-6A43-466A-A6D5-B43ADACE94CA}" type="presOf" srcId="{5528E12C-EF01-4772-BE0F-2667BF1DE206}" destId="{F5C02715-7613-48BB-AF5A-DE93EE07B444}" srcOrd="0" destOrd="0" presId="urn:microsoft.com/office/officeart/2005/8/layout/matrix2"/>
    <dgm:cxn modelId="{4986FB8E-9101-49C4-A40C-7D41DEC6B946}" srcId="{5528E12C-EF01-4772-BE0F-2667BF1DE206}" destId="{0F392BF0-FED0-43E9-BB28-6CED6EE689C8}" srcOrd="6" destOrd="0" parTransId="{9FC9B6A1-608A-4A38-BCA7-D626179C2704}" sibTransId="{30094363-763D-4807-A4C2-06AE3064C511}"/>
    <dgm:cxn modelId="{716EA586-9477-468C-B79F-A2AE0A5E2A0E}" srcId="{5528E12C-EF01-4772-BE0F-2667BF1DE206}" destId="{CDD27A27-3667-4891-BA8A-40A0283655EE}" srcOrd="2" destOrd="0" parTransId="{ACD4F207-82B9-4043-A56C-6B5CBA94236E}" sibTransId="{9EB1C97C-49E3-4662-8FF2-3E651AAAED53}"/>
    <dgm:cxn modelId="{016B5451-2F53-4FDE-9216-4985C5AB19D2}" srcId="{5528E12C-EF01-4772-BE0F-2667BF1DE206}" destId="{E3DBE243-21E1-4A46-A0D2-3B8BBC8BCC78}" srcOrd="1" destOrd="0" parTransId="{EFFAE1B6-76F5-4803-B00C-76D1BD827DEC}" sibTransId="{55085E7D-23BC-4BAB-8EF6-4E1B7396C660}"/>
    <dgm:cxn modelId="{BDE1A247-3160-4C41-B2F7-CFA9592E0563}" srcId="{5528E12C-EF01-4772-BE0F-2667BF1DE206}" destId="{415647A0-0CC3-407A-A4F0-7AF339E0F47B}" srcOrd="7" destOrd="0" parTransId="{1C425081-F037-47D0-92BD-7E0C83695294}" sibTransId="{1CF870EE-212E-4B31-B31C-F4B3938A98BB}"/>
    <dgm:cxn modelId="{FEFCBB3D-CD25-45D7-96F6-A38DFB9B1A49}" srcId="{5528E12C-EF01-4772-BE0F-2667BF1DE206}" destId="{CE72D6C8-2C9F-4C6D-AD68-891B6BDD1BCB}" srcOrd="8" destOrd="0" parTransId="{0BD482FF-3753-49B8-89CB-4CE46A68C852}" sibTransId="{20E3D8E6-1037-423A-86E7-E9A1A7371522}"/>
    <dgm:cxn modelId="{10118AA2-8AFA-4093-BA00-31C8C3701FF3}" type="presOf" srcId="{C0766546-91F9-4C5D-B4F1-C6AA68D7BE4F}" destId="{72DE1FB0-0933-49A7-B135-427B67955EA3}" srcOrd="0" destOrd="0" presId="urn:microsoft.com/office/officeart/2005/8/layout/matrix2"/>
    <dgm:cxn modelId="{63EEC1B6-E997-4350-ABC7-C46A3E8E049D}" type="presOf" srcId="{E3DBE243-21E1-4A46-A0D2-3B8BBC8BCC78}" destId="{21EEC1B1-E84A-457E-97F9-1920255E25DE}" srcOrd="0" destOrd="0" presId="urn:microsoft.com/office/officeart/2005/8/layout/matrix2"/>
    <dgm:cxn modelId="{1B7FFF58-9C9C-49AB-9876-973EE9819743}" type="presOf" srcId="{7B0596A7-279A-46D2-802C-370733DEE794}" destId="{BA255506-6EE2-4AAC-B8B7-61BC0622395A}" srcOrd="0" destOrd="0" presId="urn:microsoft.com/office/officeart/2005/8/layout/matrix2"/>
    <dgm:cxn modelId="{C8FB4C07-EF93-4749-9457-659D8EBC7BCA}" type="presParOf" srcId="{F5C02715-7613-48BB-AF5A-DE93EE07B444}" destId="{E5EA96E0-9EC2-405E-A788-B45ECE59378E}" srcOrd="0" destOrd="0" presId="urn:microsoft.com/office/officeart/2005/8/layout/matrix2"/>
    <dgm:cxn modelId="{C6B6B498-8DCD-4DDF-B5C6-93CCB08A5A25}" type="presParOf" srcId="{F5C02715-7613-48BB-AF5A-DE93EE07B444}" destId="{72DE1FB0-0933-49A7-B135-427B67955EA3}" srcOrd="1" destOrd="0" presId="urn:microsoft.com/office/officeart/2005/8/layout/matrix2"/>
    <dgm:cxn modelId="{96E09EC8-9A31-4430-88F5-386E63FDA9CF}" type="presParOf" srcId="{F5C02715-7613-48BB-AF5A-DE93EE07B444}" destId="{21EEC1B1-E84A-457E-97F9-1920255E25DE}" srcOrd="2" destOrd="0" presId="urn:microsoft.com/office/officeart/2005/8/layout/matrix2"/>
    <dgm:cxn modelId="{0150918F-69BC-46E3-968A-BD388345EE84}" type="presParOf" srcId="{F5C02715-7613-48BB-AF5A-DE93EE07B444}" destId="{B50C3AF0-FF8D-4187-8034-1CCE0D3C14C8}" srcOrd="3" destOrd="0" presId="urn:microsoft.com/office/officeart/2005/8/layout/matrix2"/>
    <dgm:cxn modelId="{84DFEBE3-9DFE-4654-8311-EAC5FF26C247}" type="presParOf" srcId="{F5C02715-7613-48BB-AF5A-DE93EE07B444}" destId="{BA255506-6EE2-4AAC-B8B7-61BC06223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542FD-B22E-4277-A70C-D1813A5457EC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D90F4D4-195B-49C4-A2A6-BA2F56D6EF49}">
      <dgm:prSet phldrT="[Текст]"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Sof fe’l shakli (o‘qidi)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3C386-F9E0-4CB2-9EF2-ADF5AD947C30}" type="parTrans" cxnId="{A61D3656-6E22-4255-8858-2BD8A2D18EDF}">
      <dgm:prSet/>
      <dgm:spPr/>
      <dgm:t>
        <a:bodyPr/>
        <a:lstStyle/>
        <a:p>
          <a:endParaRPr lang="ru-RU"/>
        </a:p>
      </dgm:t>
    </dgm:pt>
    <dgm:pt modelId="{6733E2E1-D6BE-4CE3-AAC1-3D5D2EC969DB}" type="sibTrans" cxnId="{A61D3656-6E22-4255-8858-2BD8A2D18EDF}">
      <dgm:prSet/>
      <dgm:spPr/>
      <dgm:t>
        <a:bodyPr/>
        <a:lstStyle/>
        <a:p>
          <a:endParaRPr lang="ru-RU"/>
        </a:p>
      </dgm:t>
    </dgm:pt>
    <dgm:pt modelId="{60405697-92B8-4F40-B7FF-872342786DD3}">
      <dgm:prSet phldrT="[Текст]"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Sifatdosh shakli (o‘qigan, oqar)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919BD-C1F0-4564-A9D8-AB4E675257E7}" type="parTrans" cxnId="{EE4BC6DF-A464-4DBE-A585-267F2A69B019}">
      <dgm:prSet/>
      <dgm:spPr/>
      <dgm:t>
        <a:bodyPr/>
        <a:lstStyle/>
        <a:p>
          <a:endParaRPr lang="ru-RU"/>
        </a:p>
      </dgm:t>
    </dgm:pt>
    <dgm:pt modelId="{B60DD1C8-80A7-48AE-9156-D938B30ECA1B}" type="sibTrans" cxnId="{EE4BC6DF-A464-4DBE-A585-267F2A69B019}">
      <dgm:prSet/>
      <dgm:spPr/>
      <dgm:t>
        <a:bodyPr/>
        <a:lstStyle/>
        <a:p>
          <a:endParaRPr lang="ru-RU"/>
        </a:p>
      </dgm:t>
    </dgm:pt>
    <dgm:pt modelId="{666DB489-4225-4669-B4F6-40D9A8657F1E}">
      <dgm:prSet phldrT="[Текст]"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Ravishdosh shakli (o‘qib, kelgach)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673B6-901B-4F79-B6FC-4B94E593CD5C}" type="parTrans" cxnId="{0BF0D8AB-1225-49BB-BBBB-F7AF50192A2E}">
      <dgm:prSet/>
      <dgm:spPr/>
      <dgm:t>
        <a:bodyPr/>
        <a:lstStyle/>
        <a:p>
          <a:endParaRPr lang="ru-RU"/>
        </a:p>
      </dgm:t>
    </dgm:pt>
    <dgm:pt modelId="{E72561CA-24AC-4F40-969C-6FD5E63994AD}" type="sibTrans" cxnId="{0BF0D8AB-1225-49BB-BBBB-F7AF50192A2E}">
      <dgm:prSet/>
      <dgm:spPr/>
      <dgm:t>
        <a:bodyPr/>
        <a:lstStyle/>
        <a:p>
          <a:endParaRPr lang="ru-RU"/>
        </a:p>
      </dgm:t>
    </dgm:pt>
    <dgm:pt modelId="{70C224EA-B649-4F69-9F03-FE3E0A0D8A58}">
      <dgm:prSet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Harakat nomi shakli ( o‘qimoq, o‘qish)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ABA6E-675E-4F2B-993F-F43F9FFE23BD}" type="parTrans" cxnId="{7164F4E9-9449-4BEA-8C77-4A4D7EA8F1D8}">
      <dgm:prSet/>
      <dgm:spPr/>
      <dgm:t>
        <a:bodyPr/>
        <a:lstStyle/>
        <a:p>
          <a:endParaRPr lang="ru-RU"/>
        </a:p>
      </dgm:t>
    </dgm:pt>
    <dgm:pt modelId="{978BF787-7F7B-44C4-ABB3-54FB463E0864}" type="sibTrans" cxnId="{7164F4E9-9449-4BEA-8C77-4A4D7EA8F1D8}">
      <dgm:prSet/>
      <dgm:spPr/>
      <dgm:t>
        <a:bodyPr/>
        <a:lstStyle/>
        <a:p>
          <a:endParaRPr lang="ru-RU"/>
        </a:p>
      </dgm:t>
    </dgm:pt>
    <dgm:pt modelId="{D155723B-71EC-4107-8149-331FB48C004F}" type="pres">
      <dgm:prSet presAssocID="{773542FD-B22E-4277-A70C-D1813A5457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66040-07B2-431C-835A-8F1E1C56972D}" type="pres">
      <dgm:prSet presAssocID="{BD90F4D4-195B-49C4-A2A6-BA2F56D6EF49}" presName="parentLin" presStyleCnt="0"/>
      <dgm:spPr/>
    </dgm:pt>
    <dgm:pt modelId="{E25026B8-C044-48B9-A4FD-E170ADA481A3}" type="pres">
      <dgm:prSet presAssocID="{BD90F4D4-195B-49C4-A2A6-BA2F56D6EF4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961B20-BBFE-429C-BF9C-A5E38C071ED5}" type="pres">
      <dgm:prSet presAssocID="{BD90F4D4-195B-49C4-A2A6-BA2F56D6EF49}" presName="parentText" presStyleLbl="node1" presStyleIdx="0" presStyleCnt="4" custScaleX="119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7F4BE-00BB-46D2-909A-46F171415906}" type="pres">
      <dgm:prSet presAssocID="{BD90F4D4-195B-49C4-A2A6-BA2F56D6EF49}" presName="negativeSpace" presStyleCnt="0"/>
      <dgm:spPr/>
    </dgm:pt>
    <dgm:pt modelId="{EA0E8C3E-88CE-4190-AB6B-E2C7AC00C13B}" type="pres">
      <dgm:prSet presAssocID="{BD90F4D4-195B-49C4-A2A6-BA2F56D6EF49}" presName="childText" presStyleLbl="conFgAcc1" presStyleIdx="0" presStyleCnt="4">
        <dgm:presLayoutVars>
          <dgm:bulletEnabled val="1"/>
        </dgm:presLayoutVars>
      </dgm:prSet>
      <dgm:spPr/>
    </dgm:pt>
    <dgm:pt modelId="{F3F099C4-7DD8-4E7E-8118-1C4C08FFDB20}" type="pres">
      <dgm:prSet presAssocID="{6733E2E1-D6BE-4CE3-AAC1-3D5D2EC969DB}" presName="spaceBetweenRectangles" presStyleCnt="0"/>
      <dgm:spPr/>
    </dgm:pt>
    <dgm:pt modelId="{F92C715D-BADD-4DEF-97D1-9B8C14B3CE6E}" type="pres">
      <dgm:prSet presAssocID="{70C224EA-B649-4F69-9F03-FE3E0A0D8A58}" presName="parentLin" presStyleCnt="0"/>
      <dgm:spPr/>
    </dgm:pt>
    <dgm:pt modelId="{D46909FB-0DFC-43DA-877C-3AD2A3737F66}" type="pres">
      <dgm:prSet presAssocID="{70C224EA-B649-4F69-9F03-FE3E0A0D8A5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EDE7313-3FF0-43A5-AA95-7358608C8859}" type="pres">
      <dgm:prSet presAssocID="{70C224EA-B649-4F69-9F03-FE3E0A0D8A58}" presName="parentText" presStyleLbl="node1" presStyleIdx="1" presStyleCnt="4" custScaleX="120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AF933-B9DE-4E26-AEED-F124DCE49599}" type="pres">
      <dgm:prSet presAssocID="{70C224EA-B649-4F69-9F03-FE3E0A0D8A58}" presName="negativeSpace" presStyleCnt="0"/>
      <dgm:spPr/>
    </dgm:pt>
    <dgm:pt modelId="{F17547CD-F613-4BDF-9A1A-3E6B3333CE57}" type="pres">
      <dgm:prSet presAssocID="{70C224EA-B649-4F69-9F03-FE3E0A0D8A58}" presName="childText" presStyleLbl="conFgAcc1" presStyleIdx="1" presStyleCnt="4">
        <dgm:presLayoutVars>
          <dgm:bulletEnabled val="1"/>
        </dgm:presLayoutVars>
      </dgm:prSet>
      <dgm:spPr/>
    </dgm:pt>
    <dgm:pt modelId="{B5E8B28C-78C7-45D5-B62C-CC269E92AB45}" type="pres">
      <dgm:prSet presAssocID="{978BF787-7F7B-44C4-ABB3-54FB463E0864}" presName="spaceBetweenRectangles" presStyleCnt="0"/>
      <dgm:spPr/>
    </dgm:pt>
    <dgm:pt modelId="{F18AF9D0-9EE1-4F7C-B32E-3B2E2ED31D90}" type="pres">
      <dgm:prSet presAssocID="{60405697-92B8-4F40-B7FF-872342786DD3}" presName="parentLin" presStyleCnt="0"/>
      <dgm:spPr/>
    </dgm:pt>
    <dgm:pt modelId="{C988DA0C-3D49-4D44-BAA6-EEA6F37CB4AA}" type="pres">
      <dgm:prSet presAssocID="{60405697-92B8-4F40-B7FF-872342786DD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6AA3128-BF18-423E-B27C-B0B30279CBE6}" type="pres">
      <dgm:prSet presAssocID="{60405697-92B8-4F40-B7FF-872342786DD3}" presName="parentText" presStyleLbl="node1" presStyleIdx="2" presStyleCnt="4" custScaleX="121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2672-5AF0-42E4-9583-0A663A63A0CA}" type="pres">
      <dgm:prSet presAssocID="{60405697-92B8-4F40-B7FF-872342786DD3}" presName="negativeSpace" presStyleCnt="0"/>
      <dgm:spPr/>
    </dgm:pt>
    <dgm:pt modelId="{CED323CF-B1F1-41B7-BC42-65163BC2F35D}" type="pres">
      <dgm:prSet presAssocID="{60405697-92B8-4F40-B7FF-872342786DD3}" presName="childText" presStyleLbl="conFgAcc1" presStyleIdx="2" presStyleCnt="4">
        <dgm:presLayoutVars>
          <dgm:bulletEnabled val="1"/>
        </dgm:presLayoutVars>
      </dgm:prSet>
      <dgm:spPr/>
    </dgm:pt>
    <dgm:pt modelId="{8C6D6C7C-10AD-4DAD-B711-8B4B47228BD2}" type="pres">
      <dgm:prSet presAssocID="{B60DD1C8-80A7-48AE-9156-D938B30ECA1B}" presName="spaceBetweenRectangles" presStyleCnt="0"/>
      <dgm:spPr/>
    </dgm:pt>
    <dgm:pt modelId="{A7481A59-840C-4529-A498-F326AF9B87A4}" type="pres">
      <dgm:prSet presAssocID="{666DB489-4225-4669-B4F6-40D9A8657F1E}" presName="parentLin" presStyleCnt="0"/>
      <dgm:spPr/>
    </dgm:pt>
    <dgm:pt modelId="{94F4EB68-F10C-43E5-8758-6DAFB1FE2626}" type="pres">
      <dgm:prSet presAssocID="{666DB489-4225-4669-B4F6-40D9A8657F1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E81DB68-7BD8-4779-A324-480297C3C2AA}" type="pres">
      <dgm:prSet presAssocID="{666DB489-4225-4669-B4F6-40D9A8657F1E}" presName="parentText" presStyleLbl="node1" presStyleIdx="3" presStyleCnt="4" custScaleX="123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0E120-C351-48F3-B082-8D0EB4DEDECF}" type="pres">
      <dgm:prSet presAssocID="{666DB489-4225-4669-B4F6-40D9A8657F1E}" presName="negativeSpace" presStyleCnt="0"/>
      <dgm:spPr/>
    </dgm:pt>
    <dgm:pt modelId="{B6966034-5C35-4561-B98B-ACAC51BA334D}" type="pres">
      <dgm:prSet presAssocID="{666DB489-4225-4669-B4F6-40D9A8657F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F0D8AB-1225-49BB-BBBB-F7AF50192A2E}" srcId="{773542FD-B22E-4277-A70C-D1813A5457EC}" destId="{666DB489-4225-4669-B4F6-40D9A8657F1E}" srcOrd="3" destOrd="0" parTransId="{D5E673B6-901B-4F79-B6FC-4B94E593CD5C}" sibTransId="{E72561CA-24AC-4F40-969C-6FD5E63994AD}"/>
    <dgm:cxn modelId="{5B950976-41F9-4F01-B96C-23A18F8C6B3C}" type="presOf" srcId="{BD90F4D4-195B-49C4-A2A6-BA2F56D6EF49}" destId="{E25026B8-C044-48B9-A4FD-E170ADA481A3}" srcOrd="0" destOrd="0" presId="urn:microsoft.com/office/officeart/2005/8/layout/list1"/>
    <dgm:cxn modelId="{A61D3656-6E22-4255-8858-2BD8A2D18EDF}" srcId="{773542FD-B22E-4277-A70C-D1813A5457EC}" destId="{BD90F4D4-195B-49C4-A2A6-BA2F56D6EF49}" srcOrd="0" destOrd="0" parTransId="{AAC3C386-F9E0-4CB2-9EF2-ADF5AD947C30}" sibTransId="{6733E2E1-D6BE-4CE3-AAC1-3D5D2EC969DB}"/>
    <dgm:cxn modelId="{7164F4E9-9449-4BEA-8C77-4A4D7EA8F1D8}" srcId="{773542FD-B22E-4277-A70C-D1813A5457EC}" destId="{70C224EA-B649-4F69-9F03-FE3E0A0D8A58}" srcOrd="1" destOrd="0" parTransId="{B01ABA6E-675E-4F2B-993F-F43F9FFE23BD}" sibTransId="{978BF787-7F7B-44C4-ABB3-54FB463E0864}"/>
    <dgm:cxn modelId="{BC7E37B3-CF13-4DA1-81AA-05E8DC662647}" type="presOf" srcId="{BD90F4D4-195B-49C4-A2A6-BA2F56D6EF49}" destId="{E7961B20-BBFE-429C-BF9C-A5E38C071ED5}" srcOrd="1" destOrd="0" presId="urn:microsoft.com/office/officeart/2005/8/layout/list1"/>
    <dgm:cxn modelId="{B3AEF0C7-F411-4673-B07D-9D54C8D18955}" type="presOf" srcId="{70C224EA-B649-4F69-9F03-FE3E0A0D8A58}" destId="{D46909FB-0DFC-43DA-877C-3AD2A3737F66}" srcOrd="0" destOrd="0" presId="urn:microsoft.com/office/officeart/2005/8/layout/list1"/>
    <dgm:cxn modelId="{C2251C3F-F37E-4B83-A55F-A7FA4E0D6C16}" type="presOf" srcId="{60405697-92B8-4F40-B7FF-872342786DD3}" destId="{C988DA0C-3D49-4D44-BAA6-EEA6F37CB4AA}" srcOrd="0" destOrd="0" presId="urn:microsoft.com/office/officeart/2005/8/layout/list1"/>
    <dgm:cxn modelId="{EE4BC6DF-A464-4DBE-A585-267F2A69B019}" srcId="{773542FD-B22E-4277-A70C-D1813A5457EC}" destId="{60405697-92B8-4F40-B7FF-872342786DD3}" srcOrd="2" destOrd="0" parTransId="{A1C919BD-C1F0-4564-A9D8-AB4E675257E7}" sibTransId="{B60DD1C8-80A7-48AE-9156-D938B30ECA1B}"/>
    <dgm:cxn modelId="{311174F2-4863-4A8B-A934-2EDA22A18796}" type="presOf" srcId="{666DB489-4225-4669-B4F6-40D9A8657F1E}" destId="{3E81DB68-7BD8-4779-A324-480297C3C2AA}" srcOrd="1" destOrd="0" presId="urn:microsoft.com/office/officeart/2005/8/layout/list1"/>
    <dgm:cxn modelId="{53FAECD7-C6E2-44A3-9048-714CC2A29A6E}" type="presOf" srcId="{70C224EA-B649-4F69-9F03-FE3E0A0D8A58}" destId="{FEDE7313-3FF0-43A5-AA95-7358608C8859}" srcOrd="1" destOrd="0" presId="urn:microsoft.com/office/officeart/2005/8/layout/list1"/>
    <dgm:cxn modelId="{CC0BD926-2333-4C67-B01D-5D12F419593E}" type="presOf" srcId="{60405697-92B8-4F40-B7FF-872342786DD3}" destId="{C6AA3128-BF18-423E-B27C-B0B30279CBE6}" srcOrd="1" destOrd="0" presId="urn:microsoft.com/office/officeart/2005/8/layout/list1"/>
    <dgm:cxn modelId="{1213C8A4-BD50-49C9-B9E4-27625DCEE901}" type="presOf" srcId="{773542FD-B22E-4277-A70C-D1813A5457EC}" destId="{D155723B-71EC-4107-8149-331FB48C004F}" srcOrd="0" destOrd="0" presId="urn:microsoft.com/office/officeart/2005/8/layout/list1"/>
    <dgm:cxn modelId="{1212D976-2B2F-4EE3-BC46-4A9C09F9B545}" type="presOf" srcId="{666DB489-4225-4669-B4F6-40D9A8657F1E}" destId="{94F4EB68-F10C-43E5-8758-6DAFB1FE2626}" srcOrd="0" destOrd="0" presId="urn:microsoft.com/office/officeart/2005/8/layout/list1"/>
    <dgm:cxn modelId="{4B5B4327-7BAD-43D7-B94C-20B2AA6CA23A}" type="presParOf" srcId="{D155723B-71EC-4107-8149-331FB48C004F}" destId="{79766040-07B2-431C-835A-8F1E1C56972D}" srcOrd="0" destOrd="0" presId="urn:microsoft.com/office/officeart/2005/8/layout/list1"/>
    <dgm:cxn modelId="{CFD50C60-02B3-4970-A917-505A0DC10756}" type="presParOf" srcId="{79766040-07B2-431C-835A-8F1E1C56972D}" destId="{E25026B8-C044-48B9-A4FD-E170ADA481A3}" srcOrd="0" destOrd="0" presId="urn:microsoft.com/office/officeart/2005/8/layout/list1"/>
    <dgm:cxn modelId="{F0168B9A-818B-4AC0-B3D1-06E6F05DE2C8}" type="presParOf" srcId="{79766040-07B2-431C-835A-8F1E1C56972D}" destId="{E7961B20-BBFE-429C-BF9C-A5E38C071ED5}" srcOrd="1" destOrd="0" presId="urn:microsoft.com/office/officeart/2005/8/layout/list1"/>
    <dgm:cxn modelId="{ECF1A6B8-6AE8-4D16-98D0-A18307CF8A88}" type="presParOf" srcId="{D155723B-71EC-4107-8149-331FB48C004F}" destId="{4897F4BE-00BB-46D2-909A-46F171415906}" srcOrd="1" destOrd="0" presId="urn:microsoft.com/office/officeart/2005/8/layout/list1"/>
    <dgm:cxn modelId="{BD6401C9-CAFA-4680-B7A8-02656A6FED5F}" type="presParOf" srcId="{D155723B-71EC-4107-8149-331FB48C004F}" destId="{EA0E8C3E-88CE-4190-AB6B-E2C7AC00C13B}" srcOrd="2" destOrd="0" presId="urn:microsoft.com/office/officeart/2005/8/layout/list1"/>
    <dgm:cxn modelId="{77B34A9D-7114-4219-AAD4-A29632016AAD}" type="presParOf" srcId="{D155723B-71EC-4107-8149-331FB48C004F}" destId="{F3F099C4-7DD8-4E7E-8118-1C4C08FFDB20}" srcOrd="3" destOrd="0" presId="urn:microsoft.com/office/officeart/2005/8/layout/list1"/>
    <dgm:cxn modelId="{6C8CE930-A890-4154-BDAC-EBBD4E1A1241}" type="presParOf" srcId="{D155723B-71EC-4107-8149-331FB48C004F}" destId="{F92C715D-BADD-4DEF-97D1-9B8C14B3CE6E}" srcOrd="4" destOrd="0" presId="urn:microsoft.com/office/officeart/2005/8/layout/list1"/>
    <dgm:cxn modelId="{64127E42-3F6D-41DE-BD9B-33B2A0EBBFD0}" type="presParOf" srcId="{F92C715D-BADD-4DEF-97D1-9B8C14B3CE6E}" destId="{D46909FB-0DFC-43DA-877C-3AD2A3737F66}" srcOrd="0" destOrd="0" presId="urn:microsoft.com/office/officeart/2005/8/layout/list1"/>
    <dgm:cxn modelId="{1721BB7D-0E89-410D-B237-C986107B83C3}" type="presParOf" srcId="{F92C715D-BADD-4DEF-97D1-9B8C14B3CE6E}" destId="{FEDE7313-3FF0-43A5-AA95-7358608C8859}" srcOrd="1" destOrd="0" presId="urn:microsoft.com/office/officeart/2005/8/layout/list1"/>
    <dgm:cxn modelId="{5A14D221-5269-4D30-BC50-7C3A193E9FCE}" type="presParOf" srcId="{D155723B-71EC-4107-8149-331FB48C004F}" destId="{D0FAF933-B9DE-4E26-AEED-F124DCE49599}" srcOrd="5" destOrd="0" presId="urn:microsoft.com/office/officeart/2005/8/layout/list1"/>
    <dgm:cxn modelId="{EFC9DE29-C50E-4A75-A609-89CC0175A038}" type="presParOf" srcId="{D155723B-71EC-4107-8149-331FB48C004F}" destId="{F17547CD-F613-4BDF-9A1A-3E6B3333CE57}" srcOrd="6" destOrd="0" presId="urn:microsoft.com/office/officeart/2005/8/layout/list1"/>
    <dgm:cxn modelId="{F3A3BE72-45E2-4B39-9C5C-B56154671D40}" type="presParOf" srcId="{D155723B-71EC-4107-8149-331FB48C004F}" destId="{B5E8B28C-78C7-45D5-B62C-CC269E92AB45}" srcOrd="7" destOrd="0" presId="urn:microsoft.com/office/officeart/2005/8/layout/list1"/>
    <dgm:cxn modelId="{92D0CF63-3C80-4AAF-8C47-9AEACB07505E}" type="presParOf" srcId="{D155723B-71EC-4107-8149-331FB48C004F}" destId="{F18AF9D0-9EE1-4F7C-B32E-3B2E2ED31D90}" srcOrd="8" destOrd="0" presId="urn:microsoft.com/office/officeart/2005/8/layout/list1"/>
    <dgm:cxn modelId="{FD433927-FC4D-4EDE-8E35-22BF87269A18}" type="presParOf" srcId="{F18AF9D0-9EE1-4F7C-B32E-3B2E2ED31D90}" destId="{C988DA0C-3D49-4D44-BAA6-EEA6F37CB4AA}" srcOrd="0" destOrd="0" presId="urn:microsoft.com/office/officeart/2005/8/layout/list1"/>
    <dgm:cxn modelId="{65D508A5-3D55-4232-A5C6-20E3BF7229EB}" type="presParOf" srcId="{F18AF9D0-9EE1-4F7C-B32E-3B2E2ED31D90}" destId="{C6AA3128-BF18-423E-B27C-B0B30279CBE6}" srcOrd="1" destOrd="0" presId="urn:microsoft.com/office/officeart/2005/8/layout/list1"/>
    <dgm:cxn modelId="{6C87B2AD-1625-4834-8D88-CF1A150C0EC6}" type="presParOf" srcId="{D155723B-71EC-4107-8149-331FB48C004F}" destId="{43722672-5AF0-42E4-9583-0A663A63A0CA}" srcOrd="9" destOrd="0" presId="urn:microsoft.com/office/officeart/2005/8/layout/list1"/>
    <dgm:cxn modelId="{292C05D4-972C-4A52-A2C8-B14D805AED28}" type="presParOf" srcId="{D155723B-71EC-4107-8149-331FB48C004F}" destId="{CED323CF-B1F1-41B7-BC42-65163BC2F35D}" srcOrd="10" destOrd="0" presId="urn:microsoft.com/office/officeart/2005/8/layout/list1"/>
    <dgm:cxn modelId="{86098BCB-AB06-4D72-B192-3ED1791BA91B}" type="presParOf" srcId="{D155723B-71EC-4107-8149-331FB48C004F}" destId="{8C6D6C7C-10AD-4DAD-B711-8B4B47228BD2}" srcOrd="11" destOrd="0" presId="urn:microsoft.com/office/officeart/2005/8/layout/list1"/>
    <dgm:cxn modelId="{79EFDC38-CF5D-4DF5-AD31-BEBBA50A7939}" type="presParOf" srcId="{D155723B-71EC-4107-8149-331FB48C004F}" destId="{A7481A59-840C-4529-A498-F326AF9B87A4}" srcOrd="12" destOrd="0" presId="urn:microsoft.com/office/officeart/2005/8/layout/list1"/>
    <dgm:cxn modelId="{782699F8-DDBE-4D16-878E-F41938A5D08E}" type="presParOf" srcId="{A7481A59-840C-4529-A498-F326AF9B87A4}" destId="{94F4EB68-F10C-43E5-8758-6DAFB1FE2626}" srcOrd="0" destOrd="0" presId="urn:microsoft.com/office/officeart/2005/8/layout/list1"/>
    <dgm:cxn modelId="{29B03850-37C1-49B2-9F69-A4A4EB9F8261}" type="presParOf" srcId="{A7481A59-840C-4529-A498-F326AF9B87A4}" destId="{3E81DB68-7BD8-4779-A324-480297C3C2AA}" srcOrd="1" destOrd="0" presId="urn:microsoft.com/office/officeart/2005/8/layout/list1"/>
    <dgm:cxn modelId="{726497DF-8C3A-45CF-AC48-5A53C91C7901}" type="presParOf" srcId="{D155723B-71EC-4107-8149-331FB48C004F}" destId="{EEB0E120-C351-48F3-B082-8D0EB4DEDECF}" srcOrd="13" destOrd="0" presId="urn:microsoft.com/office/officeart/2005/8/layout/list1"/>
    <dgm:cxn modelId="{BE5E70D5-273B-411A-B560-DFFF0DAA3AA9}" type="presParOf" srcId="{D155723B-71EC-4107-8149-331FB48C004F}" destId="{B6966034-5C35-4561-B98B-ACAC51BA334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2A3E4-0B23-477C-9742-620A66558343}">
      <dsp:nvSpPr>
        <dsp:cNvPr id="0" name=""/>
        <dsp:cNvSpPr/>
      </dsp:nvSpPr>
      <dsp:spPr>
        <a:xfrm>
          <a:off x="2555275" y="960"/>
          <a:ext cx="1394325" cy="67708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8328" y="34013"/>
        <a:ext cx="1328219" cy="610978"/>
      </dsp:txXfrm>
    </dsp:sp>
    <dsp:sp modelId="{A1F29317-D162-49D9-929E-D18D987DA31B}">
      <dsp:nvSpPr>
        <dsp:cNvPr id="0" name=""/>
        <dsp:cNvSpPr/>
      </dsp:nvSpPr>
      <dsp:spPr>
        <a:xfrm>
          <a:off x="1761288" y="385556"/>
          <a:ext cx="3190441" cy="3190441"/>
        </a:xfrm>
        <a:custGeom>
          <a:avLst/>
          <a:gdLst/>
          <a:ahLst/>
          <a:cxnLst/>
          <a:rect l="0" t="0" r="0" b="0"/>
          <a:pathLst>
            <a:path>
              <a:moveTo>
                <a:pt x="2194671" y="116915"/>
              </a:moveTo>
              <a:arcTo wR="1595220" hR="1595220" stAng="17524349" swAng="14595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A4653-236F-42E1-8DBD-3B2FC73FA3F2}">
      <dsp:nvSpPr>
        <dsp:cNvPr id="0" name=""/>
        <dsp:cNvSpPr/>
      </dsp:nvSpPr>
      <dsp:spPr>
        <a:xfrm>
          <a:off x="3888387" y="885632"/>
          <a:ext cx="1690096" cy="67708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1440" y="918685"/>
        <a:ext cx="1623990" cy="610978"/>
      </dsp:txXfrm>
    </dsp:sp>
    <dsp:sp modelId="{1EA61591-AB66-465E-9EC9-65A22BA3CD6A}">
      <dsp:nvSpPr>
        <dsp:cNvPr id="0" name=""/>
        <dsp:cNvSpPr/>
      </dsp:nvSpPr>
      <dsp:spPr>
        <a:xfrm>
          <a:off x="1687117" y="249746"/>
          <a:ext cx="3190441" cy="3190441"/>
        </a:xfrm>
        <a:custGeom>
          <a:avLst/>
          <a:gdLst/>
          <a:ahLst/>
          <a:cxnLst/>
          <a:rect l="0" t="0" r="0" b="0"/>
          <a:pathLst>
            <a:path>
              <a:moveTo>
                <a:pt x="3166727" y="1321185"/>
              </a:moveTo>
              <a:arcTo wR="1595220" hR="1595220" stAng="21006501" swAng="1782924"/>
            </a:path>
          </a:pathLst>
        </a:custGeom>
        <a:noFill/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737E8-0D51-4ADC-9C1B-E4B4B663F253}">
      <dsp:nvSpPr>
        <dsp:cNvPr id="0" name=""/>
        <dsp:cNvSpPr/>
      </dsp:nvSpPr>
      <dsp:spPr>
        <a:xfrm>
          <a:off x="3875557" y="2393791"/>
          <a:ext cx="1516763" cy="67708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8610" y="2426844"/>
        <a:ext cx="1450657" cy="610978"/>
      </dsp:txXfrm>
    </dsp:sp>
    <dsp:sp modelId="{0F30E31A-7295-429B-86D4-60FFFB4F46DF}">
      <dsp:nvSpPr>
        <dsp:cNvPr id="0" name=""/>
        <dsp:cNvSpPr/>
      </dsp:nvSpPr>
      <dsp:spPr>
        <a:xfrm>
          <a:off x="1657217" y="339502"/>
          <a:ext cx="3190441" cy="3190441"/>
        </a:xfrm>
        <a:custGeom>
          <a:avLst/>
          <a:gdLst/>
          <a:ahLst/>
          <a:cxnLst/>
          <a:rect l="0" t="0" r="0" b="0"/>
          <a:pathLst>
            <a:path>
              <a:moveTo>
                <a:pt x="2712979" y="2733352"/>
              </a:moveTo>
              <a:arcTo wR="1595220" hR="1595220" stAng="2731046" swAng="596873"/>
            </a:path>
          </a:pathLst>
        </a:custGeom>
        <a:noFill/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75176-208C-4EAB-B336-EDB2E968EDEA}">
      <dsp:nvSpPr>
        <dsp:cNvPr id="0" name=""/>
        <dsp:cNvSpPr/>
      </dsp:nvSpPr>
      <dsp:spPr>
        <a:xfrm>
          <a:off x="2350425" y="3191401"/>
          <a:ext cx="1804024" cy="677084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Ravish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3478" y="3224454"/>
        <a:ext cx="1737918" cy="610978"/>
      </dsp:txXfrm>
    </dsp:sp>
    <dsp:sp modelId="{F97A92F6-D6DA-41D5-A5ED-AB9DD8899FC6}">
      <dsp:nvSpPr>
        <dsp:cNvPr id="0" name=""/>
        <dsp:cNvSpPr/>
      </dsp:nvSpPr>
      <dsp:spPr>
        <a:xfrm>
          <a:off x="1657217" y="339502"/>
          <a:ext cx="3190441" cy="3190441"/>
        </a:xfrm>
        <a:custGeom>
          <a:avLst/>
          <a:gdLst/>
          <a:ahLst/>
          <a:cxnLst/>
          <a:rect l="0" t="0" r="0" b="0"/>
          <a:pathLst>
            <a:path>
              <a:moveTo>
                <a:pt x="690882" y="2909336"/>
              </a:moveTo>
              <a:arcTo wR="1595220" hR="1595220" stAng="7472081" swAng="596873"/>
            </a:path>
          </a:pathLst>
        </a:custGeom>
        <a:noFill/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C26D2-C559-49FE-BFB7-ACA8372E94DE}">
      <dsp:nvSpPr>
        <dsp:cNvPr id="0" name=""/>
        <dsp:cNvSpPr/>
      </dsp:nvSpPr>
      <dsp:spPr>
        <a:xfrm>
          <a:off x="795533" y="2393791"/>
          <a:ext cx="2150805" cy="677084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586" y="2426844"/>
        <a:ext cx="2084699" cy="610978"/>
      </dsp:txXfrm>
    </dsp:sp>
    <dsp:sp modelId="{96B061C1-EE0F-44AC-9C22-561A3D1305A9}">
      <dsp:nvSpPr>
        <dsp:cNvPr id="0" name=""/>
        <dsp:cNvSpPr/>
      </dsp:nvSpPr>
      <dsp:spPr>
        <a:xfrm>
          <a:off x="1670793" y="387382"/>
          <a:ext cx="3190441" cy="3190441"/>
        </a:xfrm>
        <a:custGeom>
          <a:avLst/>
          <a:gdLst/>
          <a:ahLst/>
          <a:cxnLst/>
          <a:rect l="0" t="0" r="0" b="0"/>
          <a:pathLst>
            <a:path>
              <a:moveTo>
                <a:pt x="52003" y="1999213"/>
              </a:moveTo>
              <a:arcTo wR="1595220" hR="1595220" stAng="9919798" swAng="1586723"/>
            </a:path>
          </a:pathLst>
        </a:custGeom>
        <a:noFill/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139D8-A607-4F11-93BE-C446D4208B1E}">
      <dsp:nvSpPr>
        <dsp:cNvPr id="0" name=""/>
        <dsp:cNvSpPr/>
      </dsp:nvSpPr>
      <dsp:spPr>
        <a:xfrm>
          <a:off x="957170" y="972692"/>
          <a:ext cx="1703159" cy="677084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0223" y="1005745"/>
        <a:ext cx="1637053" cy="610978"/>
      </dsp:txXfrm>
    </dsp:sp>
    <dsp:sp modelId="{EF439EC9-1C39-4FE9-9B63-7A43785F8E9E}">
      <dsp:nvSpPr>
        <dsp:cNvPr id="0" name=""/>
        <dsp:cNvSpPr/>
      </dsp:nvSpPr>
      <dsp:spPr>
        <a:xfrm>
          <a:off x="1702865" y="316410"/>
          <a:ext cx="3190441" cy="3190441"/>
        </a:xfrm>
        <a:custGeom>
          <a:avLst/>
          <a:gdLst/>
          <a:ahLst/>
          <a:cxnLst/>
          <a:rect l="0" t="0" r="0" b="0"/>
          <a:pathLst>
            <a:path>
              <a:moveTo>
                <a:pt x="309867" y="650447"/>
              </a:moveTo>
              <a:arcTo wR="1595220" hR="1595220" stAng="12979021" swAng="1540271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96E0-9EC2-405E-A788-B45ECE59378E}">
      <dsp:nvSpPr>
        <dsp:cNvPr id="0" name=""/>
        <dsp:cNvSpPr/>
      </dsp:nvSpPr>
      <dsp:spPr>
        <a:xfrm>
          <a:off x="2197122" y="0"/>
          <a:ext cx="4064001" cy="40640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C00F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DE1FB0-0933-49A7-B135-427B67955EA3}">
      <dsp:nvSpPr>
        <dsp:cNvPr id="0" name=""/>
        <dsp:cNvSpPr/>
      </dsp:nvSpPr>
      <dsp:spPr>
        <a:xfrm>
          <a:off x="162943" y="191772"/>
          <a:ext cx="3818746" cy="1625600"/>
        </a:xfrm>
        <a:prstGeom prst="round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Harakat va holatni bildirgan so‘zlar fe’l deyiladi. Fe’llar gapda ko‘pincha kesim vazifasini bajaradi.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98" y="271127"/>
        <a:ext cx="3660036" cy="1466890"/>
      </dsp:txXfrm>
    </dsp:sp>
    <dsp:sp modelId="{21EEC1B1-E84A-457E-97F9-1920255E25DE}">
      <dsp:nvSpPr>
        <dsp:cNvPr id="0" name=""/>
        <dsp:cNvSpPr/>
      </dsp:nvSpPr>
      <dsp:spPr>
        <a:xfrm>
          <a:off x="4428885" y="191772"/>
          <a:ext cx="4153409" cy="1625600"/>
        </a:xfrm>
        <a:prstGeom prst="roundRect">
          <a:avLst/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Fe’lda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uchta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; 2)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; 3)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kelasi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8240" y="271127"/>
        <a:ext cx="3994699" cy="1466890"/>
      </dsp:txXfrm>
    </dsp:sp>
    <dsp:sp modelId="{B50C3AF0-FF8D-4187-8034-1CCE0D3C14C8}">
      <dsp:nvSpPr>
        <dsp:cNvPr id="0" name=""/>
        <dsp:cNvSpPr/>
      </dsp:nvSpPr>
      <dsp:spPr>
        <a:xfrm>
          <a:off x="80436" y="2200363"/>
          <a:ext cx="3853128" cy="1625600"/>
        </a:xfrm>
        <a:prstGeom prst="round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Fe’llar tuzilshiga ko‘ra sodda, qo‘shma, juft va takroriy fe’llarga ajratiladi.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91" y="2279718"/>
        <a:ext cx="3694418" cy="1466890"/>
      </dsp:txXfrm>
    </dsp:sp>
    <dsp:sp modelId="{BA255506-6EE2-4AAC-B8B7-61BC0622395A}">
      <dsp:nvSpPr>
        <dsp:cNvPr id="0" name=""/>
        <dsp:cNvSpPr/>
      </dsp:nvSpPr>
      <dsp:spPr>
        <a:xfrm>
          <a:off x="4432868" y="2246563"/>
          <a:ext cx="4149426" cy="1625600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Fe’llarda beshta nisbat, uchta mayl (xabar, buyruq-istak, shart)shakllari bor.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223" y="2325918"/>
        <a:ext cx="3990716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E8C3E-88CE-4190-AB6B-E2C7AC00C13B}">
      <dsp:nvSpPr>
        <dsp:cNvPr id="0" name=""/>
        <dsp:cNvSpPr/>
      </dsp:nvSpPr>
      <dsp:spPr>
        <a:xfrm>
          <a:off x="0" y="27841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61B20-BBFE-429C-BF9C-A5E38C071ED5}">
      <dsp:nvSpPr>
        <dsp:cNvPr id="0" name=""/>
        <dsp:cNvSpPr/>
      </dsp:nvSpPr>
      <dsp:spPr>
        <a:xfrm>
          <a:off x="376936" y="12734"/>
          <a:ext cx="630740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Sof fe’l shakli (o‘qidi)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38673"/>
        <a:ext cx="6255527" cy="479482"/>
      </dsp:txXfrm>
    </dsp:sp>
    <dsp:sp modelId="{F17547CD-F613-4BDF-9A1A-3E6B3333CE57}">
      <dsp:nvSpPr>
        <dsp:cNvPr id="0" name=""/>
        <dsp:cNvSpPr/>
      </dsp:nvSpPr>
      <dsp:spPr>
        <a:xfrm>
          <a:off x="0" y="109489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E7313-3FF0-43A5-AA95-7358608C8859}">
      <dsp:nvSpPr>
        <dsp:cNvPr id="0" name=""/>
        <dsp:cNvSpPr/>
      </dsp:nvSpPr>
      <dsp:spPr>
        <a:xfrm>
          <a:off x="376936" y="829214"/>
          <a:ext cx="63610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Harakat nomi shakli ( o‘qimoq, o‘qish)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855153"/>
        <a:ext cx="6309195" cy="479482"/>
      </dsp:txXfrm>
    </dsp:sp>
    <dsp:sp modelId="{CED323CF-B1F1-41B7-BC42-65163BC2F35D}">
      <dsp:nvSpPr>
        <dsp:cNvPr id="0" name=""/>
        <dsp:cNvSpPr/>
      </dsp:nvSpPr>
      <dsp:spPr>
        <a:xfrm>
          <a:off x="0" y="191137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A3128-BF18-423E-B27C-B0B30279CBE6}">
      <dsp:nvSpPr>
        <dsp:cNvPr id="0" name=""/>
        <dsp:cNvSpPr/>
      </dsp:nvSpPr>
      <dsp:spPr>
        <a:xfrm>
          <a:off x="376936" y="1645694"/>
          <a:ext cx="640793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Sifatdosh shakli (o‘qigan, oqar)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1671633"/>
        <a:ext cx="6356056" cy="479482"/>
      </dsp:txXfrm>
    </dsp:sp>
    <dsp:sp modelId="{B6966034-5C35-4561-B98B-ACAC51BA334D}">
      <dsp:nvSpPr>
        <dsp:cNvPr id="0" name=""/>
        <dsp:cNvSpPr/>
      </dsp:nvSpPr>
      <dsp:spPr>
        <a:xfrm>
          <a:off x="0" y="272785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1DB68-7BD8-4779-A324-480297C3C2AA}">
      <dsp:nvSpPr>
        <dsp:cNvPr id="0" name=""/>
        <dsp:cNvSpPr/>
      </dsp:nvSpPr>
      <dsp:spPr>
        <a:xfrm>
          <a:off x="376936" y="2462174"/>
          <a:ext cx="65084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Ravishdosh shakli (o‘qib, kelgach)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2488113"/>
        <a:ext cx="645653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E5D9-48BA-4A6A-AA1B-488A59D3995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2AE0-A9B8-4BA2-AAF9-E24CE837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3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5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421691"/>
      </p:ext>
    </p:extLst>
  </p:cSld>
  <p:clrMapOvr>
    <a:masterClrMapping/>
  </p:clrMapOvr>
  <p:transition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284074"/>
      </p:ext>
    </p:extLst>
  </p:cSld>
  <p:clrMapOvr>
    <a:masterClrMapping/>
  </p:clrMapOvr>
  <p:transition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4867908"/>
      </p:ext>
    </p:extLst>
  </p:cSld>
  <p:clrMapOvr>
    <a:masterClrMapping/>
  </p:clrMapOvr>
  <p:transition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80924"/>
      </p:ext>
    </p:extLst>
  </p:cSld>
  <p:clrMapOvr>
    <a:masterClrMapping/>
  </p:clrMapOvr>
  <p:transition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4102828"/>
      </p:ext>
    </p:extLst>
  </p:cSld>
  <p:clrMapOvr>
    <a:masterClrMapping/>
  </p:clrMapOvr>
  <p:transition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823102"/>
      </p:ext>
    </p:extLst>
  </p:cSld>
  <p:clrMapOvr>
    <a:masterClrMapping/>
  </p:clrMapOvr>
  <p:transition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5689493"/>
      </p:ext>
    </p:extLst>
  </p:cSld>
  <p:clrMapOvr>
    <a:masterClrMapping/>
  </p:clrMapOvr>
  <p:transition>
    <p:wedg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4758"/>
      </p:ext>
    </p:extLst>
  </p:cSld>
  <p:clrMapOvr>
    <a:masterClrMapping/>
  </p:clrMapOvr>
  <p:transition>
    <p:wedg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3343202"/>
      </p:ext>
    </p:extLst>
  </p:cSld>
  <p:clrMapOvr>
    <a:masterClrMapping/>
  </p:clrMapOvr>
  <p:transition>
    <p:wedg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8947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503083"/>
      </p:ext>
    </p:extLst>
  </p:cSld>
  <p:clrMapOvr>
    <a:masterClrMapping/>
  </p:clrMapOvr>
  <p:transition>
    <p:wedg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5091"/>
      </p:ext>
    </p:extLst>
  </p:cSld>
  <p:clrMapOvr>
    <a:masterClrMapping/>
  </p:clrMapOvr>
  <p:transition>
    <p:wedg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1452726"/>
      </p:ext>
    </p:extLst>
  </p:cSld>
  <p:clrMapOvr>
    <a:masterClrMapping/>
  </p:clrMapOvr>
  <p:transition>
    <p:wedg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8581765"/>
      </p:ext>
    </p:extLst>
  </p:cSld>
  <p:clrMapOvr>
    <a:masterClrMapping/>
  </p:clrMapOvr>
  <p:transition>
    <p:wedg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6219312"/>
      </p:ext>
    </p:extLst>
  </p:cSld>
  <p:clrMapOvr>
    <a:masterClrMapping/>
  </p:clrMapOvr>
  <p:transition>
    <p:wedg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8215307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4957030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016838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7067851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909729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1861017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742640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013096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409749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9918400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760017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7206570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068570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4586169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903156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5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5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619516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0450826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741424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706102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3332280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7463095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6423594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3/26/2021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12015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1432382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343293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562902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107588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00379283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4886761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499052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591505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2781675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799584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113265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126480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5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8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0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2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1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5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8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0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2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1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5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8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0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2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1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5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8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0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2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1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72086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053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06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99820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702167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34989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5346584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023724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8103420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5811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0587833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18097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1122688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236824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8657951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59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904476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136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3520927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65945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625527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02687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1016287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4314993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9563044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91029726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4819345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0265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4941310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574012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345522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5945203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37222599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3718449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4842367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95684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0342067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755818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92985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374108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704883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3104468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8701623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3473359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7934637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3/26/2021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7735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9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9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4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89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68" indent="-18567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73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67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9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1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3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9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1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3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9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1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3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9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1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3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9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1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3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9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1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3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4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4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 numCol="2" spcCol="274264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89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83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73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67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489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6" y="1717494"/>
            <a:ext cx="7826817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5" y="1594511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5" y="2880393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615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28" y="1717516"/>
            <a:ext cx="7826819" cy="230832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284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14" y="1183041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80" y="1183041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79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888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442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09997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5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70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4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5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70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4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9679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1" cy="1790701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1" cy="1241821"/>
          </a:xfrm>
        </p:spPr>
        <p:txBody>
          <a:bodyPr/>
          <a:lstStyle>
            <a:lvl1pPr marL="0" indent="0" algn="ctr">
              <a:buNone/>
              <a:defRPr sz="1700"/>
            </a:lvl1pPr>
            <a:lvl2pPr marL="318168" indent="0" algn="ctr">
              <a:buNone/>
              <a:defRPr sz="1400"/>
            </a:lvl2pPr>
            <a:lvl3pPr marL="636337" indent="0" algn="ctr">
              <a:buNone/>
              <a:defRPr sz="1300"/>
            </a:lvl3pPr>
            <a:lvl4pPr marL="954505" indent="0" algn="ctr">
              <a:buNone/>
              <a:defRPr sz="1100"/>
            </a:lvl4pPr>
            <a:lvl5pPr marL="1272673" indent="0" algn="ctr">
              <a:buNone/>
              <a:defRPr sz="1100"/>
            </a:lvl5pPr>
            <a:lvl6pPr marL="1590840" indent="0" algn="ctr">
              <a:buNone/>
              <a:defRPr sz="1100"/>
            </a:lvl6pPr>
            <a:lvl7pPr marL="1909010" indent="0" algn="ctr">
              <a:buNone/>
              <a:defRPr sz="1100"/>
            </a:lvl7pPr>
            <a:lvl8pPr marL="2227177" indent="0" algn="ctr">
              <a:buNone/>
              <a:defRPr sz="1100"/>
            </a:lvl8pPr>
            <a:lvl9pPr marL="2545347" indent="0" algn="ctr">
              <a:buNone/>
              <a:defRPr sz="11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68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1" cy="2139554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00"/>
            <a:ext cx="7886701" cy="1125140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18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363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545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726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908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090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271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453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07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5"/>
            <a:ext cx="7886701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0" y="1260873"/>
            <a:ext cx="3868342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0" y="1878807"/>
            <a:ext cx="3868342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0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638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02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740569"/>
            <a:ext cx="4629151" cy="365521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3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740569"/>
            <a:ext cx="4629151" cy="3655218"/>
          </a:xfrm>
        </p:spPr>
        <p:txBody>
          <a:bodyPr anchor="t"/>
          <a:lstStyle>
            <a:lvl1pPr marL="0" indent="0">
              <a:buNone/>
              <a:defRPr sz="2200"/>
            </a:lvl1pPr>
            <a:lvl2pPr marL="318168" indent="0">
              <a:buNone/>
              <a:defRPr sz="1900"/>
            </a:lvl2pPr>
            <a:lvl3pPr marL="636337" indent="0">
              <a:buNone/>
              <a:defRPr sz="1700"/>
            </a:lvl3pPr>
            <a:lvl4pPr marL="954505" indent="0">
              <a:buNone/>
              <a:defRPr sz="1400"/>
            </a:lvl4pPr>
            <a:lvl5pPr marL="1272673" indent="0">
              <a:buNone/>
              <a:defRPr sz="1400"/>
            </a:lvl5pPr>
            <a:lvl6pPr marL="1590840" indent="0">
              <a:buNone/>
              <a:defRPr sz="1400"/>
            </a:lvl6pPr>
            <a:lvl7pPr marL="1909010" indent="0">
              <a:buNone/>
              <a:defRPr sz="1400"/>
            </a:lvl7pPr>
            <a:lvl8pPr marL="2227177" indent="0">
              <a:buNone/>
              <a:defRPr sz="1400"/>
            </a:lvl8pPr>
            <a:lvl9pPr marL="2545347" indent="0">
              <a:buNone/>
              <a:defRPr sz="1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42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4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4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5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823873"/>
      </p:ext>
    </p:extLst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613433"/>
      </p:ext>
    </p:extLst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3331149"/>
      </p:ext>
    </p:extLst>
  </p:cSld>
  <p:clrMapOvr>
    <a:masterClrMapping/>
  </p:clrMapOvr>
  <p:transition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289691"/>
      </p:ext>
    </p:extLst>
  </p:cSld>
  <p:clrMapOvr>
    <a:masterClrMapping/>
  </p:clrMapOvr>
  <p:transition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1617538"/>
      </p:ext>
    </p:extLst>
  </p:cSld>
  <p:clrMapOvr>
    <a:masterClrMapping/>
  </p:clrMapOvr>
  <p:transition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6391436"/>
      </p:ext>
    </p:extLst>
  </p:cSld>
  <p:clrMapOvr>
    <a:masterClrMapping/>
  </p:clrMapOvr>
  <p:transition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186070"/>
      </p:ext>
    </p:extLst>
  </p:cSld>
  <p:clrMapOvr>
    <a:masterClrMapping/>
  </p:clrMapOvr>
  <p:transition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935197"/>
      </p:ext>
    </p:extLst>
  </p:cSld>
  <p:clrMapOvr>
    <a:masterClrMapping/>
  </p:clrMapOvr>
  <p:transition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51701314"/>
      </p:ext>
    </p:extLst>
  </p:cSld>
  <p:clrMapOvr>
    <a:masterClrMapping/>
  </p:clrMapOvr>
  <p:transition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73696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6233536"/>
      </p:ext>
    </p:extLst>
  </p:cSld>
  <p:clrMapOvr>
    <a:masterClrMapping/>
  </p:clrMapOvr>
  <p:transition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46977"/>
      </p:ext>
    </p:extLst>
  </p:cSld>
  <p:clrMapOvr>
    <a:masterClrMapping/>
  </p:clrMapOvr>
  <p:transition>
    <p:wedg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8211"/>
      </p:ext>
    </p:extLst>
  </p:cSld>
  <p:clrMapOvr>
    <a:masterClrMapping/>
  </p:clrMapOvr>
  <p:transition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08528"/>
      </p:ext>
    </p:extLst>
  </p:cSld>
  <p:clrMapOvr>
    <a:masterClrMapping/>
  </p:clrMapOvr>
  <p:transition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99186"/>
      </p:ext>
    </p:extLst>
  </p:cSld>
  <p:clrMapOvr>
    <a:masterClrMapping/>
  </p:clrMapOvr>
  <p:transition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44409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891701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149637"/>
      </p:ext>
    </p:extLst>
  </p:cSld>
  <p:clrMapOvr>
    <a:masterClrMapping/>
  </p:clrMapOvr>
  <p:transition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261794"/>
      </p:ext>
    </p:extLst>
  </p:cSld>
  <p:clrMapOvr>
    <a:masterClrMapping/>
  </p:clrMapOvr>
  <p:transition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10909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slideLayout" Target="../slideLayouts/slideLayout163.xml"/><Relationship Id="rId39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58.xml"/><Relationship Id="rId34" Type="http://schemas.openxmlformats.org/officeDocument/2006/relationships/slideLayout" Target="../slideLayouts/slideLayout171.xml"/><Relationship Id="rId42" Type="http://schemas.openxmlformats.org/officeDocument/2006/relationships/slideLayout" Target="../slideLayouts/slideLayout179.xml"/><Relationship Id="rId47" Type="http://schemas.openxmlformats.org/officeDocument/2006/relationships/slideLayout" Target="../slideLayouts/slideLayout184.xml"/><Relationship Id="rId50" Type="http://schemas.openxmlformats.org/officeDocument/2006/relationships/slideLayout" Target="../slideLayouts/slideLayout187.xml"/><Relationship Id="rId55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29" Type="http://schemas.openxmlformats.org/officeDocument/2006/relationships/slideLayout" Target="../slideLayouts/slideLayout166.xml"/><Relationship Id="rId41" Type="http://schemas.openxmlformats.org/officeDocument/2006/relationships/slideLayout" Target="../slideLayouts/slideLayout178.xml"/><Relationship Id="rId54" Type="http://schemas.openxmlformats.org/officeDocument/2006/relationships/slideLayout" Target="../slideLayouts/slideLayout19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32" Type="http://schemas.openxmlformats.org/officeDocument/2006/relationships/slideLayout" Target="../slideLayouts/slideLayout169.xml"/><Relationship Id="rId37" Type="http://schemas.openxmlformats.org/officeDocument/2006/relationships/slideLayout" Target="../slideLayouts/slideLayout174.xml"/><Relationship Id="rId40" Type="http://schemas.openxmlformats.org/officeDocument/2006/relationships/slideLayout" Target="../slideLayouts/slideLayout177.xml"/><Relationship Id="rId45" Type="http://schemas.openxmlformats.org/officeDocument/2006/relationships/slideLayout" Target="../slideLayouts/slideLayout182.xml"/><Relationship Id="rId53" Type="http://schemas.openxmlformats.org/officeDocument/2006/relationships/slideLayout" Target="../slideLayouts/slideLayout190.xml"/><Relationship Id="rId58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28" Type="http://schemas.openxmlformats.org/officeDocument/2006/relationships/slideLayout" Target="../slideLayouts/slideLayout165.xml"/><Relationship Id="rId36" Type="http://schemas.openxmlformats.org/officeDocument/2006/relationships/slideLayout" Target="../slideLayouts/slideLayout173.xml"/><Relationship Id="rId49" Type="http://schemas.openxmlformats.org/officeDocument/2006/relationships/slideLayout" Target="../slideLayouts/slideLayout186.xml"/><Relationship Id="rId57" Type="http://schemas.openxmlformats.org/officeDocument/2006/relationships/slideLayout" Target="../slideLayouts/slideLayout19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68.xml"/><Relationship Id="rId44" Type="http://schemas.openxmlformats.org/officeDocument/2006/relationships/slideLayout" Target="../slideLayouts/slideLayout181.xml"/><Relationship Id="rId52" Type="http://schemas.openxmlformats.org/officeDocument/2006/relationships/slideLayout" Target="../slideLayouts/slideLayout18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Relationship Id="rId27" Type="http://schemas.openxmlformats.org/officeDocument/2006/relationships/slideLayout" Target="../slideLayouts/slideLayout164.xml"/><Relationship Id="rId30" Type="http://schemas.openxmlformats.org/officeDocument/2006/relationships/slideLayout" Target="../slideLayouts/slideLayout167.xml"/><Relationship Id="rId35" Type="http://schemas.openxmlformats.org/officeDocument/2006/relationships/slideLayout" Target="../slideLayouts/slideLayout172.xml"/><Relationship Id="rId43" Type="http://schemas.openxmlformats.org/officeDocument/2006/relationships/slideLayout" Target="../slideLayouts/slideLayout180.xml"/><Relationship Id="rId48" Type="http://schemas.openxmlformats.org/officeDocument/2006/relationships/slideLayout" Target="../slideLayouts/slideLayout185.xml"/><Relationship Id="rId56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45.xml"/><Relationship Id="rId51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slideLayout" Target="../slideLayouts/slideLayout162.xml"/><Relationship Id="rId33" Type="http://schemas.openxmlformats.org/officeDocument/2006/relationships/slideLayout" Target="../slideLayouts/slideLayout170.xml"/><Relationship Id="rId38" Type="http://schemas.openxmlformats.org/officeDocument/2006/relationships/slideLayout" Target="../slideLayouts/slideLayout175.xml"/><Relationship Id="rId46" Type="http://schemas.openxmlformats.org/officeDocument/2006/relationships/slideLayout" Target="../slideLayouts/slideLayout18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27517"/>
            <a:ext cx="1620957" cy="230820"/>
          </a:xfrm>
          <a:prstGeom prst="rect">
            <a:avLst/>
          </a:prstGeom>
        </p:spPr>
        <p:txBody>
          <a:bodyPr vert="horz" wrap="square" lIns="91411" tIns="45704" rIns="91411" bIns="4570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8"/>
            <a:ext cx="104567" cy="246221"/>
          </a:xfrm>
          <a:prstGeom prst="rect">
            <a:avLst/>
          </a:prstGeom>
        </p:spPr>
        <p:txBody>
          <a:bodyPr vert="horz" wrap="none" lIns="91411" tIns="45704" rIns="91411" bIns="4570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62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400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21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3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81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0" indent="-172978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1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4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45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4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3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1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3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1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3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7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7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150"/>
            <a:endParaRPr sz="2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8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150"/>
            <a:endParaRPr sz="2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9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6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150"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1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575">
        <a:defRPr>
          <a:latin typeface="+mn-lt"/>
          <a:ea typeface="+mn-ea"/>
          <a:cs typeface="+mn-cs"/>
        </a:defRPr>
      </a:lvl2pPr>
      <a:lvl3pPr marL="1449150">
        <a:defRPr>
          <a:latin typeface="+mn-lt"/>
          <a:ea typeface="+mn-ea"/>
          <a:cs typeface="+mn-cs"/>
        </a:defRPr>
      </a:lvl3pPr>
      <a:lvl4pPr marL="2173726">
        <a:defRPr>
          <a:latin typeface="+mn-lt"/>
          <a:ea typeface="+mn-ea"/>
          <a:cs typeface="+mn-cs"/>
        </a:defRPr>
      </a:lvl4pPr>
      <a:lvl5pPr marL="2898301">
        <a:defRPr>
          <a:latin typeface="+mn-lt"/>
          <a:ea typeface="+mn-ea"/>
          <a:cs typeface="+mn-cs"/>
        </a:defRPr>
      </a:lvl5pPr>
      <a:lvl6pPr marL="3622876">
        <a:defRPr>
          <a:latin typeface="+mn-lt"/>
          <a:ea typeface="+mn-ea"/>
          <a:cs typeface="+mn-cs"/>
        </a:defRPr>
      </a:lvl6pPr>
      <a:lvl7pPr marL="4347451">
        <a:defRPr>
          <a:latin typeface="+mn-lt"/>
          <a:ea typeface="+mn-ea"/>
          <a:cs typeface="+mn-cs"/>
        </a:defRPr>
      </a:lvl7pPr>
      <a:lvl8pPr marL="5072027">
        <a:defRPr>
          <a:latin typeface="+mn-lt"/>
          <a:ea typeface="+mn-ea"/>
          <a:cs typeface="+mn-cs"/>
        </a:defRPr>
      </a:lvl8pPr>
      <a:lvl9pPr marL="57966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575">
        <a:defRPr>
          <a:latin typeface="+mn-lt"/>
          <a:ea typeface="+mn-ea"/>
          <a:cs typeface="+mn-cs"/>
        </a:defRPr>
      </a:lvl2pPr>
      <a:lvl3pPr marL="1449150">
        <a:defRPr>
          <a:latin typeface="+mn-lt"/>
          <a:ea typeface="+mn-ea"/>
          <a:cs typeface="+mn-cs"/>
        </a:defRPr>
      </a:lvl3pPr>
      <a:lvl4pPr marL="2173726">
        <a:defRPr>
          <a:latin typeface="+mn-lt"/>
          <a:ea typeface="+mn-ea"/>
          <a:cs typeface="+mn-cs"/>
        </a:defRPr>
      </a:lvl4pPr>
      <a:lvl5pPr marL="2898301">
        <a:defRPr>
          <a:latin typeface="+mn-lt"/>
          <a:ea typeface="+mn-ea"/>
          <a:cs typeface="+mn-cs"/>
        </a:defRPr>
      </a:lvl5pPr>
      <a:lvl6pPr marL="3622876">
        <a:defRPr>
          <a:latin typeface="+mn-lt"/>
          <a:ea typeface="+mn-ea"/>
          <a:cs typeface="+mn-cs"/>
        </a:defRPr>
      </a:lvl6pPr>
      <a:lvl7pPr marL="4347451">
        <a:defRPr>
          <a:latin typeface="+mn-lt"/>
          <a:ea typeface="+mn-ea"/>
          <a:cs typeface="+mn-cs"/>
        </a:defRPr>
      </a:lvl7pPr>
      <a:lvl8pPr marL="5072027">
        <a:defRPr>
          <a:latin typeface="+mn-lt"/>
          <a:ea typeface="+mn-ea"/>
          <a:cs typeface="+mn-cs"/>
        </a:defRPr>
      </a:lvl8pPr>
      <a:lvl9pPr marL="579660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13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18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8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18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38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84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64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674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79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674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3/26/2021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86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5511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73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746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492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44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2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69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167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6855">
        <a:defRPr>
          <a:latin typeface="+mn-lt"/>
          <a:ea typeface="+mn-ea"/>
          <a:cs typeface="+mn-cs"/>
        </a:defRPr>
      </a:lvl6pPr>
      <a:lvl7pPr marL="3380231">
        <a:defRPr>
          <a:latin typeface="+mn-lt"/>
          <a:ea typeface="+mn-ea"/>
          <a:cs typeface="+mn-cs"/>
        </a:defRPr>
      </a:lvl7pPr>
      <a:lvl8pPr marL="3943595">
        <a:defRPr>
          <a:latin typeface="+mn-lt"/>
          <a:ea typeface="+mn-ea"/>
          <a:cs typeface="+mn-cs"/>
        </a:defRPr>
      </a:lvl8pPr>
      <a:lvl9pPr marL="45069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375">
        <a:defRPr>
          <a:latin typeface="+mn-lt"/>
          <a:ea typeface="+mn-ea"/>
          <a:cs typeface="+mn-cs"/>
        </a:defRPr>
      </a:lvl2pPr>
      <a:lvl3pPr marL="1126746">
        <a:defRPr>
          <a:latin typeface="+mn-lt"/>
          <a:ea typeface="+mn-ea"/>
          <a:cs typeface="+mn-cs"/>
        </a:defRPr>
      </a:lvl3pPr>
      <a:lvl4pPr marL="1690112">
        <a:defRPr>
          <a:latin typeface="+mn-lt"/>
          <a:ea typeface="+mn-ea"/>
          <a:cs typeface="+mn-cs"/>
        </a:defRPr>
      </a:lvl4pPr>
      <a:lvl5pPr marL="2253487">
        <a:defRPr>
          <a:latin typeface="+mn-lt"/>
          <a:ea typeface="+mn-ea"/>
          <a:cs typeface="+mn-cs"/>
        </a:defRPr>
      </a:lvl5pPr>
      <a:lvl6pPr marL="2816855">
        <a:defRPr>
          <a:latin typeface="+mn-lt"/>
          <a:ea typeface="+mn-ea"/>
          <a:cs typeface="+mn-cs"/>
        </a:defRPr>
      </a:lvl6pPr>
      <a:lvl7pPr marL="3380231">
        <a:defRPr>
          <a:latin typeface="+mn-lt"/>
          <a:ea typeface="+mn-ea"/>
          <a:cs typeface="+mn-cs"/>
        </a:defRPr>
      </a:lvl7pPr>
      <a:lvl8pPr marL="3943595">
        <a:defRPr>
          <a:latin typeface="+mn-lt"/>
          <a:ea typeface="+mn-ea"/>
          <a:cs typeface="+mn-cs"/>
        </a:defRPr>
      </a:lvl8pPr>
      <a:lvl9pPr marL="4506975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1" cy="994172"/>
          </a:xfrm>
          <a:prstGeom prst="rect">
            <a:avLst/>
          </a:prstGeom>
        </p:spPr>
        <p:txBody>
          <a:bodyPr vert="horz" lIns="91423" tIns="45710" rIns="91423" bIns="457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1" cy="3263503"/>
          </a:xfrm>
          <a:prstGeom prst="rect">
            <a:avLst/>
          </a:prstGeom>
        </p:spPr>
        <p:txBody>
          <a:bodyPr vert="horz" lIns="91423" tIns="45710" rIns="91423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099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63633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085" indent="-159085" algn="l" defTabSz="636337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25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9542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88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757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9925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68093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26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4430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168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633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4505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2673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084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901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717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534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2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2" r:id="rId38"/>
    <p:sldLayoutId id="2147483883" r:id="rId39"/>
    <p:sldLayoutId id="2147483884" r:id="rId40"/>
    <p:sldLayoutId id="2147483885" r:id="rId41"/>
    <p:sldLayoutId id="2147483886" r:id="rId42"/>
    <p:sldLayoutId id="2147483887" r:id="rId43"/>
    <p:sldLayoutId id="2147483888" r:id="rId44"/>
    <p:sldLayoutId id="2147483889" r:id="rId45"/>
    <p:sldLayoutId id="2147483890" r:id="rId46"/>
    <p:sldLayoutId id="2147483891" r:id="rId47"/>
    <p:sldLayoutId id="2147483892" r:id="rId48"/>
    <p:sldLayoutId id="2147483893" r:id="rId49"/>
    <p:sldLayoutId id="2147483894" r:id="rId50"/>
    <p:sldLayoutId id="2147483895" r:id="rId51"/>
    <p:sldLayoutId id="2147483896" r:id="rId52"/>
    <p:sldLayoutId id="2147483897" r:id="rId53"/>
    <p:sldLayoutId id="2147483898" r:id="rId54"/>
    <p:sldLayoutId id="2147483899" r:id="rId55"/>
    <p:sldLayoutId id="2147483900" r:id="rId56"/>
    <p:sldLayoutId id="2147483901" r:id="rId57"/>
    <p:sldLayoutId id="2147483902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1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  <p:sldLayoutId id="2147483924" r:id="rId21"/>
    <p:sldLayoutId id="2147483925" r:id="rId22"/>
    <p:sldLayoutId id="2147483926" r:id="rId23"/>
    <p:sldLayoutId id="2147483927" r:id="rId24"/>
    <p:sldLayoutId id="2147483928" r:id="rId25"/>
    <p:sldLayoutId id="2147483929" r:id="rId26"/>
    <p:sldLayoutId id="2147483930" r:id="rId27"/>
    <p:sldLayoutId id="2147483931" r:id="rId28"/>
    <p:sldLayoutId id="2147483932" r:id="rId29"/>
    <p:sldLayoutId id="2147483933" r:id="rId30"/>
    <p:sldLayoutId id="2147483934" r:id="rId31"/>
    <p:sldLayoutId id="2147483935" r:id="rId32"/>
    <p:sldLayoutId id="2147483936" r:id="rId33"/>
    <p:sldLayoutId id="2147483937" r:id="rId34"/>
    <p:sldLayoutId id="2147483938" r:id="rId35"/>
    <p:sldLayoutId id="2147483939" r:id="rId36"/>
    <p:sldLayoutId id="2147483940" r:id="rId37"/>
    <p:sldLayoutId id="2147483941" r:id="rId38"/>
    <p:sldLayoutId id="2147483942" r:id="rId39"/>
    <p:sldLayoutId id="2147483943" r:id="rId40"/>
    <p:sldLayoutId id="2147483944" r:id="rId41"/>
    <p:sldLayoutId id="2147483945" r:id="rId42"/>
    <p:sldLayoutId id="2147483946" r:id="rId43"/>
    <p:sldLayoutId id="2147483947" r:id="rId44"/>
    <p:sldLayoutId id="2147483948" r:id="rId45"/>
    <p:sldLayoutId id="2147483949" r:id="rId46"/>
    <p:sldLayoutId id="2147483950" r:id="rId47"/>
    <p:sldLayoutId id="2147483951" r:id="rId48"/>
    <p:sldLayoutId id="2147483952" r:id="rId49"/>
    <p:sldLayoutId id="2147483953" r:id="rId50"/>
    <p:sldLayoutId id="2147483954" r:id="rId51"/>
    <p:sldLayoutId id="2147483955" r:id="rId52"/>
    <p:sldLayoutId id="2147483956" r:id="rId53"/>
    <p:sldLayoutId id="2147483957" r:id="rId54"/>
    <p:sldLayoutId id="2147483958" r:id="rId55"/>
    <p:sldLayoutId id="2147483959" r:id="rId56"/>
    <p:sldLayoutId id="2147483960" r:id="rId57"/>
    <p:sldLayoutId id="2147483961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0" y="0"/>
            <a:ext cx="9150489" cy="1591192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43" y="1703796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6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6409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00" y="338145"/>
            <a:ext cx="6754845" cy="943536"/>
          </a:xfrm>
          <a:prstGeom prst="rect">
            <a:avLst/>
          </a:prstGeom>
        </p:spPr>
        <p:txBody>
          <a:bodyPr wrap="square" lIns="0" tIns="200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07" algn="ctr" defTabSz="1252769">
              <a:spcBef>
                <a:spcPts val="157"/>
              </a:spcBef>
              <a:defRPr/>
            </a:pPr>
            <a:r>
              <a:rPr lang="en-US" sz="47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300" dirty="0">
                <a:solidFill>
                  <a:sysClr val="window" lastClr="FFFFFF"/>
                </a:solidFill>
              </a:rPr>
              <a:t>ONA TILI</a:t>
            </a:r>
            <a:endParaRPr lang="en-US" sz="5100" kern="2000" spc="300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39" y="1089438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70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8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57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14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980"/>
            <a:endParaRPr sz="20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980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177041" y="499612"/>
            <a:ext cx="1413459" cy="626817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2980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-4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40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9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63387" y="1554353"/>
            <a:ext cx="8143537" cy="1490367"/>
          </a:xfrm>
          <a:prstGeom prst="rect">
            <a:avLst/>
          </a:prstGeom>
        </p:spPr>
        <p:txBody>
          <a:bodyPr vert="horz" wrap="square" lIns="0" tIns="12913" rIns="0" bIns="0" rtlCol="0">
            <a:spAutoFit/>
          </a:bodyPr>
          <a:lstStyle/>
          <a:p>
            <a:pPr marL="17020" algn="ctr" defTabSz="532980">
              <a:lnSpc>
                <a:spcPct val="150000"/>
              </a:lnSpc>
              <a:spcBef>
                <a:spcPts val="103"/>
              </a:spcBef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2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</a:t>
            </a:r>
            <a:r>
              <a:rPr lang="uz-Latn-UZ" sz="32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FE’L BO‘YICHA O‘TILGANLARNI TAKRORLASH</a:t>
            </a:r>
            <a:endParaRPr lang="uz-Latn-UZ" sz="32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76" y="3087303"/>
            <a:ext cx="2928025" cy="18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473-mashq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6972"/>
              </p:ext>
            </p:extLst>
          </p:nvPr>
        </p:nvGraphicFramePr>
        <p:xfrm>
          <a:off x="350195" y="1045588"/>
          <a:ext cx="8365787" cy="3627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34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Mayl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Zamon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yashiringan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umr kechiradi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quvonsa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quvonadi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kuyinsa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kuyinadi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61394" y="1591081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1091" y="1591081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2074" y="1561595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2074" y="2084815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1091" y="2608035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0705" y="2084815"/>
            <a:ext cx="865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0705" y="2599622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0704" y="3122842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0703" y="3637649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20705" y="4160869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80596" y="2084815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1473" y="3114429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31091" y="4174227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92471" y="3635176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4728" y="2595086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62224" y="3140077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62224" y="3635176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18207" y="4160869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474-mashq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375" y="997645"/>
            <a:ext cx="8725710" cy="338554"/>
          </a:xfrm>
        </p:spPr>
        <p:txBody>
          <a:bodyPr/>
          <a:lstStyle/>
          <a:p>
            <a:pPr algn="ctr"/>
            <a:r>
              <a:rPr lang="en-US" sz="2200" dirty="0" err="1" smtClean="0"/>
              <a:t>Ga</a:t>
            </a:r>
            <a:r>
              <a:rPr lang="uz-Latn-UZ" sz="2200" dirty="0" smtClean="0"/>
              <a:t>p</a:t>
            </a:r>
            <a:r>
              <a:rPr lang="en-US" sz="2200" dirty="0" err="1" smtClean="0"/>
              <a:t>larni</a:t>
            </a:r>
            <a:r>
              <a:rPr lang="en-US" sz="2200" dirty="0" smtClean="0"/>
              <a:t> </a:t>
            </a:r>
            <a:r>
              <a:rPr lang="en-US" sz="2200" dirty="0" err="1"/>
              <a:t>o‘qing</a:t>
            </a:r>
            <a:r>
              <a:rPr lang="en-US" sz="2200" dirty="0"/>
              <a:t>. </a:t>
            </a:r>
            <a:r>
              <a:rPr lang="en-US" sz="2200" dirty="0" err="1"/>
              <a:t>Fe’llarning</a:t>
            </a:r>
            <a:r>
              <a:rPr lang="en-US" sz="2200" dirty="0"/>
              <a:t> </a:t>
            </a:r>
            <a:r>
              <a:rPr lang="en-US" sz="2200" dirty="0" err="1"/>
              <a:t>vazifa</a:t>
            </a:r>
            <a:r>
              <a:rPr lang="en-US" sz="2200" dirty="0"/>
              <a:t> </a:t>
            </a:r>
            <a:r>
              <a:rPr lang="en-US" sz="2200" dirty="0" err="1"/>
              <a:t>shakllarini</a:t>
            </a:r>
            <a:r>
              <a:rPr lang="en-US" sz="2200" dirty="0"/>
              <a:t> </a:t>
            </a:r>
            <a:r>
              <a:rPr lang="en-US" sz="2200" dirty="0" err="1"/>
              <a:t>aniqlab</a:t>
            </a:r>
            <a:r>
              <a:rPr lang="en-US" sz="2200" dirty="0"/>
              <a:t>, </a:t>
            </a:r>
            <a:r>
              <a:rPr lang="en-US" sz="2200" dirty="0" err="1"/>
              <a:t>ularni</a:t>
            </a:r>
            <a:r>
              <a:rPr lang="en-US" sz="2200" dirty="0"/>
              <a:t> </a:t>
            </a:r>
            <a:r>
              <a:rPr lang="en-US" sz="2200" dirty="0" err="1"/>
              <a:t>izohlang</a:t>
            </a:r>
            <a:r>
              <a:rPr lang="en-US" sz="2200" dirty="0"/>
              <a:t>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8834" y="1639091"/>
            <a:ext cx="65467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tug‘ilib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buyon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ne-ne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farzandlarini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hog‘iga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mushfiq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e’zozlab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ajdodlarga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09" y="1639091"/>
            <a:ext cx="1797353" cy="238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88978"/>
              </p:ext>
            </p:extLst>
          </p:nvPr>
        </p:nvGraphicFramePr>
        <p:xfrm>
          <a:off x="250372" y="1208873"/>
          <a:ext cx="8556173" cy="3108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1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 fe’l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Sifatdosh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Ravishdosh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 nomi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Tug‘ilib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O‘sgan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Bosib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Kelayotgan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Deymiz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4486" y="184873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9486" y="228784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7752" y="272511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0098" y="3209443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3714" y="365943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6969" y="162358"/>
            <a:ext cx="81900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4000" kern="0" smtClean="0"/>
              <a:t>474-mashq </a:t>
            </a:r>
            <a:endParaRPr 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27192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3" y="162358"/>
            <a:ext cx="8842442" cy="1231106"/>
          </a:xfrm>
        </p:spPr>
        <p:txBody>
          <a:bodyPr/>
          <a:lstStyle/>
          <a:p>
            <a:pPr algn="ctr"/>
            <a:r>
              <a:rPr lang="uz-Latn-UZ" sz="4000" dirty="0" smtClean="0"/>
              <a:t>Mustaqil bajarish uchun topshiriq: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089" y="1046286"/>
            <a:ext cx="8436766" cy="292388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  </a:t>
            </a:r>
            <a:endParaRPr lang="ru-RU" sz="3200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48868" y="1357571"/>
            <a:ext cx="4847259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9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724575">
              <a:defRPr>
                <a:latin typeface="+mn-lt"/>
                <a:ea typeface="+mn-ea"/>
                <a:cs typeface="+mn-cs"/>
              </a:defRPr>
            </a:lvl2pPr>
            <a:lvl3pPr marL="1449150">
              <a:defRPr>
                <a:latin typeface="+mn-lt"/>
                <a:ea typeface="+mn-ea"/>
                <a:cs typeface="+mn-cs"/>
              </a:defRPr>
            </a:lvl3pPr>
            <a:lvl4pPr marL="2173726">
              <a:defRPr>
                <a:latin typeface="+mn-lt"/>
                <a:ea typeface="+mn-ea"/>
                <a:cs typeface="+mn-cs"/>
              </a:defRPr>
            </a:lvl4pPr>
            <a:lvl5pPr marL="2898301">
              <a:defRPr>
                <a:latin typeface="+mn-lt"/>
                <a:ea typeface="+mn-ea"/>
                <a:cs typeface="+mn-cs"/>
              </a:defRPr>
            </a:lvl5pPr>
            <a:lvl6pPr marL="3622876">
              <a:defRPr>
                <a:latin typeface="+mn-lt"/>
                <a:ea typeface="+mn-ea"/>
                <a:cs typeface="+mn-cs"/>
              </a:defRPr>
            </a:lvl6pPr>
            <a:lvl7pPr marL="4347451">
              <a:defRPr>
                <a:latin typeface="+mn-lt"/>
                <a:ea typeface="+mn-ea"/>
                <a:cs typeface="+mn-cs"/>
              </a:defRPr>
            </a:lvl7pPr>
            <a:lvl8pPr marL="5072027">
              <a:defRPr>
                <a:latin typeface="+mn-lt"/>
                <a:ea typeface="+mn-ea"/>
                <a:cs typeface="+mn-cs"/>
              </a:defRPr>
            </a:lvl8pPr>
            <a:lvl9pPr marL="5796603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uz-Latn-UZ" sz="3600" kern="0" smtClean="0"/>
              <a:t>  </a:t>
            </a:r>
            <a:r>
              <a:rPr lang="en-US" sz="3600" kern="0" smtClean="0"/>
              <a:t>475-mashq. </a:t>
            </a:r>
            <a:r>
              <a:rPr lang="uz-Latn-UZ" sz="3600" kern="0" smtClean="0"/>
              <a:t>“</a:t>
            </a:r>
            <a:r>
              <a:rPr lang="en-US" sz="3600" kern="0" smtClean="0"/>
              <a:t>Mening ta’tildagi rejalarim</a:t>
            </a:r>
            <a:r>
              <a:rPr lang="uz-Latn-UZ" sz="3600" kern="0" smtClean="0"/>
              <a:t>”</a:t>
            </a:r>
            <a:r>
              <a:rPr lang="en-US" sz="3600" kern="0" smtClean="0"/>
              <a:t> mavzusida matn tuzing. Unda ishlatilgan fe’llarni izohlang.</a:t>
            </a:r>
            <a:endParaRPr lang="ru-RU" sz="36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07" y="1357571"/>
            <a:ext cx="2530700" cy="231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92562356"/>
              </p:ext>
            </p:extLst>
          </p:nvPr>
        </p:nvGraphicFramePr>
        <p:xfrm>
          <a:off x="216881" y="1007190"/>
          <a:ext cx="6274521" cy="386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6374670" y="1007190"/>
            <a:ext cx="2234309" cy="870248"/>
          </a:xfrm>
          <a:prstGeom prst="snip2DiagRect">
            <a:avLst>
              <a:gd name="adj1" fmla="val 0"/>
              <a:gd name="adj2" fmla="val 5000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Lug‘aviy ma’no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6374670" y="2106067"/>
            <a:ext cx="2312131" cy="773318"/>
          </a:xfrm>
          <a:prstGeom prst="snip2DiagRect">
            <a:avLst>
              <a:gd name="adj1" fmla="val 0"/>
              <a:gd name="adj2" fmla="val 4382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6374670" y="3075307"/>
            <a:ext cx="2312131" cy="835212"/>
          </a:xfrm>
          <a:prstGeom prst="snip2DiagRect">
            <a:avLst>
              <a:gd name="adj1" fmla="val 0"/>
              <a:gd name="adj2" fmla="val 45062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bo‘lagi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2716" y="218480"/>
            <a:ext cx="7249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uz-Latn-UZ" sz="32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MUSTAQIL SO‘Z TURKUMLARI</a:t>
            </a:r>
            <a:endParaRPr lang="ru-RU" sz="32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12143" r="9800" b="12705"/>
          <a:stretch/>
        </p:blipFill>
        <p:spPr bwMode="auto">
          <a:xfrm>
            <a:off x="1788159" y="937297"/>
            <a:ext cx="1851790" cy="18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Дети поют, музыканты | Рисунки, Мультяшные рисунки, Детские рису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6406"/>
            <a:ext cx="1185940" cy="17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евушка прыгает через скакалку | Бесплатно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91" y="937297"/>
            <a:ext cx="1066800" cy="18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Советы психолога © Кабаковская средняя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342309"/>
            <a:endParaRPr lang="ru-RU" sz="1400">
              <a:solidFill>
                <a:srgbClr val="57565A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r="10854"/>
          <a:stretch/>
        </p:blipFill>
        <p:spPr bwMode="auto">
          <a:xfrm>
            <a:off x="7642094" y="937297"/>
            <a:ext cx="1213746" cy="18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855" y="2911755"/>
            <a:ext cx="1196161" cy="461665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Kuyladi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5068" y="2896607"/>
            <a:ext cx="119616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Bo‘yadi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9614" y="2868970"/>
            <a:ext cx="160653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 qildi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071" y="2862291"/>
            <a:ext cx="131478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akradi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358" y="3708756"/>
            <a:ext cx="5587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309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 qildi?, nima qilyapti?, nima qilmoqchi?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0949" y="2860543"/>
            <a:ext cx="170912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Xafa bo‘ldi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flipV="1">
            <a:off x="575654" y="3373420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0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2326616" y="3373420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0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flipV="1">
            <a:off x="4373598" y="3342528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0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flipV="1">
            <a:off x="6212510" y="3322208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0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7933905" y="3333464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09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94" y="937297"/>
            <a:ext cx="1612771" cy="17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271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20" grpId="0" animBg="1"/>
      <p:bldP spid="21" grpId="0"/>
      <p:bldP spid="22" grpId="0" animBg="1"/>
      <p:bldP spid="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1"/>
            <a:ext cx="9144000" cy="95359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ru-RU" sz="4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5585567"/>
              </p:ext>
            </p:extLst>
          </p:nvPr>
        </p:nvGraphicFramePr>
        <p:xfrm>
          <a:off x="280853" y="953590"/>
          <a:ext cx="8582295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7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9143993" cy="73598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 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574" y="1204331"/>
            <a:ext cx="7382105" cy="1025913"/>
          </a:xfrm>
          <a:prstGeom prst="rect">
            <a:avLst/>
          </a:prstGeom>
          <a:ln>
            <a:solidFill>
              <a:srgbClr val="619F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spcCol="0" rtlCol="0" anchor="ctr"/>
          <a:lstStyle/>
          <a:p>
            <a:pPr defTabSz="342833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-man, -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-san, -di(-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-k, -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 qo‘shimchalar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qo‘shimchalaridir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572" y="2404945"/>
            <a:ext cx="7382107" cy="1148576"/>
          </a:xfrm>
          <a:prstGeom prst="rect">
            <a:avLst/>
          </a:prstGeom>
          <a:ln>
            <a:solidFill>
              <a:srgbClr val="619F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spcCol="0" rtlCol="0" anchor="ctr"/>
          <a:lstStyle/>
          <a:p>
            <a:pPr defTabSz="342833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ko‘plikda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bajarilmaganini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01" y="3754242"/>
            <a:ext cx="7365379" cy="1148576"/>
          </a:xfrm>
          <a:prstGeom prst="rect">
            <a:avLst/>
          </a:prstGeom>
          <a:ln>
            <a:solidFill>
              <a:srgbClr val="619F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spcCol="0" rtlCol="0" anchor="ctr"/>
          <a:lstStyle/>
          <a:p>
            <a:pPr defTabSz="342833"/>
            <a:r>
              <a:rPr lang="uz-Latn-U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Shaxs-son qo‘shimchalari tuslovchi qo‘shimchalardir. </a:t>
            </a:r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O‘qidim, o‘qiding, o‘qidi;</a:t>
            </a:r>
          </a:p>
          <a:p>
            <a:pPr defTabSz="342833"/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O‘qidik, o‘qidingiz, o‘qidilar.</a:t>
            </a:r>
            <a:endParaRPr lang="uz-Latn-U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43">
            <a:extLst>
              <a:ext uri="{FF2B5EF4-FFF2-40B4-BE49-F238E27FC236}">
                <a16:creationId xmlns:a16="http://schemas.microsoft.com/office/drawing/2014/main" id="{36152683-D1E9-4895-993F-DA65D21F5D54}"/>
              </a:ext>
            </a:extLst>
          </p:cNvPr>
          <p:cNvSpPr/>
          <p:nvPr/>
        </p:nvSpPr>
        <p:spPr>
          <a:xfrm rot="10800000">
            <a:off x="7571678" y="814039"/>
            <a:ext cx="555981" cy="1427356"/>
          </a:xfrm>
          <a:custGeom>
            <a:avLst/>
            <a:gdLst>
              <a:gd name="connsiteX0" fmla="*/ 555980 w 555980"/>
              <a:gd name="connsiteY0" fmla="*/ 0 h 1354334"/>
              <a:gd name="connsiteX1" fmla="*/ 555980 w 555980"/>
              <a:gd name="connsiteY1" fmla="*/ 968242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  <a:gd name="connsiteX0" fmla="*/ 555980 w 555980"/>
              <a:gd name="connsiteY0" fmla="*/ 0 h 1354334"/>
              <a:gd name="connsiteX1" fmla="*/ 555980 w 555980"/>
              <a:gd name="connsiteY1" fmla="*/ 976179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80" h="1354334">
                <a:moveTo>
                  <a:pt x="555980" y="0"/>
                </a:moveTo>
                <a:lnTo>
                  <a:pt x="555980" y="976179"/>
                </a:lnTo>
                <a:lnTo>
                  <a:pt x="0" y="1354334"/>
                </a:lnTo>
                <a:cubicBezTo>
                  <a:pt x="246" y="1139298"/>
                  <a:pt x="491" y="924262"/>
                  <a:pt x="737" y="709226"/>
                </a:cubicBezTo>
                <a:lnTo>
                  <a:pt x="5559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057">
              <a:defRPr/>
            </a:pPr>
            <a:endParaRPr lang="en-US" sz="2400" kern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43">
            <a:extLst>
              <a:ext uri="{FF2B5EF4-FFF2-40B4-BE49-F238E27FC236}">
                <a16:creationId xmlns:a16="http://schemas.microsoft.com/office/drawing/2014/main" id="{36152683-D1E9-4895-993F-DA65D21F5D54}"/>
              </a:ext>
            </a:extLst>
          </p:cNvPr>
          <p:cNvSpPr/>
          <p:nvPr/>
        </p:nvSpPr>
        <p:spPr>
          <a:xfrm rot="10800000">
            <a:off x="7571674" y="1992349"/>
            <a:ext cx="555981" cy="1561171"/>
          </a:xfrm>
          <a:custGeom>
            <a:avLst/>
            <a:gdLst>
              <a:gd name="connsiteX0" fmla="*/ 555980 w 555980"/>
              <a:gd name="connsiteY0" fmla="*/ 0 h 1354334"/>
              <a:gd name="connsiteX1" fmla="*/ 555980 w 555980"/>
              <a:gd name="connsiteY1" fmla="*/ 968242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  <a:gd name="connsiteX0" fmla="*/ 555980 w 555980"/>
              <a:gd name="connsiteY0" fmla="*/ 0 h 1354334"/>
              <a:gd name="connsiteX1" fmla="*/ 555980 w 555980"/>
              <a:gd name="connsiteY1" fmla="*/ 976179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80" h="1354334">
                <a:moveTo>
                  <a:pt x="555980" y="0"/>
                </a:moveTo>
                <a:lnTo>
                  <a:pt x="555980" y="976179"/>
                </a:lnTo>
                <a:lnTo>
                  <a:pt x="0" y="1354334"/>
                </a:lnTo>
                <a:cubicBezTo>
                  <a:pt x="246" y="1139298"/>
                  <a:pt x="491" y="924262"/>
                  <a:pt x="737" y="709226"/>
                </a:cubicBezTo>
                <a:lnTo>
                  <a:pt x="5559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057">
              <a:defRPr/>
            </a:pPr>
            <a:endParaRPr lang="en-US" sz="2400" kern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43">
            <a:extLst>
              <a:ext uri="{FF2B5EF4-FFF2-40B4-BE49-F238E27FC236}">
                <a16:creationId xmlns:a16="http://schemas.microsoft.com/office/drawing/2014/main" id="{36152683-D1E9-4895-993F-DA65D21F5D54}"/>
              </a:ext>
            </a:extLst>
          </p:cNvPr>
          <p:cNvSpPr/>
          <p:nvPr/>
        </p:nvSpPr>
        <p:spPr>
          <a:xfrm rot="10800000">
            <a:off x="7571673" y="3326276"/>
            <a:ext cx="555981" cy="1561169"/>
          </a:xfrm>
          <a:custGeom>
            <a:avLst/>
            <a:gdLst>
              <a:gd name="connsiteX0" fmla="*/ 555980 w 555980"/>
              <a:gd name="connsiteY0" fmla="*/ 0 h 1354334"/>
              <a:gd name="connsiteX1" fmla="*/ 555980 w 555980"/>
              <a:gd name="connsiteY1" fmla="*/ 968242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  <a:gd name="connsiteX0" fmla="*/ 555980 w 555980"/>
              <a:gd name="connsiteY0" fmla="*/ 0 h 1354334"/>
              <a:gd name="connsiteX1" fmla="*/ 555980 w 555980"/>
              <a:gd name="connsiteY1" fmla="*/ 976179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80" h="1354334">
                <a:moveTo>
                  <a:pt x="555980" y="0"/>
                </a:moveTo>
                <a:lnTo>
                  <a:pt x="555980" y="976179"/>
                </a:lnTo>
                <a:lnTo>
                  <a:pt x="0" y="1354334"/>
                </a:lnTo>
                <a:cubicBezTo>
                  <a:pt x="246" y="1139298"/>
                  <a:pt x="491" y="924262"/>
                  <a:pt x="737" y="709226"/>
                </a:cubicBezTo>
                <a:lnTo>
                  <a:pt x="5559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057">
              <a:defRPr/>
            </a:pPr>
            <a:endParaRPr lang="en-US" sz="2400" kern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9">
            <a:extLst>
              <a:ext uri="{FF2B5EF4-FFF2-40B4-BE49-F238E27FC236}">
                <a16:creationId xmlns:a16="http://schemas.microsoft.com/office/drawing/2014/main" id="{9F9CF495-F184-4833-8C79-97EA170C5D12}"/>
              </a:ext>
            </a:extLst>
          </p:cNvPr>
          <p:cNvSpPr/>
          <p:nvPr/>
        </p:nvSpPr>
        <p:spPr>
          <a:xfrm>
            <a:off x="8127661" y="814040"/>
            <a:ext cx="1016339" cy="69607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45132" tIns="72568" rIns="145132" bIns="72568" rtlCol="0" anchor="ctr"/>
          <a:lstStyle/>
          <a:p>
            <a:pPr algn="ctr" defTabSz="914057">
              <a:defRPr/>
            </a:pPr>
            <a:endParaRPr lang="en-US" sz="2400" kern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9F9CF495-F184-4833-8C79-97EA170C5D12}"/>
              </a:ext>
            </a:extLst>
          </p:cNvPr>
          <p:cNvSpPr/>
          <p:nvPr/>
        </p:nvSpPr>
        <p:spPr>
          <a:xfrm>
            <a:off x="8127657" y="1992351"/>
            <a:ext cx="1016339" cy="78058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45132" tIns="72568" rIns="145132" bIns="72568" rtlCol="0" anchor="ctr"/>
          <a:lstStyle/>
          <a:p>
            <a:pPr algn="ctr" defTabSz="914057">
              <a:defRPr/>
            </a:pPr>
            <a:endParaRPr lang="en-US" sz="2400" kern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9F9CF495-F184-4833-8C79-97EA170C5D12}"/>
              </a:ext>
            </a:extLst>
          </p:cNvPr>
          <p:cNvSpPr/>
          <p:nvPr/>
        </p:nvSpPr>
        <p:spPr>
          <a:xfrm>
            <a:off x="8127657" y="3341649"/>
            <a:ext cx="1016343" cy="78058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45132" tIns="72568" rIns="145132" bIns="72568" rtlCol="0" anchor="ctr"/>
          <a:lstStyle/>
          <a:p>
            <a:pPr algn="ctr" defTabSz="914057">
              <a:defRPr/>
            </a:pPr>
            <a:endParaRPr lang="en-US" sz="2400" kern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4" y="1175581"/>
            <a:ext cx="323850" cy="5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4" y="2382642"/>
            <a:ext cx="323850" cy="5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4" y="3786826"/>
            <a:ext cx="323850" cy="5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58" y="2141035"/>
            <a:ext cx="613316" cy="3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83" y="3553521"/>
            <a:ext cx="613316" cy="3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68" y="990444"/>
            <a:ext cx="613316" cy="3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189572" y="915176"/>
            <a:ext cx="713942" cy="279561"/>
          </a:xfrm>
          <a:prstGeom prst="triangle">
            <a:avLst>
              <a:gd name="adj" fmla="val 4847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89572" y="2217238"/>
            <a:ext cx="713942" cy="17629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06301" y="3564406"/>
            <a:ext cx="713942" cy="176290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endParaRPr lang="ru-RU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270760" y="97028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767"/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40280" y="1754664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767"/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 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40280" y="262001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767"/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286000" y="336296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767"/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270760" y="420624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767"/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 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2400" y="2448560"/>
            <a:ext cx="138684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767"/>
            <a:r>
              <a:rPr lang="uz-Latn-UZ" sz="3600" b="1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ru-RU" sz="3600" b="1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569720" y="1402080"/>
            <a:ext cx="701040" cy="1503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584960" y="2162810"/>
            <a:ext cx="701040" cy="756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539240" y="2910205"/>
            <a:ext cx="70104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2"/>
          </p:cNvCxnSpPr>
          <p:nvPr/>
        </p:nvCxnSpPr>
        <p:spPr>
          <a:xfrm>
            <a:off x="1584960" y="2945765"/>
            <a:ext cx="701040" cy="716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39240" y="2905760"/>
            <a:ext cx="731520" cy="1513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917440" y="1325175"/>
            <a:ext cx="3901440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767"/>
            <a:r>
              <a:rPr lang="uz-Latn-UZ" sz="28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xoslangan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710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1730818"/>
              </p:ext>
            </p:extLst>
          </p:nvPr>
        </p:nvGraphicFramePr>
        <p:xfrm>
          <a:off x="609600" y="1127759"/>
          <a:ext cx="7538720" cy="319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5646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Fe’llarning yasalishi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29585"/>
              </p:ext>
            </p:extLst>
          </p:nvPr>
        </p:nvGraphicFramePr>
        <p:xfrm>
          <a:off x="416560" y="1261110"/>
          <a:ext cx="6096000" cy="3108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yosh</a:t>
                      </a:r>
                      <a:r>
                        <a:rPr lang="uz-Latn-UZ" sz="2800" b="0" baseline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(ot)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-(a)y</a:t>
                      </a:r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tinch (sifat)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uyqu (ot)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-sira 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 (ot)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 (sifat)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-ar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qars (taqlid so‘z)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-illa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11" y="1286534"/>
            <a:ext cx="2218666" cy="270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3442" y="1286534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3442" y="1809754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3442" y="2332974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uyqusira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4281" y="278797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suvsa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4281" y="3311198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qizar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3135" y="3834418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67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qarsilla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449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473-mashq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643" y="1026831"/>
            <a:ext cx="8784076" cy="307777"/>
          </a:xfrm>
        </p:spPr>
        <p:txBody>
          <a:bodyPr/>
          <a:lstStyle/>
          <a:p>
            <a:pPr algn="ctr"/>
            <a:r>
              <a:rPr lang="en-US" sz="2000" dirty="0" err="1" smtClean="0"/>
              <a:t>Ga</a:t>
            </a:r>
            <a:r>
              <a:rPr lang="uz-Latn-UZ" sz="2000" dirty="0" smtClean="0"/>
              <a:t>p</a:t>
            </a:r>
            <a:r>
              <a:rPr lang="en-US" sz="2000" dirty="0" err="1" smtClean="0"/>
              <a:t>larni</a:t>
            </a:r>
            <a:r>
              <a:rPr lang="en-US" sz="2000" dirty="0" smtClean="0"/>
              <a:t> </a:t>
            </a:r>
            <a:r>
              <a:rPr lang="en-US" sz="2000" dirty="0" err="1" smtClean="0"/>
              <a:t>ko</a:t>
            </a:r>
            <a:r>
              <a:rPr lang="en-US" sz="2000" dirty="0" smtClean="0"/>
              <a:t>‘</a:t>
            </a:r>
            <a:r>
              <a:rPr lang="uz-Latn-UZ" sz="2000" dirty="0" smtClean="0"/>
              <a:t>c</a:t>
            </a:r>
            <a:r>
              <a:rPr lang="en-US" sz="2000" dirty="0" smtClean="0"/>
              <a:t>hiring</a:t>
            </a:r>
            <a:r>
              <a:rPr lang="en-US" sz="2000" dirty="0"/>
              <a:t>. </a:t>
            </a:r>
            <a:r>
              <a:rPr lang="en-US" sz="2000" dirty="0" err="1"/>
              <a:t>Fe’llarning</a:t>
            </a:r>
            <a:r>
              <a:rPr lang="en-US" sz="2000" dirty="0"/>
              <a:t> </a:t>
            </a:r>
            <a:r>
              <a:rPr lang="en-US" sz="2000" dirty="0" err="1"/>
              <a:t>nisbat</a:t>
            </a:r>
            <a:r>
              <a:rPr lang="en-US" sz="2000" dirty="0"/>
              <a:t>, </a:t>
            </a:r>
            <a:r>
              <a:rPr lang="en-US" sz="2000" dirty="0" err="1"/>
              <a:t>mayl</a:t>
            </a:r>
            <a:r>
              <a:rPr lang="en-US" sz="2000" dirty="0"/>
              <a:t>, </a:t>
            </a:r>
            <a:r>
              <a:rPr lang="en-US" sz="2000" dirty="0" err="1"/>
              <a:t>zamon</a:t>
            </a:r>
            <a:r>
              <a:rPr lang="en-US" sz="2000" dirty="0"/>
              <a:t> </a:t>
            </a:r>
            <a:r>
              <a:rPr lang="en-US" sz="2000" dirty="0" err="1"/>
              <a:t>shakllarini</a:t>
            </a:r>
            <a:r>
              <a:rPr lang="en-US" sz="2000" dirty="0"/>
              <a:t> </a:t>
            </a:r>
            <a:r>
              <a:rPr lang="en-US" sz="2000" dirty="0" err="1"/>
              <a:t>aniqlang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655" y="1933672"/>
            <a:ext cx="5972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yashiringan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quvonsa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quvonadi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kuyinsa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kuyinadi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расивые книги для школьного коллажа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39" y="1586047"/>
            <a:ext cx="22156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39693" y="2811294"/>
            <a:ext cx="1605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45795" y="3255524"/>
            <a:ext cx="1919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6902" y="3690025"/>
            <a:ext cx="12516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6902" y="4131801"/>
            <a:ext cx="12516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85480" y="3693267"/>
            <a:ext cx="12516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28936" y="3693267"/>
            <a:ext cx="12516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467</Words>
  <Application>Microsoft Office PowerPoint</Application>
  <PresentationFormat>Экран (16:9)</PresentationFormat>
  <Paragraphs>118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1_Office Theme</vt:lpstr>
      <vt:lpstr>Office Theme</vt:lpstr>
      <vt:lpstr>5_Office Theme</vt:lpstr>
      <vt:lpstr>1_Тема Office</vt:lpstr>
      <vt:lpstr>4_Office Theme</vt:lpstr>
      <vt:lpstr>7_Office Theme</vt:lpstr>
      <vt:lpstr>Презентация PowerPoint</vt:lpstr>
      <vt:lpstr>Презентация PowerPoint</vt:lpstr>
      <vt:lpstr>Презентация PowerPoint</vt:lpstr>
      <vt:lpstr>FE’L</vt:lpstr>
      <vt:lpstr>FE’L  </vt:lpstr>
      <vt:lpstr>Презентация PowerPoint</vt:lpstr>
      <vt:lpstr>Fe’lning vazifa shakllari </vt:lpstr>
      <vt:lpstr>Fe’llarning yasalishi</vt:lpstr>
      <vt:lpstr>473-mashq</vt:lpstr>
      <vt:lpstr>473-mashq</vt:lpstr>
      <vt:lpstr>474-mashq </vt:lpstr>
      <vt:lpstr>Презентация PowerPoint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132</cp:revision>
  <dcterms:created xsi:type="dcterms:W3CDTF">2020-04-11T16:25:36Z</dcterms:created>
  <dcterms:modified xsi:type="dcterms:W3CDTF">2021-03-26T12:17:39Z</dcterms:modified>
</cp:coreProperties>
</file>