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632" r:id="rId2"/>
    <p:sldId id="585" r:id="rId3"/>
    <p:sldId id="660" r:id="rId4"/>
    <p:sldId id="638" r:id="rId5"/>
    <p:sldId id="631" r:id="rId6"/>
    <p:sldId id="639" r:id="rId7"/>
    <p:sldId id="562" r:id="rId8"/>
    <p:sldId id="583" r:id="rId9"/>
    <p:sldId id="563" r:id="rId10"/>
    <p:sldId id="640" r:id="rId11"/>
    <p:sldId id="577" r:id="rId12"/>
    <p:sldId id="654" r:id="rId13"/>
    <p:sldId id="579" r:id="rId14"/>
    <p:sldId id="642" r:id="rId15"/>
    <p:sldId id="637" r:id="rId16"/>
    <p:sldId id="584" r:id="rId17"/>
    <p:sldId id="633" r:id="rId18"/>
    <p:sldId id="580" r:id="rId19"/>
    <p:sldId id="634" r:id="rId20"/>
    <p:sldId id="635" r:id="rId21"/>
    <p:sldId id="567" r:id="rId22"/>
    <p:sldId id="655" r:id="rId23"/>
    <p:sldId id="564" r:id="rId24"/>
    <p:sldId id="656" r:id="rId25"/>
    <p:sldId id="581" r:id="rId26"/>
    <p:sldId id="658" r:id="rId27"/>
    <p:sldId id="659" r:id="rId28"/>
    <p:sldId id="582" r:id="rId29"/>
    <p:sldId id="595" r:id="rId30"/>
    <p:sldId id="596" r:id="rId31"/>
    <p:sldId id="587" r:id="rId32"/>
    <p:sldId id="620" r:id="rId33"/>
    <p:sldId id="649" r:id="rId34"/>
    <p:sldId id="622" r:id="rId35"/>
    <p:sldId id="652" r:id="rId36"/>
    <p:sldId id="653" r:id="rId37"/>
    <p:sldId id="374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632"/>
            <p14:sldId id="585"/>
            <p14:sldId id="660"/>
            <p14:sldId id="638"/>
            <p14:sldId id="631"/>
            <p14:sldId id="639"/>
            <p14:sldId id="562"/>
            <p14:sldId id="583"/>
            <p14:sldId id="563"/>
            <p14:sldId id="640"/>
            <p14:sldId id="577"/>
            <p14:sldId id="654"/>
            <p14:sldId id="579"/>
            <p14:sldId id="642"/>
            <p14:sldId id="637"/>
            <p14:sldId id="584"/>
            <p14:sldId id="633"/>
            <p14:sldId id="580"/>
            <p14:sldId id="634"/>
            <p14:sldId id="635"/>
            <p14:sldId id="567"/>
            <p14:sldId id="655"/>
            <p14:sldId id="564"/>
            <p14:sldId id="656"/>
            <p14:sldId id="581"/>
            <p14:sldId id="658"/>
            <p14:sldId id="659"/>
            <p14:sldId id="582"/>
            <p14:sldId id="595"/>
            <p14:sldId id="596"/>
            <p14:sldId id="587"/>
            <p14:sldId id="620"/>
            <p14:sldId id="649"/>
            <p14:sldId id="622"/>
            <p14:sldId id="652"/>
            <p14:sldId id="653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6600"/>
    <a:srgbClr val="CC0099"/>
    <a:srgbClr val="339966"/>
    <a:srgbClr val="0000FF"/>
    <a:srgbClr val="663300"/>
    <a:srgbClr val="19C139"/>
    <a:srgbClr val="3333FF"/>
    <a:srgbClr val="CC66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1" autoAdjust="0"/>
    <p:restoredTop sz="96433" autoAdjust="0"/>
  </p:normalViewPr>
  <p:slideViewPr>
    <p:cSldViewPr snapToGrid="0">
      <p:cViewPr>
        <p:scale>
          <a:sx n="66" d="100"/>
          <a:sy n="66" d="100"/>
        </p:scale>
        <p:origin x="4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76D24-9ABC-4290-91F7-A98CD13FCE29}" type="doc">
      <dgm:prSet loTypeId="urn:microsoft.com/office/officeart/2008/layout/VerticalCurvedLis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B494C9A-7627-4E34-B36A-D24FF5881FA0}">
      <dgm:prSet phldrT="[Текст]" custT="1"/>
      <dgm:spPr>
        <a:solidFill>
          <a:srgbClr val="000099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komplekslari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572DB1-16AB-47E1-9771-8C95DEEC5EB3}" type="parTrans" cxnId="{B9B5FEE0-DF21-4D33-B099-58B9012B82EA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9C5129-82CC-4A3E-B607-B174074DF53C}" type="sibTrans" cxnId="{B9B5FEE0-DF21-4D33-B099-58B9012B82EA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412BFC-6BE6-4926-BFEB-FD76E5F0243A}">
      <dgm:prSet phldrT="[Текст]" custT="1"/>
      <dgm:spPr>
        <a:solidFill>
          <a:srgbClr val="149C2E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C7D386-1005-4578-9D52-64AC412B1C8C}" type="parTrans" cxnId="{EAC3218A-20F8-499F-859B-E4CD434A0220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16D27-4A29-43C0-821A-3765B3327D6F}" type="sibTrans" cxnId="{EAC3218A-20F8-499F-859B-E4CD434A0220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A4D9D8-6535-4D04-BCCE-C63FD88B49B4}">
      <dgm:prSet phldrT="[Текст]" custT="1"/>
      <dgm:spPr>
        <a:solidFill>
          <a:srgbClr val="996633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r>
            <a:rPr lang="en-US" sz="4400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turlari</a:t>
          </a:r>
          <a:endParaRPr lang="ru-RU" sz="44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212A2C-A013-4024-853B-E76F1EEF6B01}" type="parTrans" cxnId="{62F4A8A1-9123-4434-8150-DB3CC21047F3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27EDD8-86F1-4485-B3C2-1EB82B8F6557}" type="sibTrans" cxnId="{62F4A8A1-9123-4434-8150-DB3CC21047F3}">
      <dgm:prSet/>
      <dgm:spPr/>
      <dgm:t>
        <a:bodyPr/>
        <a:lstStyle/>
        <a:p>
          <a:endParaRPr lang="ru-RU" sz="2400" i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F77013-42A2-44B4-8507-37B22786D26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Balandlik</a:t>
          </a:r>
          <a:r>
            <a:rPr lang="en-US" b="1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mintaqalanishi</a:t>
          </a:r>
          <a:endParaRPr lang="ru-RU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6C2E2B-E96E-4369-9376-89CA78CE3AE0}" type="parTrans" cxnId="{E59C66BE-0C23-4E97-BF9E-96CDFA14B253}">
      <dgm:prSet/>
      <dgm:spPr/>
      <dgm:t>
        <a:bodyPr/>
        <a:lstStyle/>
        <a:p>
          <a:endParaRPr lang="ru-RU"/>
        </a:p>
      </dgm:t>
    </dgm:pt>
    <dgm:pt modelId="{4FC31C08-CC25-4E06-A4B4-ACF0051DFD81}" type="sibTrans" cxnId="{E59C66BE-0C23-4E97-BF9E-96CDFA14B253}">
      <dgm:prSet/>
      <dgm:spPr/>
      <dgm:t>
        <a:bodyPr/>
        <a:lstStyle/>
        <a:p>
          <a:endParaRPr lang="ru-RU"/>
        </a:p>
      </dgm:t>
    </dgm:pt>
    <dgm:pt modelId="{620D87DC-9022-4B1C-BEB0-24CBA53BE18E}" type="pres">
      <dgm:prSet presAssocID="{F5276D24-9ABC-4290-91F7-A98CD13FCE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D6C7BD8-417A-4B5C-8B13-452D778982EB}" type="pres">
      <dgm:prSet presAssocID="{F5276D24-9ABC-4290-91F7-A98CD13FCE29}" presName="Name1" presStyleCnt="0"/>
      <dgm:spPr/>
      <dgm:t>
        <a:bodyPr/>
        <a:lstStyle/>
        <a:p>
          <a:endParaRPr lang="ru-RU"/>
        </a:p>
      </dgm:t>
    </dgm:pt>
    <dgm:pt modelId="{7D1796A1-CF9C-41D3-9B40-4A3CA6AD26E7}" type="pres">
      <dgm:prSet presAssocID="{F5276D24-9ABC-4290-91F7-A98CD13FCE29}" presName="cycle" presStyleCnt="0"/>
      <dgm:spPr/>
      <dgm:t>
        <a:bodyPr/>
        <a:lstStyle/>
        <a:p>
          <a:endParaRPr lang="ru-RU"/>
        </a:p>
      </dgm:t>
    </dgm:pt>
    <dgm:pt modelId="{44854548-FF48-4D3C-9547-F34320E0ACC2}" type="pres">
      <dgm:prSet presAssocID="{F5276D24-9ABC-4290-91F7-A98CD13FCE29}" presName="srcNode" presStyleLbl="node1" presStyleIdx="0" presStyleCnt="4"/>
      <dgm:spPr/>
      <dgm:t>
        <a:bodyPr/>
        <a:lstStyle/>
        <a:p>
          <a:endParaRPr lang="ru-RU"/>
        </a:p>
      </dgm:t>
    </dgm:pt>
    <dgm:pt modelId="{E1C72192-A4DC-4D19-A68C-55B68E31AA64}" type="pres">
      <dgm:prSet presAssocID="{F5276D24-9ABC-4290-91F7-A98CD13FCE29}" presName="conn" presStyleLbl="parChTrans1D2" presStyleIdx="0" presStyleCnt="1"/>
      <dgm:spPr/>
      <dgm:t>
        <a:bodyPr/>
        <a:lstStyle/>
        <a:p>
          <a:endParaRPr lang="ru-RU"/>
        </a:p>
      </dgm:t>
    </dgm:pt>
    <dgm:pt modelId="{3DFD1BFF-4870-4F92-8303-F0E59B8B2BC5}" type="pres">
      <dgm:prSet presAssocID="{F5276D24-9ABC-4290-91F7-A98CD13FCE29}" presName="extraNode" presStyleLbl="node1" presStyleIdx="0" presStyleCnt="4"/>
      <dgm:spPr/>
      <dgm:t>
        <a:bodyPr/>
        <a:lstStyle/>
        <a:p>
          <a:endParaRPr lang="ru-RU"/>
        </a:p>
      </dgm:t>
    </dgm:pt>
    <dgm:pt modelId="{DD1F4B15-E707-4667-8A7D-CFEF0A384281}" type="pres">
      <dgm:prSet presAssocID="{F5276D24-9ABC-4290-91F7-A98CD13FCE29}" presName="dstNode" presStyleLbl="node1" presStyleIdx="0" presStyleCnt="4"/>
      <dgm:spPr/>
      <dgm:t>
        <a:bodyPr/>
        <a:lstStyle/>
        <a:p>
          <a:endParaRPr lang="ru-RU"/>
        </a:p>
      </dgm:t>
    </dgm:pt>
    <dgm:pt modelId="{7403132D-823E-4730-910C-42EDF71098B6}" type="pres">
      <dgm:prSet presAssocID="{3B494C9A-7627-4E34-B36A-D24FF5881FA0}" presName="text_1" presStyleLbl="node1" presStyleIdx="0" presStyleCnt="4" custScaleX="98818" custScaleY="153008" custLinFactNeighborX="1200" custLinFactNeighborY="1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3A43F-9546-4122-9015-2B2D47F71C1F}" type="pres">
      <dgm:prSet presAssocID="{3B494C9A-7627-4E34-B36A-D24FF5881FA0}" presName="accent_1" presStyleCnt="0"/>
      <dgm:spPr/>
      <dgm:t>
        <a:bodyPr/>
        <a:lstStyle/>
        <a:p>
          <a:endParaRPr lang="ru-RU"/>
        </a:p>
      </dgm:t>
    </dgm:pt>
    <dgm:pt modelId="{9314F1FB-DAFE-4FE7-8916-A7DD44017D56}" type="pres">
      <dgm:prSet presAssocID="{3B494C9A-7627-4E34-B36A-D24FF5881FA0}" presName="accentRepeatNode" presStyleLbl="solidFgAcc1" presStyleIdx="0" presStyleCnt="4" custScaleX="10226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BB4C4B-6875-4320-9775-7EA114134881}" type="pres">
      <dgm:prSet presAssocID="{8F412BFC-6BE6-4926-BFEB-FD76E5F0243A}" presName="text_2" presStyleLbl="node1" presStyleIdx="1" presStyleCnt="4" custScaleX="92088" custScaleY="123553" custLinFactNeighborX="-2204" custLinFactNeighborY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1604E-6B3E-49AB-B4F0-9C793140B372}" type="pres">
      <dgm:prSet presAssocID="{8F412BFC-6BE6-4926-BFEB-FD76E5F0243A}" presName="accent_2" presStyleCnt="0"/>
      <dgm:spPr/>
      <dgm:t>
        <a:bodyPr/>
        <a:lstStyle/>
        <a:p>
          <a:endParaRPr lang="ru-RU"/>
        </a:p>
      </dgm:t>
    </dgm:pt>
    <dgm:pt modelId="{1020A973-F626-4866-B9E7-86331A1E49A8}" type="pres">
      <dgm:prSet presAssocID="{8F412BFC-6BE6-4926-BFEB-FD76E5F0243A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AF7E988-FC84-4693-B5EE-3524D826DD5A}" type="pres">
      <dgm:prSet presAssocID="{AFA4D9D8-6535-4D04-BCCE-C63FD88B49B4}" presName="text_3" presStyleLbl="node1" presStyleIdx="2" presStyleCnt="4" custScaleX="87455" custScaleY="133318" custLinFactNeighborX="-5867" custLinFactNeighborY="-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4B6BF-B205-4388-9FE0-05741F3EF2B4}" type="pres">
      <dgm:prSet presAssocID="{AFA4D9D8-6535-4D04-BCCE-C63FD88B49B4}" presName="accent_3" presStyleCnt="0"/>
      <dgm:spPr/>
      <dgm:t>
        <a:bodyPr/>
        <a:lstStyle/>
        <a:p>
          <a:endParaRPr lang="ru-RU"/>
        </a:p>
      </dgm:t>
    </dgm:pt>
    <dgm:pt modelId="{67BB47EB-C1D6-40C6-AA67-BD38C710274B}" type="pres">
      <dgm:prSet presAssocID="{AFA4D9D8-6535-4D04-BCCE-C63FD88B49B4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B39876-366E-40CF-BB8F-0F53D79FF2FE}" type="pres">
      <dgm:prSet presAssocID="{40F77013-42A2-44B4-8507-37B22786D268}" presName="text_4" presStyleLbl="node1" presStyleIdx="3" presStyleCnt="4" custScaleX="80745" custLinFactNeighborX="-6340" custLinFactNeighborY="6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A00CF0-EDB9-42DB-BBC3-9B216161F928}" type="pres">
      <dgm:prSet presAssocID="{40F77013-42A2-44B4-8507-37B22786D268}" presName="accent_4" presStyleCnt="0"/>
      <dgm:spPr/>
      <dgm:t>
        <a:bodyPr/>
        <a:lstStyle/>
        <a:p>
          <a:endParaRPr lang="ru-RU"/>
        </a:p>
      </dgm:t>
    </dgm:pt>
    <dgm:pt modelId="{17D3B384-6460-4F68-B31E-5538A1CD45FF}" type="pres">
      <dgm:prSet presAssocID="{40F77013-42A2-44B4-8507-37B22786D268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7F4EAE4-C326-46C7-9587-C85FEF985237}" type="presOf" srcId="{3B494C9A-7627-4E34-B36A-D24FF5881FA0}" destId="{7403132D-823E-4730-910C-42EDF71098B6}" srcOrd="0" destOrd="0" presId="urn:microsoft.com/office/officeart/2008/layout/VerticalCurvedList"/>
    <dgm:cxn modelId="{B9B5FEE0-DF21-4D33-B099-58B9012B82EA}" srcId="{F5276D24-9ABC-4290-91F7-A98CD13FCE29}" destId="{3B494C9A-7627-4E34-B36A-D24FF5881FA0}" srcOrd="0" destOrd="0" parTransId="{D9572DB1-16AB-47E1-9771-8C95DEEC5EB3}" sibTransId="{5F9C5129-82CC-4A3E-B607-B174074DF53C}"/>
    <dgm:cxn modelId="{4F0E76B8-2270-4421-A1F9-FF377A36B492}" type="presOf" srcId="{F5276D24-9ABC-4290-91F7-A98CD13FCE29}" destId="{620D87DC-9022-4B1C-BEB0-24CBA53BE18E}" srcOrd="0" destOrd="0" presId="urn:microsoft.com/office/officeart/2008/layout/VerticalCurvedList"/>
    <dgm:cxn modelId="{EAC3218A-20F8-499F-859B-E4CD434A0220}" srcId="{F5276D24-9ABC-4290-91F7-A98CD13FCE29}" destId="{8F412BFC-6BE6-4926-BFEB-FD76E5F0243A}" srcOrd="1" destOrd="0" parTransId="{3DC7D386-1005-4578-9D52-64AC412B1C8C}" sibTransId="{9E616D27-4A29-43C0-821A-3765B3327D6F}"/>
    <dgm:cxn modelId="{62F4A8A1-9123-4434-8150-DB3CC21047F3}" srcId="{F5276D24-9ABC-4290-91F7-A98CD13FCE29}" destId="{AFA4D9D8-6535-4D04-BCCE-C63FD88B49B4}" srcOrd="2" destOrd="0" parTransId="{B3212A2C-A013-4024-853B-E76F1EEF6B01}" sibTransId="{F527EDD8-86F1-4485-B3C2-1EB82B8F6557}"/>
    <dgm:cxn modelId="{8E9A8C04-AC21-4FFB-BB2D-177F8642E4D7}" type="presOf" srcId="{5F9C5129-82CC-4A3E-B607-B174074DF53C}" destId="{E1C72192-A4DC-4D19-A68C-55B68E31AA64}" srcOrd="0" destOrd="0" presId="urn:microsoft.com/office/officeart/2008/layout/VerticalCurvedList"/>
    <dgm:cxn modelId="{B9510622-1146-4769-A305-F7752F410598}" type="presOf" srcId="{8F412BFC-6BE6-4926-BFEB-FD76E5F0243A}" destId="{AFBB4C4B-6875-4320-9775-7EA114134881}" srcOrd="0" destOrd="0" presId="urn:microsoft.com/office/officeart/2008/layout/VerticalCurvedList"/>
    <dgm:cxn modelId="{CD2B3068-26D3-44FB-97F2-FB70342640E2}" type="presOf" srcId="{AFA4D9D8-6535-4D04-BCCE-C63FD88B49B4}" destId="{8AF7E988-FC84-4693-B5EE-3524D826DD5A}" srcOrd="0" destOrd="0" presId="urn:microsoft.com/office/officeart/2008/layout/VerticalCurvedList"/>
    <dgm:cxn modelId="{E59C66BE-0C23-4E97-BF9E-96CDFA14B253}" srcId="{F5276D24-9ABC-4290-91F7-A98CD13FCE29}" destId="{40F77013-42A2-44B4-8507-37B22786D268}" srcOrd="3" destOrd="0" parTransId="{706C2E2B-E96E-4369-9376-89CA78CE3AE0}" sibTransId="{4FC31C08-CC25-4E06-A4B4-ACF0051DFD81}"/>
    <dgm:cxn modelId="{62BE9C6D-DE08-4E19-B88D-93B345A95B46}" type="presOf" srcId="{40F77013-42A2-44B4-8507-37B22786D268}" destId="{BFB39876-366E-40CF-BB8F-0F53D79FF2FE}" srcOrd="0" destOrd="0" presId="urn:microsoft.com/office/officeart/2008/layout/VerticalCurvedList"/>
    <dgm:cxn modelId="{BB12E0E4-B5D9-40EC-BC81-B8D82C771BB7}" type="presParOf" srcId="{620D87DC-9022-4B1C-BEB0-24CBA53BE18E}" destId="{1D6C7BD8-417A-4B5C-8B13-452D778982EB}" srcOrd="0" destOrd="0" presId="urn:microsoft.com/office/officeart/2008/layout/VerticalCurvedList"/>
    <dgm:cxn modelId="{7BF19FCE-0A43-4170-83A1-9417F0EE6AFA}" type="presParOf" srcId="{1D6C7BD8-417A-4B5C-8B13-452D778982EB}" destId="{7D1796A1-CF9C-41D3-9B40-4A3CA6AD26E7}" srcOrd="0" destOrd="0" presId="urn:microsoft.com/office/officeart/2008/layout/VerticalCurvedList"/>
    <dgm:cxn modelId="{449C955C-1A66-4B79-9CDA-3ECF80965BD5}" type="presParOf" srcId="{7D1796A1-CF9C-41D3-9B40-4A3CA6AD26E7}" destId="{44854548-FF48-4D3C-9547-F34320E0ACC2}" srcOrd="0" destOrd="0" presId="urn:microsoft.com/office/officeart/2008/layout/VerticalCurvedList"/>
    <dgm:cxn modelId="{1FEF300E-57EC-4D45-A871-CA2DC1FBA0DA}" type="presParOf" srcId="{7D1796A1-CF9C-41D3-9B40-4A3CA6AD26E7}" destId="{E1C72192-A4DC-4D19-A68C-55B68E31AA64}" srcOrd="1" destOrd="0" presId="urn:microsoft.com/office/officeart/2008/layout/VerticalCurvedList"/>
    <dgm:cxn modelId="{EFD42ED3-B896-4336-BA4A-7F84DC6D8C62}" type="presParOf" srcId="{7D1796A1-CF9C-41D3-9B40-4A3CA6AD26E7}" destId="{3DFD1BFF-4870-4F92-8303-F0E59B8B2BC5}" srcOrd="2" destOrd="0" presId="urn:microsoft.com/office/officeart/2008/layout/VerticalCurvedList"/>
    <dgm:cxn modelId="{1574D93A-512A-4B2B-B398-3643463C444D}" type="presParOf" srcId="{7D1796A1-CF9C-41D3-9B40-4A3CA6AD26E7}" destId="{DD1F4B15-E707-4667-8A7D-CFEF0A384281}" srcOrd="3" destOrd="0" presId="urn:microsoft.com/office/officeart/2008/layout/VerticalCurvedList"/>
    <dgm:cxn modelId="{8633926D-A957-4982-A6A1-05B220E762E3}" type="presParOf" srcId="{1D6C7BD8-417A-4B5C-8B13-452D778982EB}" destId="{7403132D-823E-4730-910C-42EDF71098B6}" srcOrd="1" destOrd="0" presId="urn:microsoft.com/office/officeart/2008/layout/VerticalCurvedList"/>
    <dgm:cxn modelId="{519AD38C-BA3D-4665-A986-820977164FD5}" type="presParOf" srcId="{1D6C7BD8-417A-4B5C-8B13-452D778982EB}" destId="{2283A43F-9546-4122-9015-2B2D47F71C1F}" srcOrd="2" destOrd="0" presId="urn:microsoft.com/office/officeart/2008/layout/VerticalCurvedList"/>
    <dgm:cxn modelId="{B2EB67B5-3B76-4599-921D-D18C7BA5C683}" type="presParOf" srcId="{2283A43F-9546-4122-9015-2B2D47F71C1F}" destId="{9314F1FB-DAFE-4FE7-8916-A7DD44017D56}" srcOrd="0" destOrd="0" presId="urn:microsoft.com/office/officeart/2008/layout/VerticalCurvedList"/>
    <dgm:cxn modelId="{D65FF3C9-621B-4DBB-B8A6-3C5B47BD233F}" type="presParOf" srcId="{1D6C7BD8-417A-4B5C-8B13-452D778982EB}" destId="{AFBB4C4B-6875-4320-9775-7EA114134881}" srcOrd="3" destOrd="0" presId="urn:microsoft.com/office/officeart/2008/layout/VerticalCurvedList"/>
    <dgm:cxn modelId="{4F252D64-9579-4F02-9BB3-FA22B0D39FE5}" type="presParOf" srcId="{1D6C7BD8-417A-4B5C-8B13-452D778982EB}" destId="{3141604E-6B3E-49AB-B4F0-9C793140B372}" srcOrd="4" destOrd="0" presId="urn:microsoft.com/office/officeart/2008/layout/VerticalCurvedList"/>
    <dgm:cxn modelId="{A70C7F19-F89F-4E5E-BA1A-F60907D19AB9}" type="presParOf" srcId="{3141604E-6B3E-49AB-B4F0-9C793140B372}" destId="{1020A973-F626-4866-B9E7-86331A1E49A8}" srcOrd="0" destOrd="0" presId="urn:microsoft.com/office/officeart/2008/layout/VerticalCurvedList"/>
    <dgm:cxn modelId="{CD9653AD-A025-45CA-93F2-6FC4D2721E88}" type="presParOf" srcId="{1D6C7BD8-417A-4B5C-8B13-452D778982EB}" destId="{8AF7E988-FC84-4693-B5EE-3524D826DD5A}" srcOrd="5" destOrd="0" presId="urn:microsoft.com/office/officeart/2008/layout/VerticalCurvedList"/>
    <dgm:cxn modelId="{88236368-5B5C-4F0E-BCDC-FD46B5AAFA5C}" type="presParOf" srcId="{1D6C7BD8-417A-4B5C-8B13-452D778982EB}" destId="{CEC4B6BF-B205-4388-9FE0-05741F3EF2B4}" srcOrd="6" destOrd="0" presId="urn:microsoft.com/office/officeart/2008/layout/VerticalCurvedList"/>
    <dgm:cxn modelId="{98986E2D-6750-4A78-BD42-1DE36664BBE7}" type="presParOf" srcId="{CEC4B6BF-B205-4388-9FE0-05741F3EF2B4}" destId="{67BB47EB-C1D6-40C6-AA67-BD38C710274B}" srcOrd="0" destOrd="0" presId="urn:microsoft.com/office/officeart/2008/layout/VerticalCurvedList"/>
    <dgm:cxn modelId="{7C2BA9FE-ED39-4B55-8D03-4116447045D0}" type="presParOf" srcId="{1D6C7BD8-417A-4B5C-8B13-452D778982EB}" destId="{BFB39876-366E-40CF-BB8F-0F53D79FF2FE}" srcOrd="7" destOrd="0" presId="urn:microsoft.com/office/officeart/2008/layout/VerticalCurvedList"/>
    <dgm:cxn modelId="{878A9A43-1A35-46A6-B5D1-7A58F9678477}" type="presParOf" srcId="{1D6C7BD8-417A-4B5C-8B13-452D778982EB}" destId="{A0A00CF0-EDB9-42DB-BBC3-9B216161F928}" srcOrd="8" destOrd="0" presId="urn:microsoft.com/office/officeart/2008/layout/VerticalCurvedList"/>
    <dgm:cxn modelId="{2378FDBF-3775-46FB-8BB7-5BC6DAC91440}" type="presParOf" srcId="{A0A00CF0-EDB9-42DB-BBC3-9B216161F928}" destId="{17D3B384-6460-4F68-B31E-5538A1CD45FF}" srcOrd="0" destOrd="0" presId="urn:microsoft.com/office/officeart/2008/layout/VerticalCurvedList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72192-A4DC-4D19-A68C-55B68E31AA64}">
      <dsp:nvSpPr>
        <dsp:cNvPr id="0" name=""/>
        <dsp:cNvSpPr/>
      </dsp:nvSpPr>
      <dsp:spPr>
        <a:xfrm>
          <a:off x="-6686774" y="-1027699"/>
          <a:ext cx="7998998" cy="7998998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3132D-823E-4730-910C-42EDF71098B6}">
      <dsp:nvSpPr>
        <dsp:cNvPr id="0" name=""/>
        <dsp:cNvSpPr/>
      </dsp:nvSpPr>
      <dsp:spPr>
        <a:xfrm>
          <a:off x="889025" y="232531"/>
          <a:ext cx="11317833" cy="1399049"/>
        </a:xfrm>
        <a:prstGeom prst="rect">
          <a:avLst/>
        </a:prstGeom>
        <a:solidFill>
          <a:srgbClr val="00009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komplekslari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9025" y="232531"/>
        <a:ext cx="11317833" cy="1399049"/>
      </dsp:txXfrm>
    </dsp:sp>
    <dsp:sp modelId="{9314F1FB-DAFE-4FE7-8916-A7DD44017D56}">
      <dsp:nvSpPr>
        <dsp:cNvPr id="0" name=""/>
        <dsp:cNvSpPr/>
      </dsp:nvSpPr>
      <dsp:spPr>
        <a:xfrm>
          <a:off x="118455" y="342648"/>
          <a:ext cx="1168853" cy="11429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BB4C4B-6875-4320-9775-7EA114134881}">
      <dsp:nvSpPr>
        <dsp:cNvPr id="0" name=""/>
        <dsp:cNvSpPr/>
      </dsp:nvSpPr>
      <dsp:spPr>
        <a:xfrm>
          <a:off x="1418583" y="1721055"/>
          <a:ext cx="10064283" cy="1129723"/>
        </a:xfrm>
        <a:prstGeom prst="rect">
          <a:avLst/>
        </a:prstGeom>
        <a:solidFill>
          <a:srgbClr val="149C2E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11760" rIns="111760" bIns="111760" numCol="1" spcCol="1270" anchor="ctr" anchorCtr="0">
          <a:noAutofit/>
        </a:bodyPr>
        <a:lstStyle/>
        <a:p>
          <a:pPr lvl="0" algn="just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8583" y="1721055"/>
        <a:ext cx="10064283" cy="1129723"/>
      </dsp:txXfrm>
    </dsp:sp>
    <dsp:sp modelId="{1020A973-F626-4866-B9E7-86331A1E49A8}">
      <dsp:nvSpPr>
        <dsp:cNvPr id="0" name=""/>
        <dsp:cNvSpPr/>
      </dsp:nvSpPr>
      <dsp:spPr>
        <a:xfrm>
          <a:off x="655630" y="1714431"/>
          <a:ext cx="1142954" cy="114295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F7E988-FC84-4693-B5EE-3524D826DD5A}">
      <dsp:nvSpPr>
        <dsp:cNvPr id="0" name=""/>
        <dsp:cNvSpPr/>
      </dsp:nvSpPr>
      <dsp:spPr>
        <a:xfrm>
          <a:off x="1271424" y="3039225"/>
          <a:ext cx="9557943" cy="1219011"/>
        </a:xfrm>
        <a:prstGeom prst="rect">
          <a:avLst/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11760" rIns="111760" bIns="111760" numCol="1" spcCol="1270" anchor="ctr" anchorCtr="0">
          <a:noAutofit/>
        </a:bodyPr>
        <a:lstStyle/>
        <a:p>
          <a:pPr lvl="0" algn="just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zonalari</a:t>
          </a:r>
          <a:r>
            <a:rPr lang="en-US" sz="44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turlari</a:t>
          </a:r>
          <a:endParaRPr lang="ru-RU" sz="44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1424" y="3039225"/>
        <a:ext cx="9557943" cy="1219011"/>
      </dsp:txXfrm>
    </dsp:sp>
    <dsp:sp modelId="{67BB47EB-C1D6-40C6-AA67-BD38C710274B}">
      <dsp:nvSpPr>
        <dsp:cNvPr id="0" name=""/>
        <dsp:cNvSpPr/>
      </dsp:nvSpPr>
      <dsp:spPr>
        <a:xfrm>
          <a:off x="655630" y="3086214"/>
          <a:ext cx="1142954" cy="114295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B39876-366E-40CF-BB8F-0F53D79FF2FE}">
      <dsp:nvSpPr>
        <dsp:cNvPr id="0" name=""/>
        <dsp:cNvSpPr/>
      </dsp:nvSpPr>
      <dsp:spPr>
        <a:xfrm>
          <a:off x="1079406" y="4635045"/>
          <a:ext cx="9247894" cy="914363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5776" tIns="127000" rIns="127000" bIns="1270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Balandlik</a:t>
          </a:r>
          <a:r>
            <a:rPr lang="en-US" sz="50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50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mintaqalanishi</a:t>
          </a:r>
          <a:endParaRPr lang="ru-RU" sz="50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79406" y="4635045"/>
        <a:ext cx="9247894" cy="914363"/>
      </dsp:txXfrm>
    </dsp:sp>
    <dsp:sp modelId="{17D3B384-6460-4F68-B31E-5538A1CD45FF}">
      <dsp:nvSpPr>
        <dsp:cNvPr id="0" name=""/>
        <dsp:cNvSpPr/>
      </dsp:nvSpPr>
      <dsp:spPr>
        <a:xfrm>
          <a:off x="131404" y="4457997"/>
          <a:ext cx="1142954" cy="114295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45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f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0.jfif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wmf"/><Relationship Id="rId11" Type="http://schemas.openxmlformats.org/officeDocument/2006/relationships/image" Target="../media/image64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65.jpeg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fi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7.jpg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9.jpg"/><Relationship Id="rId10" Type="http://schemas.openxmlformats.org/officeDocument/2006/relationships/image" Target="../media/image82.jpeg"/><Relationship Id="rId4" Type="http://schemas.openxmlformats.org/officeDocument/2006/relationships/image" Target="../media/image78.jpg"/><Relationship Id="rId9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219235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60102" y="2565863"/>
            <a:ext cx="773730" cy="175874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60102" y="4450883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864875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5400" b="1" spc="21" dirty="0" smtClean="0">
                <a:solidFill>
                  <a:srgbClr val="FEFEFE"/>
                </a:solidFill>
                <a:latin typeface="Arial"/>
                <a:cs typeface="Arial"/>
              </a:rPr>
              <a:t>5-</a:t>
            </a:r>
            <a:r>
              <a:rPr lang="en-US" sz="5400" b="1" spc="-11" dirty="0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5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24092" y="2793325"/>
            <a:ext cx="7886051" cy="273824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8800" b="1" dirty="0" err="1" smtClean="0">
                <a:solidFill>
                  <a:srgbClr val="000099"/>
                </a:solidFill>
                <a:latin typeface="Arial"/>
                <a:cs typeface="Arial"/>
              </a:rPr>
              <a:t>Mavzu</a:t>
            </a:r>
            <a:r>
              <a:rPr sz="8800" b="1" dirty="0" smtClean="0">
                <a:solidFill>
                  <a:srgbClr val="000099"/>
                </a:solidFill>
                <a:latin typeface="Arial"/>
                <a:cs typeface="Arial"/>
              </a:rPr>
              <a:t>:</a:t>
            </a:r>
            <a:r>
              <a:rPr lang="en-US" sz="88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8800" b="1" dirty="0" err="1" smtClean="0">
                <a:solidFill>
                  <a:srgbClr val="000099"/>
                </a:solidFill>
                <a:latin typeface="Arial"/>
                <a:cs typeface="Arial"/>
              </a:rPr>
              <a:t>Tabiat</a:t>
            </a:r>
            <a:r>
              <a:rPr lang="en-US" sz="88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8800" b="1" dirty="0" err="1" smtClean="0">
                <a:solidFill>
                  <a:srgbClr val="000099"/>
                </a:solidFill>
                <a:latin typeface="Arial"/>
                <a:cs typeface="Arial"/>
              </a:rPr>
              <a:t>zonalari</a:t>
            </a:r>
            <a:endParaRPr sz="88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15" name="Picture 2" descr="Без самосвала (Юрий Маркин -Сентябрь) / Стихи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71" y="2699619"/>
            <a:ext cx="2931955" cy="249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8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ABD8B8-077C-4787-A0E6-D8216642D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71687"/>
            <a:ext cx="6096000" cy="594380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30163"/>
            <a:ext cx="12192000" cy="8175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Tabiat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komplekslari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40" y="1132115"/>
            <a:ext cx="58347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komponentlarining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o‘zaro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uzviy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aloqasi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bir-biriga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ta’siri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natijasida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vujudga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kelgan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o‘ziga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xos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xususiyatlarga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ega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hududlar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tabiat</a:t>
            </a:r>
            <a:r>
              <a:rPr lang="en-U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komplekslari</a:t>
            </a:r>
            <a:r>
              <a:rPr lang="en-U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deb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ataladi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60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Tabiatning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o‘zgarishi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nimalarga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bog‘liq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ru-RU" sz="48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7297" y="846918"/>
            <a:ext cx="10852150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taqsimlangan</a:t>
            </a: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383" y="1443790"/>
            <a:ext cx="3330341" cy="830997"/>
          </a:xfrm>
          <a:prstGeom prst="rect">
            <a:avLst/>
          </a:prstGeom>
          <a:solidFill>
            <a:srgbClr val="CC66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97297" y="5683478"/>
            <a:ext cx="3561751" cy="800100"/>
          </a:xfrm>
          <a:prstGeom prst="roundRect">
            <a:avLst/>
          </a:prstGeom>
          <a:solidFill>
            <a:srgbClr val="00B050"/>
          </a:solidFill>
          <a:ln>
            <a:solidFill>
              <a:srgbClr val="3399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isitilishi</a:t>
            </a:r>
            <a:endParaRPr lang="ru-RU" sz="20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16430" y="1483614"/>
            <a:ext cx="2890466" cy="800100"/>
          </a:xfrm>
          <a:prstGeom prst="roundRect">
            <a:avLst/>
          </a:prstGeom>
          <a:solidFill>
            <a:srgbClr val="00B050"/>
          </a:solidFill>
          <a:ln>
            <a:solidFill>
              <a:srgbClr val="3399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27041" y="3765217"/>
            <a:ext cx="3449639" cy="797741"/>
          </a:xfrm>
          <a:prstGeom prst="roundRect">
            <a:avLst/>
          </a:prstGeom>
          <a:solidFill>
            <a:srgbClr val="00B050"/>
          </a:solidFill>
          <a:ln>
            <a:solidFill>
              <a:srgbClr val="3399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Yog‘inlarning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fasllarda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yog‘ishi</a:t>
            </a:r>
            <a:endParaRPr lang="ru-RU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28587" y="3936131"/>
            <a:ext cx="2329963" cy="800100"/>
          </a:xfrm>
          <a:prstGeom prst="roundRect">
            <a:avLst/>
          </a:prstGeom>
          <a:solidFill>
            <a:srgbClr val="00B050"/>
          </a:solidFill>
          <a:ln>
            <a:solidFill>
              <a:srgbClr val="3399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Shamollarning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7408" y="1615290"/>
            <a:ext cx="4346616" cy="209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/>
          <a:srcRect b="11678"/>
          <a:stretch>
            <a:fillRect/>
          </a:stretch>
        </p:blipFill>
        <p:spPr bwMode="auto">
          <a:xfrm>
            <a:off x="7440" y="3679552"/>
            <a:ext cx="4741466" cy="189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италия горы альпы небо тучи облака долина свет дома церковь часовня HD обои  для ноутбу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9" y="2374751"/>
            <a:ext cx="2618870" cy="140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Гроза — опасно для жизни! Уберегите себя от молнии. — Полезные советы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06" y="4711567"/>
            <a:ext cx="3315792" cy="19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&quot;silniy veter.gif&quot;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430" y="4817884"/>
            <a:ext cx="3173414" cy="183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ISMETEO.RU: Юг Европейской России: встречаем очередную волну сильной жары  - Климат | Новости погоды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/>
          <a:stretch/>
        </p:blipFill>
        <p:spPr bwMode="auto">
          <a:xfrm>
            <a:off x="9680338" y="2482282"/>
            <a:ext cx="1909506" cy="133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6009963-410D-4146-9AF9-AB7367F561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86" t="6170" r="19746" b="9085"/>
          <a:stretch/>
        </p:blipFill>
        <p:spPr>
          <a:xfrm>
            <a:off x="7991095" y="2455113"/>
            <a:ext cx="1530115" cy="12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8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Tabiat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zonalari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4476" y="1114097"/>
            <a:ext cx="386373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zonalarini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62" t="950" r="1625" b="5743"/>
          <a:stretch/>
        </p:blipFill>
        <p:spPr>
          <a:xfrm>
            <a:off x="4260607" y="923330"/>
            <a:ext cx="7803334" cy="57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72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Tabiat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zonalari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242" y="923330"/>
            <a:ext cx="11789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91300" y="2492990"/>
            <a:ext cx="54562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4" y="2364333"/>
            <a:ext cx="6333595" cy="44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7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3033569" y="0"/>
            <a:ext cx="55120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Tabiat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zonalari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040" y="1045029"/>
            <a:ext cx="11953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zonalarining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nomlari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ko‘proq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o‘simlik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qoplami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bog‘liq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Taiga o'simliklari: o'simlik dunyosi vakillari. Tayga o'rmonlari, tayga o'simliklari  Taygada eng keng tarqalgan darax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409" y="3273247"/>
            <a:ext cx="5785591" cy="351249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-200025" y="2319140"/>
            <a:ext cx="62960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Tayga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so‘zi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o‘rmon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degan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ma’noni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anglatadi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Широколиственный лес фото,стихи,видео.. Обсуждение на LiveInternet -  Российский Сервис Онлайн-Дневник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6025" y="3273247"/>
            <a:ext cx="5307033" cy="351249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7045" y="2392922"/>
            <a:ext cx="5299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Keng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bargli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o‘rmonlar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zonasi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795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9E8FF04-6F21-4690-A011-D4312A49F7C4}"/>
              </a:ext>
            </a:extLst>
          </p:cNvPr>
          <p:cNvSpPr/>
          <p:nvPr/>
        </p:nvSpPr>
        <p:spPr>
          <a:xfrm>
            <a:off x="108168" y="762000"/>
            <a:ext cx="12012822" cy="9379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manzarasi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95D986-7FA4-4D50-B689-FC234F5505AF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0070C0"/>
          </a:solidFill>
          <a:ln/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9A756D-DF54-40EE-BE20-0287D2122D83}"/>
              </a:ext>
            </a:extLst>
          </p:cNvPr>
          <p:cNvSpPr/>
          <p:nvPr/>
        </p:nvSpPr>
        <p:spPr>
          <a:xfrm>
            <a:off x="595240" y="6208319"/>
            <a:ext cx="11422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Обои full hd Зеленые лианы 1920х1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4" y="1699975"/>
            <a:ext cx="2801373" cy="218372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Древесное растение африканских саванн запасающие влагу. Климат саванны, его  особенности, характерный растительный и животный ми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645" y="1724705"/>
            <a:ext cx="2886473" cy="215899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Тропические пустыни и полупустыни Африки: географическое положение на  карте, почва и климат, животные и растения. - webmandr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724705"/>
            <a:ext cx="2972789" cy="218106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56" y="1724705"/>
            <a:ext cx="2840527" cy="207426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1" y="4038975"/>
            <a:ext cx="2901758" cy="200867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" descr="Картинки по запросу &quot;тайга в евразии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29" y="4038276"/>
            <a:ext cx="2982037" cy="203754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Изумительные фото гор Кавказа! Горы кавказа фото Самые красивые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47" y="3905774"/>
            <a:ext cx="2784267" cy="214090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Почвы лесостепи: какие типы распространены в лесостепной зоне России? Обзор  зональных почв, характерных для лесостепи, их особенности и свойств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50" y="4002520"/>
            <a:ext cx="2947706" cy="206131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43710" y="3390943"/>
            <a:ext cx="1491330" cy="5703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895203" y="3529606"/>
            <a:ext cx="1491330" cy="376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913998" y="3351302"/>
            <a:ext cx="1491330" cy="5703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965491" y="3268028"/>
            <a:ext cx="1491330" cy="5703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sahrolari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913998" y="5625941"/>
            <a:ext cx="1830218" cy="5703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O‘rmon-dasht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05147" y="5652307"/>
            <a:ext cx="1824458" cy="5703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Tundra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-tundra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125076" y="5749743"/>
            <a:ext cx="1100243" cy="43650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Tayga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047974" y="5625941"/>
            <a:ext cx="1491330" cy="5703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Sernam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ekvatorial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o‘rmonlar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zonasi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131" y="923330"/>
            <a:ext cx="114904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o‘lkalarida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+25 °C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 mm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Обои full hd Зеленые лианы 1920х1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27" y="2492990"/>
            <a:ext cx="5658873" cy="39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62" t="950" r="1625" b="5743"/>
          <a:stretch/>
        </p:blipFill>
        <p:spPr>
          <a:xfrm>
            <a:off x="235131" y="2492989"/>
            <a:ext cx="5769218" cy="418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06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Sernam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ekvatorial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o‘rmonlar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zonasi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131" y="923330"/>
            <a:ext cx="114904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almashinmaydi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gullasa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pishadi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Узнаем какие бывают растения? Узнаем какие группы культурных растений  бывают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5" y="2492990"/>
            <a:ext cx="4868334" cy="40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rikaning nam ekvatorial o'rmonlaridagi harorat. Afrikaning iqlim zonal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29" y="2435990"/>
            <a:ext cx="5742337" cy="41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446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Mavsumiy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nam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tropik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o‘rmonlar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zonasi</a:t>
            </a:r>
            <a:endParaRPr lang="ru-RU" sz="48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920" y="830997"/>
            <a:ext cx="11948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tomonlardan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o‘rmonlardagidan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qilmaydi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to‘kadi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Экваториальные леса Южной Америки - презентация к уроку Географи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17754" r="2763" b="3261"/>
          <a:stretch/>
        </p:blipFill>
        <p:spPr bwMode="auto">
          <a:xfrm>
            <a:off x="6096000" y="3363456"/>
            <a:ext cx="4944856" cy="313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62" t="950" r="1625" b="5743"/>
          <a:stretch/>
        </p:blipFill>
        <p:spPr>
          <a:xfrm>
            <a:off x="676275" y="3363456"/>
            <a:ext cx="4971526" cy="345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1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920" y="830997"/>
            <a:ext cx="11948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o‘t-o‘simliklar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fillar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o‘txo‘r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antilopalar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zebra,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jirafalar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Без самосвала (Юрий Маркин -Сентябрь) / Стихи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85542"/>
            <a:ext cx="5265209" cy="33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23825" y="0"/>
            <a:ext cx="12315825" cy="800654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000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siyrak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062" t="950" r="1625" b="5743"/>
          <a:stretch/>
        </p:blipFill>
        <p:spPr>
          <a:xfrm>
            <a:off x="723900" y="3385542"/>
            <a:ext cx="4971526" cy="345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19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O‘tilgan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mavzu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: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Yerning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hayot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qobig‘i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biosfera</a:t>
            </a:r>
            <a:endParaRPr lang="ru-RU" sz="40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6" name="Рисунок 5" descr="68303886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9441"/>
            <a:ext cx="12192001" cy="607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96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5122" name="Picture 2" descr="Почти половину площади Африки занимает саван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8"/>
          <a:stretch/>
        </p:blipFill>
        <p:spPr bwMode="auto">
          <a:xfrm>
            <a:off x="0" y="982134"/>
            <a:ext cx="6172201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Древесное растение африканских саванн запасающие влагу. Климат саванны, его  особенности, характерный растительный и животный ми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82135"/>
            <a:ext cx="6080942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7312" y="5407463"/>
            <a:ext cx="11925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Savannalardagi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eslatadi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4888" y="3247"/>
            <a:ext cx="115146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4800" b="1" kern="0" spc="21" dirty="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en-US" sz="4800" b="1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3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ропический климатический поя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4" y="1843695"/>
            <a:ext cx="6027209" cy="456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Chala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cho‘l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cho‘llar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zonasi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159" y="920365"/>
            <a:ext cx="11650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qit’alarida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Пустыня Гоб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384" y="1843695"/>
            <a:ext cx="6034616" cy="456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444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Chala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cho‘l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cho‘llar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zonasi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159" y="920365"/>
            <a:ext cx="116501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Yantoq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qurg‘oqchilikka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chayon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183" y="3476625"/>
            <a:ext cx="6028267" cy="3196478"/>
          </a:xfrm>
          <a:prstGeom prst="rect">
            <a:avLst/>
          </a:prstGeom>
        </p:spPr>
      </p:pic>
      <p:pic>
        <p:nvPicPr>
          <p:cNvPr id="16386" name="Picture 2" descr="Растения пустын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90" b="1"/>
          <a:stretch/>
        </p:blipFill>
        <p:spPr bwMode="auto">
          <a:xfrm>
            <a:off x="277284" y="2987986"/>
            <a:ext cx="5413375" cy="360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растения: Растения Пустын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48" y="5672430"/>
            <a:ext cx="1334231" cy="1000673"/>
          </a:xfrm>
          <a:prstGeom prst="snip2DiagRect">
            <a:avLst>
              <a:gd name="adj1" fmla="val 13761"/>
              <a:gd name="adj2" fmla="val 16667"/>
            </a:avLst>
          </a:prstGeom>
          <a:solidFill>
            <a:srgbClr val="FFFFFF">
              <a:shade val="85000"/>
            </a:srgbClr>
          </a:solidFill>
          <a:ln w="1905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41" y="5747427"/>
            <a:ext cx="1229755" cy="868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92" y="5728377"/>
            <a:ext cx="1264913" cy="868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8" descr="Полынь - Wikiwand">
            <a:extLst>
              <a:ext uri="{FF2B5EF4-FFF2-40B4-BE49-F238E27FC236}">
                <a16:creationId xmlns:a16="http://schemas.microsoft.com/office/drawing/2014/main" id="{9999077E-72CC-44D5-BBB1-99F060F4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7" y="5618504"/>
            <a:ext cx="1101177" cy="10164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Choʻllanish jarayoni: oʻsimliklar dunyosi halokat yoqasidami? | saviya.uz">
            <a:extLst>
              <a:ext uri="{FF2B5EF4-FFF2-40B4-BE49-F238E27FC236}">
                <a16:creationId xmlns:a16="http://schemas.microsoft.com/office/drawing/2014/main" id="{0650E9FD-A358-4FD1-9CA3-73F28C731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9" b="20000"/>
          <a:stretch/>
        </p:blipFill>
        <p:spPr bwMode="auto">
          <a:xfrm>
            <a:off x="277284" y="4140934"/>
            <a:ext cx="895643" cy="754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Саксаул белый — Википеди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276580"/>
            <a:ext cx="1295661" cy="9510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99615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2"/>
            <a:ext cx="12192000" cy="60046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O‘rmon-­dasht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dashtlar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zonasi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23330"/>
            <a:ext cx="121920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kengliklari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597037"/>
            <a:ext cx="4888753" cy="27599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628024"/>
            <a:ext cx="5216525" cy="26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612"/>
            <a:ext cx="12192000" cy="6004678"/>
          </a:xfrm>
          <a:prstGeom prst="rect">
            <a:avLst/>
          </a:prstGeom>
        </p:spPr>
      </p:pic>
      <p:pic>
        <p:nvPicPr>
          <p:cNvPr id="8194" name="Picture 2" descr="Картинки по запросу &quot;sayg`oq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2213"/>
            <a:ext cx="3694984" cy="28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8004382" y="4336610"/>
          <a:ext cx="4234996" cy="253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8" r:id="rId5" imgW="8253720" imgH="4939560" progId="">
                  <p:embed/>
                </p:oleObj>
              </mc:Choice>
              <mc:Fallback>
                <p:oleObj r:id="rId5" imgW="8253720" imgH="4939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04382" y="4336610"/>
                        <a:ext cx="4234996" cy="2534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4" descr="Картинки по запросу &quot;volk yevrazii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02" y="2072162"/>
            <a:ext cx="3023088" cy="20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2587" y="4084675"/>
            <a:ext cx="1389191" cy="45528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Sayg‘oq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729199" y="4340056"/>
            <a:ext cx="1459918" cy="45528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Sug‘ur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518253" y="3622127"/>
            <a:ext cx="940905" cy="45528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Bo‘ri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38" y="2074967"/>
            <a:ext cx="4103944" cy="243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148009" y="2333464"/>
            <a:ext cx="1281916" cy="4446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Burgut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Картинки по запросу &quot;yumronqoziq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67" y="4539957"/>
            <a:ext cx="1761264" cy="2286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619208" y="6371382"/>
            <a:ext cx="2100781" cy="51865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Yumronqoziq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787183" y="4774815"/>
          <a:ext cx="2989823" cy="1936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9" r:id="rId10" imgW="8253720" imgH="5346000" progId="">
                  <p:embed/>
                </p:oleObj>
              </mc:Choice>
              <mc:Fallback>
                <p:oleObj r:id="rId10" imgW="8253720" imgH="5346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7183" y="4774815"/>
                        <a:ext cx="2989823" cy="1936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1918401" y="6377937"/>
            <a:ext cx="1831162" cy="45528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Qo‘shoyoq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O‘rmon-dasht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923330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o‘tloqlardan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haydalib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ekinzorlarga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aylantirilgan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7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смешанные и широколиственные леса еврази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6" y="2368392"/>
            <a:ext cx="5316394" cy="36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Aralash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keng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bargli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o‘rmonlari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zonasi</a:t>
            </a:r>
            <a:endParaRPr lang="ru-RU" sz="48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2292" y="830997"/>
            <a:ext cx="117602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Bu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400-500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2368391"/>
            <a:ext cx="6257924" cy="36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53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Aralash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keng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bargli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o‘rmonlar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zonasi</a:t>
            </a:r>
            <a:endParaRPr lang="ru-RU" sz="48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1817" y="830997"/>
            <a:ext cx="117602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qarag‘ay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qarag‘ay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7" y="1908215"/>
            <a:ext cx="3546329" cy="3573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Дуб каменный: описание, виды и полезные свойст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1872970"/>
            <a:ext cx="3974041" cy="3609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4" name="Picture 2" descr="Флора и Фауна - Польш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1872969"/>
            <a:ext cx="4189344" cy="3609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215900" y="5639373"/>
            <a:ext cx="117602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04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Tundra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zonasi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899" y="983483"/>
            <a:ext cx="118141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atroflarida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tundra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5"/>
          <a:stretch/>
        </p:blipFill>
        <p:spPr>
          <a:xfrm>
            <a:off x="300456" y="2553142"/>
            <a:ext cx="5786019" cy="4000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13" y="2553142"/>
            <a:ext cx="5920618" cy="40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81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Tundra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o‘rmon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-tundra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zonasi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900" y="983483"/>
            <a:ext cx="1176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Tundra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pakana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mox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lishayniklar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741" y="2347090"/>
            <a:ext cx="3961359" cy="2554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571806"/>
            <a:ext cx="3700026" cy="2362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3" y="2463073"/>
            <a:ext cx="3612692" cy="2438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389431"/>
              </p:ext>
            </p:extLst>
          </p:nvPr>
        </p:nvGraphicFramePr>
        <p:xfrm>
          <a:off x="5775522" y="4775275"/>
          <a:ext cx="2492554" cy="1660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0" r:id="rId6" imgW="12063240" imgH="8038080" progId="">
                  <p:embed/>
                </p:oleObj>
              </mc:Choice>
              <mc:Fallback>
                <p:oleObj r:id="rId6" imgW="12063240" imgH="8038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75522" y="4775275"/>
                        <a:ext cx="2492554" cy="1660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Картинки по запросу &quot;lemmings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952604"/>
            <a:ext cx="1971675" cy="155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8" descr="Картинки по запросу &quot;rosomaxa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73" y="4767083"/>
            <a:ext cx="2160325" cy="1542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Картинки по запросу &quot;pesets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26" y="4750849"/>
            <a:ext cx="1423771" cy="1760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3044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тайга в еврази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994"/>
            <a:ext cx="12192000" cy="593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687" y="1718066"/>
            <a:ext cx="2170407" cy="22507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4" y="1042938"/>
            <a:ext cx="3123117" cy="41641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545" y="4464136"/>
            <a:ext cx="4021148" cy="2279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9927" y="3892392"/>
            <a:ext cx="100860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Arial Black" panose="020B0A04020102020204" pitchFamily="34" charset="0"/>
              </a:rPr>
              <a:t>Ке</a:t>
            </a:r>
            <a:r>
              <a:rPr lang="en-US" sz="2400" dirty="0" err="1" smtClean="0">
                <a:latin typeface="Arial Black" panose="020B0A04020102020204" pitchFamily="34" charset="0"/>
              </a:rPr>
              <a:t>dr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287" y="992049"/>
            <a:ext cx="2860729" cy="3824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28667" r="28666"/>
          <a:stretch/>
        </p:blipFill>
        <p:spPr>
          <a:xfrm>
            <a:off x="9040335" y="1100014"/>
            <a:ext cx="2955175" cy="49252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37993" y="5778153"/>
            <a:ext cx="91242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 Black" panose="020B0A04020102020204" pitchFamily="34" charset="0"/>
              </a:rPr>
              <a:t>Pixta</a:t>
            </a:r>
            <a:endParaRPr lang="ru-RU" sz="2000" dirty="0" smtClean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334" y="5346659"/>
            <a:ext cx="277608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 Black" panose="020B0A04020102020204" pitchFamily="34" charset="0"/>
              </a:rPr>
              <a:t>Yevropa</a:t>
            </a:r>
            <a:r>
              <a:rPr lang="en-US" sz="2000" dirty="0" smtClean="0"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latin typeface="Arial Black" panose="020B0A04020102020204" pitchFamily="34" charset="0"/>
              </a:rPr>
              <a:t>qarag‘ayi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Tayga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676023" y="6303841"/>
            <a:ext cx="8720597" cy="554159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qarag‘ay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tilog‘ochlar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787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557F0F-CE72-4DA3-AC75-6AF89932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2"/>
            <a:ext cx="12192000" cy="5836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hayot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qobig‘i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–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biosfera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02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Картинки по запросу &quot;тайга в еврази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" y="-7514"/>
            <a:ext cx="1218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Картинки по запросу &quot;olen yevraazii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3" y="3476348"/>
            <a:ext cx="4498850" cy="337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&quot;qo'ng'ir ayiq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112" y="912981"/>
            <a:ext cx="4027198" cy="268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обыкновенный рыс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20" y="4056984"/>
            <a:ext cx="3969782" cy="27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&quot;belka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8" y="717182"/>
            <a:ext cx="4547610" cy="27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Картинки по запросу &quot;teterev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28" y="2376775"/>
            <a:ext cx="3673083" cy="24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46587" y="4296317"/>
            <a:ext cx="1231654" cy="402842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Karqur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105717" y="963511"/>
            <a:ext cx="2040885" cy="415667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Qo‘ng‘ir</a:t>
            </a:r>
            <a:r>
              <a:rPr lang="en-US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170177" y="3731096"/>
            <a:ext cx="1147639" cy="419817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Bug‘u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7234" y="912982"/>
            <a:ext cx="1466413" cy="368972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Olmaxon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12196" y="4070927"/>
            <a:ext cx="1380328" cy="45078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Silovsin</a:t>
            </a:r>
            <a:endParaRPr lang="ru-RU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Tayga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/>
        </p:blipFill>
        <p:spPr>
          <a:xfrm>
            <a:off x="6329261" y="3908718"/>
            <a:ext cx="5865915" cy="29738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52" y="3908718"/>
            <a:ext cx="2149687" cy="29738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03" y="807017"/>
            <a:ext cx="6392398" cy="3180927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90949" y="830998"/>
            <a:ext cx="5695950" cy="2725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Antarktidada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7" y="0"/>
            <a:ext cx="1218603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Antarktida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sahrolari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48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8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344" y="830997"/>
            <a:ext cx="1825008" cy="130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Картинки по запросу &quot;morj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158" y="2749793"/>
            <a:ext cx="1540186" cy="109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артинки по запросу &quot;tyulen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63" y="2777500"/>
            <a:ext cx="1567398" cy="9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74" y="1007344"/>
            <a:ext cx="1841129" cy="12266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7540" t="25555" r="37064" b="18571"/>
          <a:stretch/>
        </p:blipFill>
        <p:spPr>
          <a:xfrm>
            <a:off x="0" y="3567682"/>
            <a:ext cx="5799602" cy="32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0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hutterstock_1235635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350"/>
            <a:ext cx="12192000" cy="5231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mintaqalanishi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23330"/>
            <a:ext cx="12192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etagidan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cho‘qqisiga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mintaqalanishi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ataymiz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7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138"/>
            <a:ext cx="12192000" cy="997567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mintaqalanishi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CA8F8-06EA-4D62-9CCC-A6BA2372084D}"/>
              </a:ext>
            </a:extLst>
          </p:cNvPr>
          <p:cNvSpPr txBox="1"/>
          <p:nvPr/>
        </p:nvSpPr>
        <p:spPr>
          <a:xfrm>
            <a:off x="0" y="1503164"/>
            <a:ext cx="4324350" cy="4627425"/>
          </a:xfrm>
          <a:prstGeom prst="rect">
            <a:avLst/>
          </a:prstGeom>
          <a:noFill/>
        </p:spPr>
        <p:txBody>
          <a:bodyPr wrap="square" lIns="193551" tIns="96776" rIns="193551" bIns="96776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komplekslarining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almashinib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kelishi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mintaqalanishi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2450" y="1223963"/>
            <a:ext cx="763905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9169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imalayan mountains Archives - Myths And Mount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" y="923330"/>
            <a:ext cx="4207934" cy="2647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Tog‘lardagi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Картинки альп Швейцария Горы Природа Пейзаж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951816"/>
            <a:ext cx="3865733" cy="2590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Тур в Доломитовые Альп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2" y="3691302"/>
            <a:ext cx="4033205" cy="255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andex.Kolleksiyalardagi Марина Гаврилюк foydalanuvchini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46" y="3625105"/>
            <a:ext cx="3925378" cy="2606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Изумительные фото гор Кавказа! Горы кавказа фото Самые красивые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33" y="951816"/>
            <a:ext cx="3978100" cy="2590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" descr="slide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224" y="3570639"/>
            <a:ext cx="4048609" cy="2675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78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" descr="Безымянныmmй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78" y="1219200"/>
            <a:ext cx="6117624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8999" y="4778773"/>
            <a:ext cx="1758643" cy="15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6" name="Picture 45" descr="Солнечные лучики: Объявление. Виртуальное родительское собра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50723" y="4778773"/>
            <a:ext cx="1231652" cy="182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559299" y="50800"/>
            <a:ext cx="3443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ru-RU" sz="5400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/>
          <a:srcRect l="1481" t="27333" r="52685" b="14000"/>
          <a:stretch>
            <a:fillRect/>
          </a:stretch>
        </p:blipFill>
        <p:spPr bwMode="auto">
          <a:xfrm>
            <a:off x="247650" y="1219200"/>
            <a:ext cx="55245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16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99F4A-98D8-40F0-BB11-F4BE2EBF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9061" y="4991100"/>
            <a:ext cx="1261811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D103A7-1679-4DD4-B525-04708F6970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692" y="1193613"/>
            <a:ext cx="3125408" cy="2664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0521D0-0CE8-4B3E-9457-6605C93E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01" y="2096933"/>
            <a:ext cx="2773164" cy="2664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9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659" y="2251710"/>
            <a:ext cx="2874353" cy="270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0" y="4117592"/>
            <a:ext cx="569387" cy="92333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18513" y="5006592"/>
            <a:ext cx="569387" cy="92333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74806" y="3876292"/>
            <a:ext cx="474809" cy="92333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79613" y="4866892"/>
            <a:ext cx="569387" cy="92333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89677" y="50800"/>
            <a:ext cx="3812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5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500" y="5218864"/>
            <a:ext cx="2730500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Sernam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ekvatorial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o‘rmonlar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11500" y="6018964"/>
            <a:ext cx="27305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Savannalar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89700" y="4850564"/>
            <a:ext cx="2032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Cho‘llar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28200" y="1586664"/>
            <a:ext cx="19812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Tayga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Узнаем какие бывают растения? Узнаем какие группы культурных растений  бывают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93613"/>
            <a:ext cx="2832705" cy="281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3909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65576" y="1210470"/>
            <a:ext cx="1728830" cy="4017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593051" y="1676444"/>
            <a:ext cx="1916482" cy="2485982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400855" y="4274965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38640" y="105337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713924" y="1411351"/>
            <a:ext cx="9274876" cy="3460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 defTabSz="685800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96-100-sahifalaridagi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defTabSz="685800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210C70-8A74-41FD-9916-ACB759C1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932" y="3694289"/>
            <a:ext cx="1667933" cy="1952688"/>
          </a:xfrm>
          <a:prstGeom prst="rect">
            <a:avLst/>
          </a:prstGeom>
        </p:spPr>
      </p:pic>
      <p:sp>
        <p:nvSpPr>
          <p:cNvPr id="13" name="object 5"/>
          <p:cNvSpPr/>
          <p:nvPr/>
        </p:nvSpPr>
        <p:spPr>
          <a:xfrm>
            <a:off x="3296616" y="4317235"/>
            <a:ext cx="5598768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</p:spTree>
    <p:extLst>
      <p:ext uri="{BB962C8B-B14F-4D97-AF65-F5344CB8AC3E}">
        <p14:creationId xmlns:p14="http://schemas.microsoft.com/office/powerpoint/2010/main" val="30750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578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DC9EEF-A5CD-432F-971F-53F0FFC4608D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0070C0"/>
          </a:solidFill>
          <a:ln/>
        </p:spPr>
        <p:style>
          <a:lnRef idx="1">
            <a:schemeClr val="accent1"/>
          </a:lnRef>
          <a:fillRef idx="1003">
            <a:schemeClr val="dk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4">
            <a:extLst>
              <a:ext uri="{FF2B5EF4-FFF2-40B4-BE49-F238E27FC236}">
                <a16:creationId xmlns:a16="http://schemas.microsoft.com/office/drawing/2014/main" id="{7AA37D31-8E35-4668-95D4-0722AEFBC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418177"/>
              </p:ext>
            </p:extLst>
          </p:nvPr>
        </p:nvGraphicFramePr>
        <p:xfrm>
          <a:off x="480202" y="1081903"/>
          <a:ext cx="10020523" cy="46941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791">
                  <a:extLst>
                    <a:ext uri="{9D8B030D-6E8A-4147-A177-3AD203B41FA5}">
                      <a16:colId xmlns:a16="http://schemas.microsoft.com/office/drawing/2014/main" val="1075403244"/>
                    </a:ext>
                  </a:extLst>
                </a:gridCol>
                <a:gridCol w="6874167">
                  <a:extLst>
                    <a:ext uri="{9D8B030D-6E8A-4147-A177-3AD203B41FA5}">
                      <a16:colId xmlns:a16="http://schemas.microsoft.com/office/drawing/2014/main" val="875737322"/>
                    </a:ext>
                  </a:extLst>
                </a:gridCol>
                <a:gridCol w="1169295">
                  <a:extLst>
                    <a:ext uri="{9D8B030D-6E8A-4147-A177-3AD203B41FA5}">
                      <a16:colId xmlns:a16="http://schemas.microsoft.com/office/drawing/2014/main" val="3854627538"/>
                    </a:ext>
                  </a:extLst>
                </a:gridCol>
                <a:gridCol w="1422270">
                  <a:extLst>
                    <a:ext uri="{9D8B030D-6E8A-4147-A177-3AD203B41FA5}">
                      <a16:colId xmlns:a16="http://schemas.microsoft.com/office/drawing/2014/main" val="3581779655"/>
                    </a:ext>
                  </a:extLst>
                </a:gridCol>
              </a:tblGrid>
              <a:tr h="744462">
                <a:tc>
                  <a:txBody>
                    <a:bodyPr/>
                    <a:lstStyle/>
                    <a:p>
                      <a:pPr algn="ctr"/>
                      <a:r>
                        <a:rPr lang="uz-Cyrl-UZ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 err="1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Ta’rif</a:t>
                      </a:r>
                      <a:r>
                        <a:rPr lang="en-US" sz="2800" kern="1200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2800" kern="12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To‘g‘ri</a:t>
                      </a:r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Noto‘g‘ri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907080"/>
                  </a:ext>
                </a:extLst>
              </a:tr>
              <a:tr h="68262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sayyorasi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taxminan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mlrd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600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yildan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beri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mavjud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473461"/>
                  </a:ext>
                </a:extLst>
              </a:tr>
              <a:tr h="88487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Organizmlar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faollashib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yuzini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egallay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boshlaganiga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550-600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yil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bo‘ldi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436525"/>
                  </a:ext>
                </a:extLst>
              </a:tr>
              <a:tr h="76700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Cho‘llar</a:t>
                      </a:r>
                      <a:r>
                        <a:rPr lang="en-US" sz="2400" b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faqat</a:t>
                      </a:r>
                      <a:r>
                        <a:rPr lang="en-US" sz="2400" b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issiq</a:t>
                      </a:r>
                      <a:r>
                        <a:rPr lang="en-US" sz="2400" b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joylarda</a:t>
                      </a:r>
                      <a:r>
                        <a:rPr lang="en-US" sz="2400" b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r>
                        <a:rPr lang="en-US" sz="2400" b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b="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144382"/>
                  </a:ext>
                </a:extLst>
              </a:tr>
              <a:tr h="65193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Insonlar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ham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biosferaning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qismi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hisoblanadi</a:t>
                      </a:r>
                      <a:r>
                        <a:rPr lang="en-US" sz="2400" baseline="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45726"/>
                  </a:ext>
                </a:extLst>
              </a:tr>
              <a:tr h="68931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b="1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Inson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o‘zgartirilgan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obod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qilingan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joylar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dashtlar</a:t>
                      </a:r>
                      <a:r>
                        <a:rPr lang="en-US" sz="2400" dirty="0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deyiladi</a:t>
                      </a:r>
                      <a:r>
                        <a:rPr lang="en-US" sz="2400" dirty="0">
                          <a:ln w="12700">
                            <a:solidFill>
                              <a:srgbClr val="0D11BF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 smtClean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ln w="12700">
                          <a:solidFill>
                            <a:srgbClr val="0D11BF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392108"/>
                  </a:ext>
                </a:extLst>
              </a:tr>
            </a:tbl>
          </a:graphicData>
        </a:graphic>
      </p:graphicFrame>
      <p:pic>
        <p:nvPicPr>
          <p:cNvPr id="8194" name="Picture 2" descr="Person icon illustration, Microsoft PowerPoint Presentation slide PowerPoint  animation, feedback button, child, text png | PNGEgg">
            <a:extLst>
              <a:ext uri="{FF2B5EF4-FFF2-40B4-BE49-F238E27FC236}">
                <a16:creationId xmlns:a16="http://schemas.microsoft.com/office/drawing/2014/main" id="{74E55C69-9796-4B03-B99D-A7DB91129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15749"/>
          <a:stretch/>
        </p:blipFill>
        <p:spPr bwMode="auto">
          <a:xfrm>
            <a:off x="10500725" y="4030134"/>
            <a:ext cx="1526399" cy="23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3d Powerpoint Templates Free - 1600x900 Wallpaper - teahub.io">
            <a:extLst>
              <a:ext uri="{FF2B5EF4-FFF2-40B4-BE49-F238E27FC236}">
                <a16:creationId xmlns:a16="http://schemas.microsoft.com/office/drawing/2014/main" id="{56A3842E-BE0E-4803-9158-9321B448D2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Знак умножения 10">
            <a:extLst>
              <a:ext uri="{FF2B5EF4-FFF2-40B4-BE49-F238E27FC236}">
                <a16:creationId xmlns:a16="http://schemas.microsoft.com/office/drawing/2014/main" id="{F2588C89-74CF-4626-ACDF-91D65A471B96}"/>
              </a:ext>
            </a:extLst>
          </p:cNvPr>
          <p:cNvSpPr/>
          <p:nvPr/>
        </p:nvSpPr>
        <p:spPr>
          <a:xfrm>
            <a:off x="9441388" y="3640532"/>
            <a:ext cx="702365" cy="626166"/>
          </a:xfrm>
          <a:prstGeom prst="mathMultiply">
            <a:avLst>
              <a:gd name="adj1" fmla="val 2076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овина рамки 11">
            <a:extLst>
              <a:ext uri="{FF2B5EF4-FFF2-40B4-BE49-F238E27FC236}">
                <a16:creationId xmlns:a16="http://schemas.microsoft.com/office/drawing/2014/main" id="{132089FC-0853-4DF3-BE12-57C7CBA2DBBC}"/>
              </a:ext>
            </a:extLst>
          </p:cNvPr>
          <p:cNvSpPr/>
          <p:nvPr/>
        </p:nvSpPr>
        <p:spPr>
          <a:xfrm rot="13015998">
            <a:off x="8330030" y="1867544"/>
            <a:ext cx="237819" cy="526512"/>
          </a:xfrm>
          <a:prstGeom prst="half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оловина рамки 22">
            <a:extLst>
              <a:ext uri="{FF2B5EF4-FFF2-40B4-BE49-F238E27FC236}">
                <a16:creationId xmlns:a16="http://schemas.microsoft.com/office/drawing/2014/main" id="{42435E2C-98B6-433A-AED7-2794F0565F20}"/>
              </a:ext>
            </a:extLst>
          </p:cNvPr>
          <p:cNvSpPr/>
          <p:nvPr/>
        </p:nvSpPr>
        <p:spPr>
          <a:xfrm rot="13015998">
            <a:off x="8330029" y="2793769"/>
            <a:ext cx="237819" cy="526512"/>
          </a:xfrm>
          <a:prstGeom prst="half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оловина рамки 24">
            <a:extLst>
              <a:ext uri="{FF2B5EF4-FFF2-40B4-BE49-F238E27FC236}">
                <a16:creationId xmlns:a16="http://schemas.microsoft.com/office/drawing/2014/main" id="{25997D5C-ABBD-4F1F-9A0F-EDFD90EB840D}"/>
              </a:ext>
            </a:extLst>
          </p:cNvPr>
          <p:cNvSpPr/>
          <p:nvPr/>
        </p:nvSpPr>
        <p:spPr>
          <a:xfrm rot="13015998">
            <a:off x="8330029" y="4285323"/>
            <a:ext cx="237819" cy="526512"/>
          </a:xfrm>
          <a:prstGeom prst="half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Знак умножения 10">
            <a:extLst>
              <a:ext uri="{FF2B5EF4-FFF2-40B4-BE49-F238E27FC236}">
                <a16:creationId xmlns:a16="http://schemas.microsoft.com/office/drawing/2014/main" id="{F2588C89-74CF-4626-ACDF-91D65A471B96}"/>
              </a:ext>
            </a:extLst>
          </p:cNvPr>
          <p:cNvSpPr/>
          <p:nvPr/>
        </p:nvSpPr>
        <p:spPr>
          <a:xfrm>
            <a:off x="9441387" y="5059982"/>
            <a:ext cx="702365" cy="626166"/>
          </a:xfrm>
          <a:prstGeom prst="mathMultiply">
            <a:avLst>
              <a:gd name="adj1" fmla="val 2076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942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3" grpId="0" animBg="1"/>
      <p:bldP spid="2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O‘rganamiz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…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56954070"/>
              </p:ext>
            </p:extLst>
          </p:nvPr>
        </p:nvGraphicFramePr>
        <p:xfrm>
          <a:off x="-1" y="914400"/>
          <a:ext cx="12206859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22503" y="4807152"/>
            <a:ext cx="116949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23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" name="Picture 4" descr="0014-014-Slovo-ekolog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7189"/>
            <a:ext cx="12191695" cy="592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j02625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5379">
            <a:off x="3801615" y="4931929"/>
            <a:ext cx="3188240" cy="18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 descr="Закат"/>
          <p:cNvPicPr>
            <a:picLocks noChangeAspect="1" noChangeArrowheads="1"/>
          </p:cNvPicPr>
          <p:nvPr/>
        </p:nvPicPr>
        <p:blipFill>
          <a:blip r:embed="rId4"/>
          <a:srcRect l="2538" r="4059"/>
          <a:stretch>
            <a:fillRect/>
          </a:stretch>
        </p:blipFill>
        <p:spPr bwMode="auto">
          <a:xfrm rot="21076416">
            <a:off x="8227353" y="4518188"/>
            <a:ext cx="3091955" cy="1811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 rot="21155917">
            <a:off x="615557" y="1089133"/>
            <a:ext cx="2274433" cy="8147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Suv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004" y="3827915"/>
            <a:ext cx="1963887" cy="5775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Havo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347157">
            <a:off x="9216745" y="2081518"/>
            <a:ext cx="2551419" cy="5775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Tuproq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rot="212063">
            <a:off x="5881358" y="978116"/>
            <a:ext cx="2551419" cy="5775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O‘simlik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 rot="309415">
            <a:off x="3519026" y="4584343"/>
            <a:ext cx="3753418" cy="4636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Hayvonot</a:t>
            </a:r>
            <a:r>
              <a:rPr lang="en-US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dunyosi</a:t>
            </a: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2" descr="Армянское нагорь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3529">
            <a:off x="8164454" y="4477037"/>
            <a:ext cx="3217752" cy="180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 rot="21089305">
            <a:off x="8369282" y="5910832"/>
            <a:ext cx="3042766" cy="57016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Tog‘ </a:t>
            </a:r>
            <a:r>
              <a:rPr lang="en-US" sz="3200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jinslari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81250" y="0"/>
            <a:ext cx="752458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Tabiat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komponentlari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304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Tabiat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komponentlari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433" y="923330"/>
            <a:ext cx="11777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alohida-alohida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uchramaydi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1026" name="Picture 2" descr="Понятие природного комплекса. Компоненты природного комплек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961" y="2492990"/>
            <a:ext cx="6212114" cy="404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Фото Лето Радуга Природа Небо траве дерев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2" y="2492990"/>
            <a:ext cx="2728686" cy="181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арад цветов в Голландии | Larissa tra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8" y="4505967"/>
            <a:ext cx="2722780" cy="215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Что такое река? Определение, примеры и виды — Природа Мир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348" y="2492990"/>
            <a:ext cx="2725918" cy="181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Доломитовые Альпы, снежные горы, красиво — AVARTI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7"/>
          <a:stretch/>
        </p:blipFill>
        <p:spPr bwMode="auto">
          <a:xfrm>
            <a:off x="9391348" y="4410603"/>
            <a:ext cx="2725918" cy="23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614327"/>
              </p:ext>
            </p:extLst>
          </p:nvPr>
        </p:nvGraphicFramePr>
        <p:xfrm>
          <a:off x="3023961" y="2474035"/>
          <a:ext cx="6212114" cy="403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7" name="Image" r:id="rId8" imgW="8291880" imgH="5383800" progId="Photoshop.Image.13">
                  <p:embed/>
                </p:oleObj>
              </mc:Choice>
              <mc:Fallback>
                <p:oleObj name="Image" r:id="rId8" imgW="8291880" imgH="53838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23961" y="2474035"/>
                        <a:ext cx="6212114" cy="403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421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Tabiat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kompleksi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4733" y="1007997"/>
            <a:ext cx="118025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kompleksini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uyg‘unlikni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uyg‘unlikki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bironta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2050" name="Picture 2" descr="Что называется природным комплексом – Attention Required! | Cloudflare —  Детская игровая комната «Волшебный лес» — Праздник детям в Челябинс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67" y="3154767"/>
            <a:ext cx="5918200" cy="36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устыня Гоби - ФОТ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" y="3154767"/>
            <a:ext cx="5647268" cy="36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522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Tabiat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komponentlari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330" y="923330"/>
            <a:ext cx="117464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katta-kichik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komplekslaridir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sharsimon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taqsimlanmaydi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atroflaridan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Распределение солнечного света и теп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3834748"/>
            <a:ext cx="6205647" cy="29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lob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94" y="4068528"/>
            <a:ext cx="2916767" cy="270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4191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7390</TotalTime>
  <Words>981</Words>
  <Application>Microsoft Office PowerPoint</Application>
  <PresentationFormat>Широкоэкранный</PresentationFormat>
  <Paragraphs>141</Paragraphs>
  <Slides>37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Tahoma</vt:lpstr>
      <vt:lpstr>Times New Roman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Tabiat komplekslari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Balandlik mintaqalanishi</vt:lpstr>
      <vt:lpstr>Презентация PowerPoint</vt:lpstr>
      <vt:lpstr>Презентация PowerPoint</vt:lpstr>
      <vt:lpstr> 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1208</cp:revision>
  <dcterms:created xsi:type="dcterms:W3CDTF">2020-04-09T12:18:10Z</dcterms:created>
  <dcterms:modified xsi:type="dcterms:W3CDTF">2021-03-26T04:54:35Z</dcterms:modified>
</cp:coreProperties>
</file>