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60" r:id="rId3"/>
    <p:sldId id="316" r:id="rId4"/>
    <p:sldId id="367" r:id="rId5"/>
    <p:sldId id="370" r:id="rId6"/>
    <p:sldId id="371" r:id="rId7"/>
    <p:sldId id="372" r:id="rId8"/>
    <p:sldId id="377" r:id="rId9"/>
    <p:sldId id="378" r:id="rId10"/>
    <p:sldId id="293" r:id="rId11"/>
    <p:sldId id="373" r:id="rId12"/>
    <p:sldId id="374" r:id="rId13"/>
    <p:sldId id="375" r:id="rId14"/>
    <p:sldId id="379" r:id="rId15"/>
    <p:sldId id="381" r:id="rId16"/>
    <p:sldId id="380" r:id="rId17"/>
    <p:sldId id="382" r:id="rId18"/>
    <p:sldId id="383" r:id="rId19"/>
    <p:sldId id="258" r:id="rId20"/>
    <p:sldId id="315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8779" autoAdjust="0"/>
  </p:normalViewPr>
  <p:slideViewPr>
    <p:cSldViewPr snapToGrid="0">
      <p:cViewPr varScale="1">
        <p:scale>
          <a:sx n="66" d="100"/>
          <a:sy n="66" d="100"/>
        </p:scale>
        <p:origin x="74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8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349623"/>
            <a:ext cx="2292352" cy="11568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-202130" y="1829701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À LA FERME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72" y="157520"/>
            <a:ext cx="6662256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3630706" y="2828474"/>
            <a:ext cx="4802578" cy="347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349624"/>
            <a:ext cx="2292351" cy="117154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0" y="1235033"/>
            <a:ext cx="10527957" cy="52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1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12433"/>
          <a:stretch/>
        </p:blipFill>
        <p:spPr bwMode="auto">
          <a:xfrm>
            <a:off x="1306304" y="968189"/>
            <a:ext cx="9144000" cy="543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9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67" y="1614557"/>
            <a:ext cx="6103980" cy="496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18" y="1169593"/>
            <a:ext cx="5701369" cy="6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5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45" y="1223962"/>
            <a:ext cx="5426676" cy="542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33" y="1223962"/>
            <a:ext cx="3485121" cy="522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0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" y="2323070"/>
            <a:ext cx="11462669" cy="14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91" y="1230371"/>
            <a:ext cx="8064537" cy="75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1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3" y="1511666"/>
            <a:ext cx="11349318" cy="37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4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54363"/>
          <a:stretch/>
        </p:blipFill>
        <p:spPr bwMode="auto">
          <a:xfrm>
            <a:off x="1531207" y="1161535"/>
            <a:ext cx="9256241" cy="538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3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6" b="10405"/>
          <a:stretch/>
        </p:blipFill>
        <p:spPr bwMode="auto">
          <a:xfrm>
            <a:off x="1444711" y="1000896"/>
            <a:ext cx="9083246" cy="57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21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61595"/>
          <a:stretch/>
        </p:blipFill>
        <p:spPr bwMode="auto">
          <a:xfrm>
            <a:off x="403411" y="1597291"/>
            <a:ext cx="11349319" cy="324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6930" y="875056"/>
            <a:ext cx="11262896" cy="42309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Ecrivez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petite composition sur le thème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ferme»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901" y="4515817"/>
            <a:ext cx="1840062" cy="225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151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Devoir: 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1" t="6930" b="3761"/>
          <a:stretch/>
        </p:blipFill>
        <p:spPr bwMode="auto">
          <a:xfrm>
            <a:off x="6116594" y="3494672"/>
            <a:ext cx="3052119" cy="322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37135" r="74743" b="41946"/>
          <a:stretch/>
        </p:blipFill>
        <p:spPr bwMode="auto">
          <a:xfrm>
            <a:off x="729050" y="1717588"/>
            <a:ext cx="3150972" cy="371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6566" r="46830"/>
          <a:stretch/>
        </p:blipFill>
        <p:spPr bwMode="auto">
          <a:xfrm>
            <a:off x="3361038" y="1507523"/>
            <a:ext cx="3729670" cy="295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 t="4253" r="22130"/>
          <a:stretch/>
        </p:blipFill>
        <p:spPr bwMode="auto">
          <a:xfrm>
            <a:off x="8986773" y="1149176"/>
            <a:ext cx="3191262" cy="30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5" t="70834"/>
          <a:stretch/>
        </p:blipFill>
        <p:spPr bwMode="auto">
          <a:xfrm>
            <a:off x="559144" y="3620807"/>
            <a:ext cx="754276" cy="5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LA FERME/ Mots-étiquettes (24 affiche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8" b="11318"/>
          <a:stretch/>
        </p:blipFill>
        <p:spPr bwMode="auto">
          <a:xfrm>
            <a:off x="174812" y="1921752"/>
            <a:ext cx="11806517" cy="36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30" y="2351895"/>
            <a:ext cx="10049776" cy="396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5" y="1790639"/>
            <a:ext cx="11511378" cy="5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2024" y="973089"/>
            <a:ext cx="3163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4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55" y="3073518"/>
            <a:ext cx="5020714" cy="326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40" y="1119987"/>
            <a:ext cx="2158597" cy="19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2" y="1261727"/>
            <a:ext cx="6858616" cy="30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63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 bwMode="auto">
          <a:xfrm>
            <a:off x="706514" y="1844330"/>
            <a:ext cx="10911745" cy="30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4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4975" r="27606" b="60097"/>
          <a:stretch/>
        </p:blipFill>
        <p:spPr bwMode="auto">
          <a:xfrm>
            <a:off x="1767015" y="1532237"/>
            <a:ext cx="8241959" cy="389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7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5" t="42991" r="13350" b="10439"/>
          <a:stretch/>
        </p:blipFill>
        <p:spPr bwMode="auto">
          <a:xfrm>
            <a:off x="1371601" y="1248032"/>
            <a:ext cx="8983363" cy="49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976291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1956</TotalTime>
  <Words>37</Words>
  <Application>Microsoft Office PowerPoint</Application>
  <PresentationFormat>Широкоэкранный</PresentationFormat>
  <Paragraphs>16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197</cp:revision>
  <dcterms:created xsi:type="dcterms:W3CDTF">2020-09-24T15:27:08Z</dcterms:created>
  <dcterms:modified xsi:type="dcterms:W3CDTF">2021-03-27T03:44:49Z</dcterms:modified>
</cp:coreProperties>
</file>