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315" r:id="rId5"/>
    <p:sldId id="316" r:id="rId6"/>
    <p:sldId id="318" r:id="rId7"/>
    <p:sldId id="330" r:id="rId8"/>
    <p:sldId id="306" r:id="rId9"/>
    <p:sldId id="323" r:id="rId10"/>
    <p:sldId id="322" r:id="rId11"/>
    <p:sldId id="317" r:id="rId12"/>
    <p:sldId id="321" r:id="rId13"/>
    <p:sldId id="324" r:id="rId14"/>
    <p:sldId id="319" r:id="rId15"/>
    <p:sldId id="325" r:id="rId16"/>
    <p:sldId id="320" r:id="rId17"/>
    <p:sldId id="326" r:id="rId18"/>
    <p:sldId id="327" r:id="rId19"/>
    <p:sldId id="329" r:id="rId20"/>
    <p:sldId id="305" r:id="rId21"/>
    <p:sldId id="314" r:id="rId22"/>
    <p:sldId id="328" r:id="rId23"/>
    <p:sldId id="261" r:id="rId24"/>
    <p:sldId id="26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8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09A2-C2D9-49CD-BDC0-37FB05C7E707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19AB-9F28-41F9-906E-9FC407263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33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Feiertage</a:t>
            </a:r>
            <a:endParaRPr lang="ru-RU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8"/>
            <a:ext cx="2317749" cy="134302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.KLASSE</a:t>
            </a:r>
            <a:endParaRPr lang="ru-RU" sz="3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867" y="3855484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1240" y="4663513"/>
            <a:ext cx="9176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Erinnerung und der Ehre</a:t>
            </a:r>
            <a:endParaRPr lang="ru-RU" sz="4000" b="1" dirty="0">
              <a:effectLst/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9478" y="5522878"/>
            <a:ext cx="2581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9. Mai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5" y="1087157"/>
            <a:ext cx="51066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18" y="1087157"/>
            <a:ext cx="4894326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4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033" y="4660161"/>
            <a:ext cx="7907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Internationaler Kinderschutztag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9635" y="5368047"/>
            <a:ext cx="2920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1. </a:t>
            </a:r>
            <a:r>
              <a:rPr lang="de-DE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1" y="1020902"/>
            <a:ext cx="5591956" cy="346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0" y="1020903"/>
            <a:ext cx="5186596" cy="346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09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0965" y="4663515"/>
            <a:ext cx="6983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Unabhängigkeit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5156" y="5537868"/>
            <a:ext cx="4376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1. September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9" y="1004341"/>
            <a:ext cx="5096656" cy="349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6"/>
          <a:stretch/>
        </p:blipFill>
        <p:spPr>
          <a:xfrm>
            <a:off x="6323467" y="1064301"/>
            <a:ext cx="5278920" cy="337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4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1" y="1129168"/>
            <a:ext cx="4920424" cy="329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11" y="1119086"/>
            <a:ext cx="4624214" cy="330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39922" y="4829983"/>
            <a:ext cx="4735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Lehrer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479" y="5537869"/>
            <a:ext cx="3692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1. Oktober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5443" y="4603555"/>
            <a:ext cx="5903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Verfassung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5156" y="5537868"/>
            <a:ext cx="4177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8. Dezember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21" y="1019331"/>
            <a:ext cx="5801193" cy="347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5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6089" y="4948328"/>
            <a:ext cx="6112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Ramadan , Kurban </a:t>
            </a:r>
            <a:r>
              <a:rPr lang="de-DE" sz="4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Hayit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8" y="877667"/>
            <a:ext cx="5248665" cy="336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92" y="877667"/>
            <a:ext cx="4879371" cy="336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64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Ordnen Sie zu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107" y="3358530"/>
            <a:ext cx="519366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Verfassung</a:t>
            </a:r>
            <a:endParaRPr lang="ru-RU" sz="3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62143" y="1160384"/>
            <a:ext cx="370486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8. Dezember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107" y="1085751"/>
            <a:ext cx="417005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Lehrer</a:t>
            </a:r>
            <a:endParaRPr lang="ru-RU" sz="3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132" y="4567357"/>
            <a:ext cx="328006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1. Oktober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107" y="1660057"/>
            <a:ext cx="614014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Unabhängigkeit</a:t>
            </a:r>
            <a:endParaRPr lang="ru-RU" sz="35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6785" y="2888541"/>
            <a:ext cx="38795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1. September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34354" y="2266138"/>
            <a:ext cx="59361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Neujahr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2423" y="4058807"/>
            <a:ext cx="3405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 1. Januar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30887" y="2797270"/>
            <a:ext cx="70355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Tag der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Heimatverteidiger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2143" y="1699508"/>
            <a:ext cx="31959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14.Januar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107" y="3931661"/>
            <a:ext cx="57246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Internationaler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Frauentag</a:t>
            </a:r>
            <a:endParaRPr lang="ru-RU" sz="35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14986" y="5116569"/>
            <a:ext cx="270619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8. März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6107" y="4491895"/>
            <a:ext cx="17075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Navrus</a:t>
            </a:r>
            <a:endParaRPr lang="ru-RU" sz="3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26805" y="5621370"/>
            <a:ext cx="29562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21. März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622642"/>
            <a:ext cx="806214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Erinnerung und der Ehre</a:t>
            </a:r>
            <a:endParaRPr lang="ru-RU" sz="35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4642" y="5065026"/>
            <a:ext cx="694613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Internationaler Kinderschutztag</a:t>
            </a:r>
            <a:endParaRPr lang="ru-RU" sz="35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19132" y="3502202"/>
            <a:ext cx="230704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9. Mai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56785" y="2274688"/>
            <a:ext cx="260680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1. </a:t>
            </a:r>
            <a:r>
              <a:rPr lang="de-DE" sz="3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Ordnen Sie zu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107" y="3358530"/>
            <a:ext cx="519366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Verfassung</a:t>
            </a:r>
            <a:endParaRPr lang="ru-RU" sz="3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6669" y="3298937"/>
            <a:ext cx="370486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8. Dezember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107" y="1085751"/>
            <a:ext cx="417005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Lehrer</a:t>
            </a:r>
            <a:endParaRPr lang="ru-RU" sz="3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40589" y="1086449"/>
            <a:ext cx="328006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1. Oktober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107" y="1660057"/>
            <a:ext cx="614014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Unabhängigkeit</a:t>
            </a:r>
            <a:endParaRPr lang="ru-RU" sz="35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40589" y="1615330"/>
            <a:ext cx="38795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1. September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34354" y="2266138"/>
            <a:ext cx="59361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Neujahr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5299" y="2157200"/>
            <a:ext cx="34055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Der 1. Januar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30887" y="2797270"/>
            <a:ext cx="70355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Tag der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Heimatverteidiger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1699" y="2717952"/>
            <a:ext cx="319591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14.Januar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6107" y="3931661"/>
            <a:ext cx="57246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Internationaler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Frauentag</a:t>
            </a:r>
            <a:endParaRPr lang="ru-RU" sz="35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06749" y="3889459"/>
            <a:ext cx="270619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8. März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6107" y="4491895"/>
            <a:ext cx="17075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Navrus</a:t>
            </a:r>
            <a:endParaRPr lang="ru-RU" sz="3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06749" y="4483356"/>
            <a:ext cx="295625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21. März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622642"/>
            <a:ext cx="806214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Erinnerung und der Ehre</a:t>
            </a:r>
            <a:endParaRPr lang="ru-RU" sz="35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4642" y="5065026"/>
            <a:ext cx="694613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Yu Mincho"/>
                <a:cs typeface="Times New Roman" panose="02020603050405020304" pitchFamily="18" charset="0"/>
              </a:rPr>
              <a:t>Internationaler Kinderschutztag</a:t>
            </a:r>
            <a:endParaRPr lang="ru-RU" sz="35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62143" y="5595520"/>
            <a:ext cx="230704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9. Mai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40589" y="5001623"/>
            <a:ext cx="260680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1. </a:t>
            </a:r>
            <a:r>
              <a:rPr lang="de-DE" sz="3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sz="3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 </a:t>
            </a:r>
            <a:endParaRPr lang="ru-RU" sz="35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7842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die Fragen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65" y="897744"/>
            <a:ext cx="11782269" cy="57092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welchem Monat ist Kindertag?</a:t>
            </a:r>
          </a:p>
          <a:p>
            <a:pPr marL="742950" indent="-742950">
              <a:buAutoNum type="arabicPeriod"/>
            </a:pPr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Welche Feste feiern wir im März?</a:t>
            </a:r>
          </a:p>
          <a:p>
            <a:pPr marL="742950" indent="-742950">
              <a:buAutoNum type="arabicPeriod"/>
            </a:pPr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welchem Monat ist der Tag der Unabhängigkeit?</a:t>
            </a:r>
          </a:p>
          <a:p>
            <a:pPr marL="742950" indent="-742950">
              <a:buAutoNum type="arabicPeriod"/>
            </a:pPr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Welche Feste feiern wir im Januar</a:t>
            </a:r>
          </a:p>
          <a:p>
            <a:pPr marL="742950" indent="-742950">
              <a:buAutoNum type="arabicPeriod"/>
            </a:pPr>
            <a:endParaRPr lang="de-DE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407" y="1408481"/>
            <a:ext cx="63108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Kindertag ist im Juni.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879" y="2445659"/>
            <a:ext cx="91514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März feiern wir Frauentag und </a:t>
            </a:r>
            <a:r>
              <a:rPr lang="de-DE" sz="3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Navrus</a:t>
            </a:r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407" y="3586744"/>
            <a:ext cx="1045813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Tag der Unabhängigkeit ist im September.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879" y="4623922"/>
            <a:ext cx="108503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Januar feiern wir das Neujahr und den Tag der Heimatverteidiger .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Navrus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686" y="725713"/>
            <a:ext cx="1193716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21.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altes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Fest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bedeutete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früher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neues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diesem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Fest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zubereitet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diesem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gefeiert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tanzt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Fest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hört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singt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Sumalak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lustiges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6567" y="2551781"/>
            <a:ext cx="206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lustiges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193" y="1320454"/>
            <a:ext cx="132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 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652" y="1345971"/>
            <a:ext cx="2385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Frühling              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9000" y="1313968"/>
            <a:ext cx="1943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Navrus</a:t>
            </a:r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512" y="2532424"/>
            <a:ext cx="229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Sumalak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2269" y="717420"/>
            <a:ext cx="229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gefeiert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5174" y="3163173"/>
            <a:ext cx="120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hört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3108" y="3161932"/>
            <a:ext cx="144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Singt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608" y="3782994"/>
            <a:ext cx="1336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tanzt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51" y="4917934"/>
            <a:ext cx="3535962" cy="18243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31" y="4917934"/>
            <a:ext cx="3585620" cy="18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endParaRPr lang="de-DE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z-Cyrl-UZ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lernen neue Wörter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7842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876" y="867764"/>
            <a:ext cx="11812247" cy="57092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Osterfest</a:t>
            </a:r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Bäume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blühen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besonderer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Osterfest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Sonntag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gefeiert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gro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βes Fest im Frühling. 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feiern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Christen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Auferstehuhg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Christus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Osterbräuche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wohl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schon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Christentum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entstanden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besondere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Rolle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spielen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Ostereier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Buntbemalte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gekochte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Eier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eingepackte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Schokoladeneier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Hasen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Schokolade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allerlei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Süßigkeiten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Garten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Wohnung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versteckt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Kinder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suchen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Kinder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glauben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daß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Osterhase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Eier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versteckt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Овал 3"/>
          <p:cNvSpPr/>
          <p:nvPr/>
        </p:nvSpPr>
        <p:spPr>
          <a:xfrm>
            <a:off x="10358204" y="1"/>
            <a:ext cx="1244184" cy="7111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S.97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t57843841" descr="http://sr.photos3.fotosearch.com/bthumb/CSP/CSP584/k5848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8" y="989350"/>
            <a:ext cx="1009337" cy="95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t60481854" descr="http://sr.photos3.fotosearch.com/bthumb/CSP/CSP890/k8906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4" y="894198"/>
            <a:ext cx="1456463" cy="165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7" descr="easter clipart egg ch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70" y="2975716"/>
            <a:ext cx="1567272" cy="15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t5188570" descr="http://sr.photos2.fotosearch.com/bthumb/CSP/CSP160/k1609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3" y="2719429"/>
            <a:ext cx="1551871" cy="193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t57871677" descr="http://sr.photos1.fotosearch.com/bthumb/CSP/CSP596/k59622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91" y="2984717"/>
            <a:ext cx="1292974" cy="16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t57986915" descr="http://sr.photos2.fotosearch.com/bthumb/CSP/CSP609/k60993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73" y="4825655"/>
            <a:ext cx="2172593" cy="191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t57885242" descr="http://sr.photos3.fotosearch.com/bthumb/CSP/CSP597/k59772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6" y="4762314"/>
            <a:ext cx="1329937" cy="179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t57478730" descr="http://sr.photos3.fotosearch.com/bthumb/CSP/CSP556/k556956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44" y="739500"/>
            <a:ext cx="1790896" cy="197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t57820311" descr="http://sr.photos3.fotosearch.com/bthumb/CSP/CSP590/k59075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87" y="4775961"/>
            <a:ext cx="1805953" cy="196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t57843841" descr="http://sr.photos3.fotosearch.com/bthumb/CSP/CSP584/k584884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30" y="894198"/>
            <a:ext cx="1750682" cy="181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1522743" y="739500"/>
            <a:ext cx="1078412" cy="1537454"/>
          </a:xfrm>
          <a:prstGeom prst="irregularSeal1">
            <a:avLst/>
          </a:prstGeom>
          <a:solidFill>
            <a:schemeClr val="accent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407108" y="630177"/>
            <a:ext cx="1167936" cy="1537454"/>
          </a:xfrm>
          <a:prstGeom prst="irregularSeal1">
            <a:avLst/>
          </a:prstGeom>
          <a:solidFill>
            <a:schemeClr val="accent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7240249" y="739500"/>
            <a:ext cx="1100618" cy="1537454"/>
          </a:xfrm>
          <a:prstGeom prst="irregularSeal1">
            <a:avLst/>
          </a:prstGeom>
          <a:solidFill>
            <a:schemeClr val="accent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462551" y="4616970"/>
            <a:ext cx="1103350" cy="1537454"/>
          </a:xfrm>
          <a:prstGeom prst="irregularSeal1">
            <a:avLst/>
          </a:prstGeom>
          <a:solidFill>
            <a:schemeClr val="accent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4554241" y="4658427"/>
            <a:ext cx="1128133" cy="1537454"/>
          </a:xfrm>
          <a:prstGeom prst="irregularSeal1">
            <a:avLst/>
          </a:prstGeom>
          <a:solidFill>
            <a:schemeClr val="accent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7206007" y="4658427"/>
            <a:ext cx="1100618" cy="1537454"/>
          </a:xfrm>
          <a:prstGeom prst="irregularSeal1">
            <a:avLst/>
          </a:prstGeom>
          <a:solidFill>
            <a:schemeClr val="accent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462551" y="2544841"/>
            <a:ext cx="1138604" cy="1537454"/>
          </a:xfrm>
          <a:prstGeom prst="irregularSeal1">
            <a:avLst/>
          </a:prstGeom>
          <a:solidFill>
            <a:schemeClr val="accent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4407108" y="2713795"/>
            <a:ext cx="1152879" cy="1537454"/>
          </a:xfrm>
          <a:prstGeom prst="irregularSeal1">
            <a:avLst/>
          </a:prstGeom>
          <a:solidFill>
            <a:schemeClr val="accent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7171765" y="2727582"/>
            <a:ext cx="1169102" cy="1537454"/>
          </a:xfrm>
          <a:prstGeom prst="irregularSeal1">
            <a:avLst/>
          </a:prstGeom>
          <a:solidFill>
            <a:schemeClr val="accent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64739" y="1146031"/>
            <a:ext cx="3704786" cy="5214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OSTERHASE</a:t>
            </a:r>
            <a:endParaRPr lang="ru-RU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VERSTECKEN</a:t>
            </a:r>
            <a:endParaRPr lang="ru-RU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SCHOKOLADEHASE</a:t>
            </a:r>
            <a:endParaRPr lang="ru-RU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BEMALEN</a:t>
            </a:r>
            <a:endParaRPr lang="ru-RU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KORB</a:t>
            </a:r>
            <a:endParaRPr lang="ru-RU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HENNE</a:t>
            </a:r>
            <a:endParaRPr lang="ru-RU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KÜCKEN</a:t>
            </a:r>
            <a:endParaRPr lang="ru-RU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</a:t>
            </a:r>
            <a:endParaRPr lang="ru-RU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EIERJAGD</a:t>
            </a:r>
            <a:endParaRPr lang="ru-RU" sz="2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294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Aufgabe für selbstständige Arbeit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61143"/>
            <a:ext cx="11530013" cy="52253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Übung 2 Seite 142</a:t>
            </a:r>
          </a:p>
          <a:p>
            <a:pPr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Ergänzen Sie die Sätze!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40" y="3013021"/>
            <a:ext cx="3996581" cy="2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7991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233714"/>
            <a:ext cx="11120284" cy="512284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14" y="3953103"/>
            <a:ext cx="3135442" cy="22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</a:t>
            </a:r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53897"/>
              </p:ext>
            </p:extLst>
          </p:nvPr>
        </p:nvGraphicFramePr>
        <p:xfrm>
          <a:off x="515595" y="1126902"/>
          <a:ext cx="11160808" cy="15582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Andere Länder - andere Sitten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 </a:t>
                      </a:r>
                      <a:r>
                        <a:rPr lang="de-DE" sz="4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shaharning</a:t>
                      </a:r>
                      <a:r>
                        <a:rPr lang="de-DE" sz="4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4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havosi</a:t>
                      </a:r>
                      <a:r>
                        <a:rPr lang="de-DE" sz="4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4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de-DE" sz="4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1" y="3525946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</a:t>
            </a:r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de-DE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16814"/>
              </p:ext>
            </p:extLst>
          </p:nvPr>
        </p:nvGraphicFramePr>
        <p:xfrm>
          <a:off x="515595" y="1126902"/>
          <a:ext cx="11160808" cy="15582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4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Andere Länder - andere Sitten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страны – другие обычаи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71" y="3525946"/>
            <a:ext cx="3821372" cy="27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42660" y="2953118"/>
            <a:ext cx="4827182" cy="1833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Feste</a:t>
            </a:r>
            <a:endParaRPr lang="ru-RU" sz="5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937" y="2953118"/>
            <a:ext cx="2764186" cy="192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843">
            <a:off x="8020843" y="4871976"/>
            <a:ext cx="2915040" cy="1943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568">
            <a:off x="353557" y="2885785"/>
            <a:ext cx="2967321" cy="1986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97" y="826104"/>
            <a:ext cx="3111643" cy="1944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45" y="778531"/>
            <a:ext cx="3210369" cy="2039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07" y="778531"/>
            <a:ext cx="3214454" cy="2107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73" y="4871976"/>
            <a:ext cx="2867650" cy="1986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" y="4786491"/>
            <a:ext cx="3087973" cy="2028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2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2" y="966430"/>
            <a:ext cx="5462250" cy="363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65" y="3553046"/>
            <a:ext cx="4034081" cy="253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05" y="966430"/>
            <a:ext cx="4440542" cy="258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8354" y="5006715"/>
            <a:ext cx="5936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Neujahr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354" y="5714601"/>
            <a:ext cx="5936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1. Januar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61" y="5126636"/>
            <a:ext cx="1100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Der Tag der 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Heimatverteidiger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1049311"/>
            <a:ext cx="5021705" cy="353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9311"/>
            <a:ext cx="5088836" cy="353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56781" y="5834522"/>
            <a:ext cx="5936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 14.Januar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0140" y="4686398"/>
            <a:ext cx="6511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Internationaler</a:t>
            </a:r>
            <a:r>
              <a:rPr lang="ru-RU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Frauentag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8328" y="5465043"/>
            <a:ext cx="2895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8. März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1158785"/>
            <a:ext cx="4991725" cy="298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1229544"/>
            <a:ext cx="5426440" cy="298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7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Feste kennen Sie?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68973" y="4663515"/>
            <a:ext cx="19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Navrus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4650" y="5418086"/>
            <a:ext cx="3180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21. März</a:t>
            </a:r>
            <a:endParaRPr lang="ru-RU" sz="4000" b="1" dirty="0"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90" y="947835"/>
            <a:ext cx="5222407" cy="347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3" y="947835"/>
            <a:ext cx="5204085" cy="347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15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20894</TotalTime>
  <Words>650</Words>
  <Application>Microsoft Office PowerPoint</Application>
  <PresentationFormat>Широкоэкранный</PresentationFormat>
  <Paragraphs>146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Yu Mincho</vt:lpstr>
      <vt:lpstr>Тема Office</vt:lpstr>
      <vt:lpstr>Office Theme</vt:lpstr>
      <vt:lpstr>DEUTSCH</vt:lpstr>
      <vt:lpstr>PLAN DER STUNDE:</vt:lpstr>
      <vt:lpstr>Sprichwоrt</vt:lpstr>
      <vt:lpstr>Sprichwоrt</vt:lpstr>
      <vt:lpstr>Welche Feste kennen Sie?</vt:lpstr>
      <vt:lpstr>Welche Feste kennen Sie?</vt:lpstr>
      <vt:lpstr>Welche Feste kennen Sie?</vt:lpstr>
      <vt:lpstr>Welche Feste kennen Sie?</vt:lpstr>
      <vt:lpstr>Welche Feste kennen Sie?</vt:lpstr>
      <vt:lpstr>Welche Feste kennen Sie?</vt:lpstr>
      <vt:lpstr>Welche Feste kennen Sie?</vt:lpstr>
      <vt:lpstr>Welche Feste kennen Sie?</vt:lpstr>
      <vt:lpstr>Welche Feste kennen Sie?</vt:lpstr>
      <vt:lpstr>Welche Feste kennen Sie?</vt:lpstr>
      <vt:lpstr>Welche Feste kennen Sie?</vt:lpstr>
      <vt:lpstr>Ordnen Sie zu</vt:lpstr>
      <vt:lpstr>Ordnen Sie zu</vt:lpstr>
      <vt:lpstr>Beantworten die Fragen</vt:lpstr>
      <vt:lpstr>Navrus</vt:lpstr>
      <vt:lpstr>Wir lesen den Text</vt:lpstr>
      <vt:lpstr>Wir machen Übung</vt:lpstr>
      <vt:lpstr>Die 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213</cp:revision>
  <dcterms:created xsi:type="dcterms:W3CDTF">2020-09-21T16:11:53Z</dcterms:created>
  <dcterms:modified xsi:type="dcterms:W3CDTF">2021-03-27T06:07:34Z</dcterms:modified>
</cp:coreProperties>
</file>