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69" r:id="rId3"/>
    <p:sldId id="310" r:id="rId4"/>
    <p:sldId id="304" r:id="rId5"/>
    <p:sldId id="309" r:id="rId6"/>
    <p:sldId id="312" r:id="rId7"/>
    <p:sldId id="323" r:id="rId8"/>
    <p:sldId id="319" r:id="rId9"/>
    <p:sldId id="324" r:id="rId10"/>
    <p:sldId id="325" r:id="rId11"/>
    <p:sldId id="327" r:id="rId12"/>
    <p:sldId id="328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3472" y="2924944"/>
            <a:ext cx="10609035" cy="63433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72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Xayriddin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/>
                <a:cs typeface="Arial"/>
              </a:rPr>
              <a:t>Saloh</a:t>
            </a:r>
            <a:endParaRPr lang="en-US" sz="7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92344" y="687727"/>
            <a:ext cx="1993719" cy="957209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60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60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60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855640" y="473315"/>
            <a:ext cx="5400600" cy="138543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8800" kern="0" spc="300" dirty="0" err="1">
                <a:solidFill>
                  <a:sysClr val="window" lastClr="FFFFFF"/>
                </a:solidFill>
              </a:rPr>
              <a:t>Adabiyot</a:t>
            </a:r>
            <a:endParaRPr lang="en-US" sz="88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 18" descr="542142f8c32c6d364c25a313118ff66d.jpg"/>
          <p:cNvPicPr>
            <a:picLocks noGrp="1" noChangeAspect="1"/>
          </p:cNvPicPr>
          <p:nvPr/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4477680" y="4149080"/>
            <a:ext cx="3490528" cy="255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“YULDUZLAR AFSONASI”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763074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go‘daklarni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ertaklarni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tinglaganman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keksalarga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59" y="1628800"/>
            <a:ext cx="4139635" cy="355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2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“YER VA TER”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7344815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bilmayman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endParaRPr lang="en-US" sz="4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4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tuhfasini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sochib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 –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endParaRPr lang="en-US" sz="4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rizq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nasibasini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Nima uchun bug'doy dalasini orzu qilish, tush kitoblarini talqin qilish.  Tush kitobining bug'doy talq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663258"/>
            <a:ext cx="46215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“YER VA TER”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7344815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Buncha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</a:p>
          <a:p>
            <a:pPr marL="0" indent="0">
              <a:buNone/>
            </a:pP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Tandir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lov-lov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bermasa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Nonday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bo‘lmasdi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manglay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bermasa</a:t>
            </a:r>
            <a:r>
              <a:rPr lang="en-US" sz="4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Шашлик - shashlik - osh - ош - сомса - somsa - manti - манти - лағмон -  lag'mon - go'sht - гўшт - Нон - Танд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628800"/>
            <a:ext cx="3750267" cy="23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bi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797152"/>
            <a:ext cx="410487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Шашлик - shashlik - osh - ош - сомса - somsa - manti - манти - лағмон -  lag'mon - go'sht - гўшт - Нон - Танди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95" y="4797152"/>
            <a:ext cx="3115645" cy="175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521280" cy="4813995"/>
          </a:xfrm>
        </p:spPr>
        <p:txBody>
          <a:bodyPr>
            <a:noAutofit/>
          </a:bodyPr>
          <a:lstStyle/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Xayriddin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Salohning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ochdim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shamollarga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she’rini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4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XAYRIDDIN  SALOHIDDINOV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91344" y="5169555"/>
            <a:ext cx="2952328" cy="1201614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3712" y="1412776"/>
            <a:ext cx="8568952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Nizomiy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TDPUda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gaze-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G‘uncha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Gulxan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jurnallarida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1628800"/>
            <a:ext cx="27363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ADABIYOT  TO‘GARAGI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2064" y="1772816"/>
            <a:ext cx="5400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76835" algn="just">
              <a:spcBef>
                <a:spcPts val="40"/>
              </a:spcBef>
              <a:spcAft>
                <a:spcPts val="0"/>
              </a:spcAft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To‘garakda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bo‘lajak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Vohidov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Sayyor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Yusuf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Shoman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-sur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tengdoshlari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ijod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sirlarini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o‘rganadi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5" y="1628800"/>
            <a:ext cx="6416230" cy="4104456"/>
          </a:xfrm>
          <a:prstGeom prst="rect">
            <a:avLst/>
          </a:prstGeom>
        </p:spPr>
      </p:pic>
      <p:sp>
        <p:nvSpPr>
          <p:cNvPr id="3" name="Блок-схема: знак завершения 2"/>
          <p:cNvSpPr/>
          <p:nvPr/>
        </p:nvSpPr>
        <p:spPr>
          <a:xfrm>
            <a:off x="119336" y="5944418"/>
            <a:ext cx="6806867" cy="76470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Xayriddin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G‘ayratiy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IJODIY MEROS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49" y="1336933"/>
            <a:ext cx="80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4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r>
              <a:rPr lang="en-US" sz="4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to‘plamlari</a:t>
            </a:r>
            <a:r>
              <a:rPr lang="en-US" sz="4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91053"/>
              </p:ext>
            </p:extLst>
          </p:nvPr>
        </p:nvGraphicFramePr>
        <p:xfrm>
          <a:off x="213048" y="2276873"/>
          <a:ext cx="869126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736">
                  <a:extLst>
                    <a:ext uri="{9D8B030D-6E8A-4147-A177-3AD203B41FA5}">
                      <a16:colId xmlns:a16="http://schemas.microsoft.com/office/drawing/2014/main" val="1016021534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83374013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Chashma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38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Ikkinchi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imtihon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</a:t>
                      </a: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Ishqim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rashkim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</a:t>
                      </a:r>
                      <a:endParaRPr lang="ru-RU" sz="38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Tug‘yon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909638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Na’matak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Izlar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hislar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ru-RU" sz="38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Shu’lalar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qo‘shig‘i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 </a:t>
                      </a: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Laylo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Yangroq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hayot</a:t>
                      </a: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909638" indent="-4572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3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Toshkent</a:t>
                      </a:r>
                      <a:r>
                        <a:rPr lang="en-US" sz="38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8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0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suhbat</a:t>
                      </a:r>
                      <a:endParaRPr lang="ru-RU" sz="3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30393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9120336" y="1336932"/>
            <a:ext cx="2808312" cy="30281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1950-yil-da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21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3155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TARJIMALAR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864" y="1844824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79977" y="1824933"/>
            <a:ext cx="6312023" cy="3304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800"/>
              </a:spcBef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Haynrix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Heyne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Bayron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M.Y.Lermontov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T.Shevchenko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Rasul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Hamzatov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628800"/>
            <a:ext cx="63367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umrimda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Oshdim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bekatlar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Poyim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maysa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Sahro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rmon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Yolg‘izoyoq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tor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qmoq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Ko‘rganlarim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hammasini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Mushkuldir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3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“YULDUZLAR  AFSONASI”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344" y="1700808"/>
            <a:ext cx="1101722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Bobolarning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nasibasi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go‘dak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Ko‘hna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alt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345" y="2204864"/>
            <a:ext cx="192757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9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“YULDUZLAR  AFSONASI”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556792"/>
            <a:ext cx="72008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Hulkar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suluv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Bodom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lo‘ppi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onajoni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baxmallarga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Qizchasida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aniq-ravshan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Ülker Açık Yıldız Kümesi – M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02" y="1556792"/>
            <a:ext cx="498516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“YULDUZLAR AFSONASI”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820891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Hulkar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qizchasini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solibdi-yu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belanchakka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mudrab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pinakka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qaroqchi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bermas-dan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choqni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qochmish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qochmish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murg‘ak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jajji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qizaloqni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asan Ali Dal on Twitter: &quot;Arapların Yedi Kandilli Süreyya'sı...  Avrupalıların Kandilli Yedi Prensen, Latinlerin Pleiades, bizim Ülker  dediğimiz yıldız kümesi.… https://t.co/5WpWt726FP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594520"/>
            <a:ext cx="3744416" cy="3272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“YULDUZLAR AFSONASI”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628800"/>
            <a:ext cx="763074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Oy.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Hulkar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Hayyo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-hay!”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Hulkar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qochar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qaroqchi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Oltitasi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soqchi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A Full Moon Night at the Ocean - Download Free Vectors, Clipart Graphics &amp; 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1" y="1628800"/>
            <a:ext cx="4322583" cy="287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409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XAYRIDDIN  SALOHIDDINOV</vt:lpstr>
      <vt:lpstr>ADABIYOT  TO‘GARAGI</vt:lpstr>
      <vt:lpstr>IJODIY MEROS</vt:lpstr>
      <vt:lpstr>TARJIMALAR</vt:lpstr>
      <vt:lpstr>“YULDUZLAR  AFSONASI”</vt:lpstr>
      <vt:lpstr>“YULDUZLAR  AFSONASI”</vt:lpstr>
      <vt:lpstr>“YULDUZLAR AFSONASI”</vt:lpstr>
      <vt:lpstr>“YULDUZLAR AFSONASI”</vt:lpstr>
      <vt:lpstr>“YULDUZLAR AFSONASI”</vt:lpstr>
      <vt:lpstr>“YER VA TER”</vt:lpstr>
      <vt:lpstr>“YER VA TER”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345</cp:revision>
  <dcterms:created xsi:type="dcterms:W3CDTF">2020-08-03T09:44:14Z</dcterms:created>
  <dcterms:modified xsi:type="dcterms:W3CDTF">2021-03-27T12:42:17Z</dcterms:modified>
</cp:coreProperties>
</file>