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257" r:id="rId4"/>
    <p:sldId id="342" r:id="rId5"/>
    <p:sldId id="297" r:id="rId6"/>
    <p:sldId id="343" r:id="rId7"/>
    <p:sldId id="346" r:id="rId8"/>
    <p:sldId id="351" r:id="rId9"/>
    <p:sldId id="319" r:id="rId10"/>
    <p:sldId id="345" r:id="rId11"/>
    <p:sldId id="334" r:id="rId12"/>
    <p:sldId id="337" r:id="rId13"/>
    <p:sldId id="348" r:id="rId14"/>
    <p:sldId id="349" r:id="rId15"/>
    <p:sldId id="350" r:id="rId16"/>
    <p:sldId id="339" r:id="rId17"/>
    <p:sldId id="347" r:id="rId18"/>
    <p:sldId id="261" r:id="rId19"/>
    <p:sldId id="26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64" autoAdjust="0"/>
    <p:restoredTop sz="94364" autoAdjust="0"/>
  </p:normalViewPr>
  <p:slideViewPr>
    <p:cSldViewPr snapToGrid="0">
      <p:cViewPr varScale="1">
        <p:scale>
          <a:sx n="66" d="100"/>
          <a:sy n="66" d="100"/>
        </p:scale>
        <p:origin x="5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46521-BEBC-4688-ACA9-893BAE93C4BC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FD95F-ECA6-4D1C-B522-9BCE2BBCB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076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52249" y="1894974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Partizip II der schwachen und starken Verben</a:t>
            </a:r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8"/>
            <a:ext cx="2317749" cy="1343025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285" y="3992206"/>
            <a:ext cx="1985962" cy="246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9365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89017" y="617007"/>
            <a:ext cx="763385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Gestern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war das Wetter 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schlecht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Was </a:t>
            </a:r>
            <a:r>
              <a:rPr lang="en-US" sz="3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en-US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die </a:t>
            </a:r>
            <a:r>
              <a:rPr lang="en-US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Kinder </a:t>
            </a:r>
            <a:r>
              <a:rPr lang="en-US" sz="3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gemacht</a:t>
            </a:r>
            <a:r>
              <a:rPr lang="en-US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7763" y="5959810"/>
            <a:ext cx="4565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de-DE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nna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hat getanzt.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Как нарисовать рисунок к стихотворению Михалкова &quot;Если&quot;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18" y="1996469"/>
            <a:ext cx="7024255" cy="382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7" y="1887868"/>
            <a:ext cx="7024256" cy="40515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472" y="1745673"/>
            <a:ext cx="6580909" cy="419375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62745" y="5959810"/>
            <a:ext cx="5348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Oleg hat Musik gehört.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975" y="1806938"/>
            <a:ext cx="7024257" cy="40221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66366" y="5939430"/>
            <a:ext cx="9879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Die Geschwistern haben Schach gespielt.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0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/>
      <p:bldP spid="11" grpId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382" y="826919"/>
            <a:ext cx="763385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Gestern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war das Wetter </a:t>
            </a:r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schlecht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Was </a:t>
            </a:r>
            <a:r>
              <a:rPr lang="en-US" sz="3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en-US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die </a:t>
            </a:r>
            <a:r>
              <a:rPr lang="en-US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Kinder </a:t>
            </a:r>
            <a:r>
              <a:rPr lang="en-US" sz="3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gemacht</a:t>
            </a:r>
            <a:r>
              <a:rPr lang="en-US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6703" y="5818906"/>
            <a:ext cx="77915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Lola hat das Zimmer aufgeräumt 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Как нарисовать рисунок к стихотворению Михалкова &quot;Если&quot;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18" y="1996469"/>
            <a:ext cx="7024255" cy="382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077" y="1996469"/>
            <a:ext cx="7319736" cy="3822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655" y="1996467"/>
            <a:ext cx="7564581" cy="38224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73010" y="5841973"/>
            <a:ext cx="7981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Die Freundinnen haben gespielt.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724" y="2281295"/>
            <a:ext cx="6752442" cy="36728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77638" y="5788504"/>
            <a:ext cx="7388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Alex hat das Gedicht gelernt.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2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8530" y="996287"/>
            <a:ext cx="11468669" cy="5478423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gestern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meinen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Geburtstag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...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.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Sommer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viel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Hast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deinen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Hund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Hausaufgaben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 startAt="5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habt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Mutter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 startAt="5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Unterricht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 startAt="5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hast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Wochenende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 startAt="5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Mein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Freund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Briefmarken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 startAt="5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Anna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früher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Berlin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 startAt="5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Habt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neue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Wörter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11738" y="996287"/>
            <a:ext cx="19452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feiern)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36339" y="1009935"/>
            <a:ext cx="19452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gefeiert</a:t>
            </a:r>
            <a:endParaRPr lang="ru-RU" sz="3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43614" y="1512966"/>
            <a:ext cx="19452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(baden).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3234" y="1541471"/>
            <a:ext cx="214563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ebadet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74092" y="2056220"/>
            <a:ext cx="213904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(füttern)?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9036" y="2055011"/>
            <a:ext cx="234148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efüttert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18290" y="2582437"/>
            <a:ext cx="230281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(machen).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95941" y="2598504"/>
            <a:ext cx="21744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emacht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28684" y="3133422"/>
            <a:ext cx="268091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eschenkt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22918" y="3112044"/>
            <a:ext cx="272045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(schenken)?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31096" y="3625335"/>
            <a:ext cx="241737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(rechnen).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36194" y="3654855"/>
            <a:ext cx="244069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gerechnet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24018" y="4189246"/>
            <a:ext cx="264380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(machen)?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6220" y="4197513"/>
            <a:ext cx="27851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gemacht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40750" y="4715201"/>
            <a:ext cx="296506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(sammeln).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45445" y="4715201"/>
            <a:ext cx="25091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gesammelt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40398" y="5245070"/>
            <a:ext cx="230281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(wohnen).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10944" y="5245070"/>
            <a:ext cx="21744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gewohnt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80523" y="5760277"/>
            <a:ext cx="272045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(lernen)?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95967" y="5785067"/>
            <a:ext cx="268091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gelernt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7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2054" y="1013444"/>
            <a:ext cx="11627892" cy="5693866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Wochenende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Familie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von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Markus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spät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uf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anden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Mama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Frühstück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gemacht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Lisa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Andreas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lfen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Markus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Kater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fütter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Frühstück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Mama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Wurst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Käsebrote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Gebäck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Äpfel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Mineralwasser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Cola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Tasche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pack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Kinder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ihre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Spielsachen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Grüne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fahren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Zuerst sind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sie ein Stück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gewandert.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Danach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hat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die Familie auf einer Wiese ein Picknick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gemacht.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Nach dem Picknick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hat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Mama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gelesen,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Lisa und Andreas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sind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um die Wette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gelaufen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und Papa und Markus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haben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Ball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gespielt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. Plötzlich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hat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geregnet.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Schnell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hat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die Familie die Sachen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eingesammelt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zum Auto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gelaufen.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Müde, aber froh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sind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sie nach Hause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gekommen.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Das Picknick im Grünen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hat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Spaß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gemacht.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537895" y="1477108"/>
            <a:ext cx="213829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026855" y="1882726"/>
            <a:ext cx="1388013" cy="234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91550" y="2293034"/>
            <a:ext cx="1437250" cy="1172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849815" y="2304757"/>
            <a:ext cx="147945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248486" y="3165231"/>
            <a:ext cx="1296572" cy="1172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94873" y="3176954"/>
            <a:ext cx="228131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096000" y="3615397"/>
            <a:ext cx="1599028" cy="1172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5345723" y="4023360"/>
            <a:ext cx="1786597" cy="117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851009" y="4459458"/>
            <a:ext cx="1409114" cy="2579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91550" y="4907280"/>
            <a:ext cx="1226235" cy="234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875563" y="4890868"/>
            <a:ext cx="1519310" cy="164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417276" y="5329311"/>
            <a:ext cx="1433733" cy="234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695028" y="5329311"/>
            <a:ext cx="1547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781864" y="5737274"/>
            <a:ext cx="213829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085385" y="5737274"/>
            <a:ext cx="152165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345723" y="6173372"/>
            <a:ext cx="1786597" cy="234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1334086" y="6583680"/>
            <a:ext cx="1338776" cy="1172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6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897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2054" y="618978"/>
            <a:ext cx="11627892" cy="6124754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a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uf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anden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aufstehen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gemacht – machen </a:t>
            </a: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lfen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helfen </a:t>
            </a: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fütter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füttern </a:t>
            </a: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pack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packen </a:t>
            </a: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m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mitnehmen </a:t>
            </a: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fahren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fahren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gewandert – wander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gelesen – lesen </a:t>
            </a: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gespielt – spielen  </a:t>
            </a: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geregnet – regnen </a:t>
            </a: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eingesammelt – einsammeln  </a:t>
            </a: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gelaufen – laufen </a:t>
            </a:r>
          </a:p>
          <a:p>
            <a:pPr algn="just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gekommen – kommen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102" y="857192"/>
            <a:ext cx="5962650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9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5314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9314" y="653143"/>
            <a:ext cx="11553371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sammeln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Wald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Pilze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gestern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viel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tanzen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Fluss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baden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Sommer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Großeltern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Wochenende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besuchen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Tür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zumachen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Mutter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zuhören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Unterricht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5999" y="810714"/>
            <a:ext cx="62303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Wald habe ich Pilze gesammelt.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4687" y="1480147"/>
            <a:ext cx="50945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Gestern habt ihr viel getanzt.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6685" y="2846051"/>
            <a:ext cx="66731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Sommer bist du im Fluss gebadet.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6686" y="4184917"/>
            <a:ext cx="87666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Wochenende habt ihr die Großeltern besucht.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6686" y="5581434"/>
            <a:ext cx="63728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Mutter hat die Tür zugemacht.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6515" y="6234577"/>
            <a:ext cx="6016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Unterricht haben wir zugehört.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4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Jetzt testieren wir</a:t>
            </a:r>
            <a:r>
              <a:rPr lang="de-DE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1550" y="1032970"/>
            <a:ext cx="11408899" cy="5632311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1.Wir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 heute in der Stunde viel…</a:t>
            </a:r>
          </a:p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a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arbeiten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b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gearbeiten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c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gearbeitet</a:t>
            </a:r>
          </a:p>
          <a:p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Wir haben einen Text….</a:t>
            </a:r>
          </a:p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a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                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gelesen             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de-DE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gelest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Wir haben viel deutsch…</a:t>
            </a:r>
          </a:p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a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gesprochen       b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sprechen           c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gesprecht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Wir haben einige Sätze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  </a:t>
            </a:r>
            <a:endParaRPr lang="de-DE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a) </a:t>
            </a:r>
            <a:r>
              <a:rPr lang="de-DE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geschreibt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geschrieben      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schreiben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Wir haben viele Spielen ….</a:t>
            </a:r>
          </a:p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a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gespielt             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b) </a:t>
            </a:r>
            <a:r>
              <a:rPr lang="de-DE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gespielen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c) spielen</a:t>
            </a:r>
          </a:p>
          <a:p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Wir haben viele gute Noten…</a:t>
            </a:r>
          </a:p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a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bekommt           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bekam             </a:t>
            </a:r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bekommen.</a:t>
            </a:r>
            <a:endParaRPr lang="de-DE" sz="3000" b="1" i="0" dirty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Умножение 4"/>
          <p:cNvSpPr/>
          <p:nvPr/>
        </p:nvSpPr>
        <p:spPr>
          <a:xfrm>
            <a:off x="8862646" y="1491175"/>
            <a:ext cx="801858" cy="590844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множение 5"/>
          <p:cNvSpPr/>
          <p:nvPr/>
        </p:nvSpPr>
        <p:spPr>
          <a:xfrm>
            <a:off x="5695070" y="2345283"/>
            <a:ext cx="762000" cy="602567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множение 6"/>
          <p:cNvSpPr/>
          <p:nvPr/>
        </p:nvSpPr>
        <p:spPr>
          <a:xfrm>
            <a:off x="2335237" y="3319975"/>
            <a:ext cx="773723" cy="599488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множение 7"/>
          <p:cNvSpPr/>
          <p:nvPr/>
        </p:nvSpPr>
        <p:spPr>
          <a:xfrm>
            <a:off x="5695070" y="4248442"/>
            <a:ext cx="677595" cy="618979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множение 8"/>
          <p:cNvSpPr/>
          <p:nvPr/>
        </p:nvSpPr>
        <p:spPr>
          <a:xfrm>
            <a:off x="2335237" y="5120640"/>
            <a:ext cx="801858" cy="661182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множение 9"/>
          <p:cNvSpPr/>
          <p:nvPr/>
        </p:nvSpPr>
        <p:spPr>
          <a:xfrm>
            <a:off x="8665698" y="6018166"/>
            <a:ext cx="801858" cy="661182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23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2516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50878"/>
            <a:ext cx="11530013" cy="5540991"/>
          </a:xfrm>
          <a:ln w="28575"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Übung 13 Seite 136 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Ergänzen Sie die Tabelle!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de-DE" sz="4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951" y="3483802"/>
            <a:ext cx="4981433" cy="298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091821"/>
            <a:ext cx="11235630" cy="5431809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208" y="3807725"/>
            <a:ext cx="4178104" cy="241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Wiederholen die Grammatik</a:t>
            </a:r>
            <a:endParaRPr lang="uz-Cyrl-UZ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uz-Cyrl-UZ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6501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818" y="485547"/>
            <a:ext cx="11776363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Einmal </a:t>
            </a:r>
            <a:r>
              <a:rPr lang="de-DE" sz="3000" b="1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lief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ein Esel von seinem Herrn </a:t>
            </a:r>
            <a:r>
              <a:rPr lang="de-DE" sz="3000" b="1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fort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Unterwegs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er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viele Tiere: einen Hund, eine Katze und einen Hahn.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Der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Hund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auf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dem Weg. Er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sehr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alt und müde.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Er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nicht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mehr schnell laufen und gut jagen. Der Esel und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der Hund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...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zusammen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nach Bremen. Dann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sie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eine Katze.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Die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Katze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auch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alt und </a:t>
            </a:r>
            <a:r>
              <a:rPr lang="de-DE" sz="3000" b="1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fing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keine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Mäuse mehr.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Sie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mit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ihnen nach Bremen. Bald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die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drei Freunde einen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Hahn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. Der Hahn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auf dem Tor und krähte. Er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so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laut und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klagte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über seine Hausfrau. Zu viert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</a:t>
            </a:r>
            <a:r>
              <a:rPr lang="ru-RU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sie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</a:rPr>
              <a:t>nach Bremen. </a:t>
            </a:r>
            <a:endParaRPr lang="ru-RU" sz="3000" dirty="0"/>
          </a:p>
        </p:txBody>
      </p:sp>
      <p:sp>
        <p:nvSpPr>
          <p:cNvPr id="5" name="TextBox 4"/>
          <p:cNvSpPr txBox="1"/>
          <p:nvPr/>
        </p:nvSpPr>
        <p:spPr>
          <a:xfrm>
            <a:off x="3366663" y="2008910"/>
            <a:ext cx="8174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3" y="1315996"/>
            <a:ext cx="8589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triff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9782" y="2008910"/>
            <a:ext cx="9421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818" y="2673927"/>
            <a:ext cx="14824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konnte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6183" y="3371592"/>
            <a:ext cx="17041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gingen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04907" y="3370952"/>
            <a:ext cx="13023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7398" y="4063495"/>
            <a:ext cx="9767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30693" y="4049640"/>
            <a:ext cx="10390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ging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23162" y="6109854"/>
            <a:ext cx="14547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07530" y="4752109"/>
            <a:ext cx="13438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triffen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57746" y="5421426"/>
            <a:ext cx="9559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saß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18219" y="5421426"/>
            <a:ext cx="13231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schrie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4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https://fsd.videouroki.net/products/conspekty/de5/6-perfekt-der-starken-verben.files/image00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7" y="959196"/>
            <a:ext cx="11300346" cy="564632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19393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https://fsd.videouroki.net/products/conspekty/de5/6-perfekt-der-starken-verben.files/image00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35" y="969186"/>
            <a:ext cx="11409529" cy="575916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79137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https://fsd.videouroki.net/products/conspekty/de5/6-perfekt-der-starken-verben.files/image00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35" y="969186"/>
            <a:ext cx="11409529" cy="575916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52885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singen ein Lied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0311619" y="52251"/>
            <a:ext cx="1252025" cy="731520"/>
          </a:xfrm>
          <a:prstGeom prst="ellipse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S.85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8" r="11748"/>
          <a:stretch/>
        </p:blipFill>
        <p:spPr>
          <a:xfrm>
            <a:off x="1460695" y="964639"/>
            <a:ext cx="9270610" cy="56578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77772" y="986747"/>
            <a:ext cx="61897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poetischen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Verben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2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0968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931" y="919889"/>
            <a:ext cx="4376382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35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gesagt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schenken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füttern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rechnen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tanzen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69760" y="915804"/>
            <a:ext cx="49336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feiern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  <a:endParaRPr lang="de-DE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hören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ammeln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zählen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lernen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arbeiten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baden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61814" y="1460311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gemacht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81952" y="1986802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gemalt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5754" y="2526409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geschenkt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91131" y="3049944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gefüttert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6407" y="3587127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gerechnet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89999" y="4118998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getanzt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58684" y="917217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gefeiert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53482" y="1461514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gehört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41807" y="1974266"/>
            <a:ext cx="25498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gesammelt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44801" y="2504915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gezählt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11822" y="3017667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gelernt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12154" y="3554388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gearbeitet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711822" y="4094135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gebadet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2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0968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1104" y="1430059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gesungen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9478" y="1959307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gelesen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632" y="2507506"/>
            <a:ext cx="268065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gestanden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73823" y="3036754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gegangen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2304" y="3559173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gefahren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18663" y="4108047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gegessen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68940" y="4103146"/>
            <a:ext cx="280461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geschlafen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41056" y="897336"/>
            <a:ext cx="25498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gelaufen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45520" y="1436739"/>
            <a:ext cx="24020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gesehen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80560" y="1963660"/>
            <a:ext cx="294336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geschrieben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25889" y="2489415"/>
            <a:ext cx="290697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gesprochen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20127" y="3016336"/>
            <a:ext cx="257600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gekommen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9926" y="916244"/>
            <a:ext cx="4775583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helfen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geholfen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lesen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stehen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gehen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fahren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essen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878780" y="916244"/>
            <a:ext cx="4220563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laufen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 </a:t>
            </a:r>
            <a:endParaRPr lang="de-DE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sehen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— ...</a:t>
            </a: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schreiben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sprechen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kommen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nehmen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schlafen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—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029707" y="3559173"/>
            <a:ext cx="257600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genommen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30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22788</TotalTime>
  <Words>948</Words>
  <Application>Microsoft Office PowerPoint</Application>
  <PresentationFormat>Широкоэкранный</PresentationFormat>
  <Paragraphs>184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Wingdings</vt:lpstr>
      <vt:lpstr>Тема Office</vt:lpstr>
      <vt:lpstr>Office Theme</vt:lpstr>
      <vt:lpstr>DEUTSCH</vt:lpstr>
      <vt:lpstr>PLAN DER STUNDE:</vt:lpstr>
      <vt:lpstr>Kontrolle der Hausaufgabe</vt:lpstr>
      <vt:lpstr>Grammatik </vt:lpstr>
      <vt:lpstr>Grammatik </vt:lpstr>
      <vt:lpstr>Grammatik </vt:lpstr>
      <vt:lpstr>Wir singen ein Lied </vt:lpstr>
      <vt:lpstr>Grammatik</vt:lpstr>
      <vt:lpstr>Grammatik</vt:lpstr>
      <vt:lpstr>Wir machen Übung</vt:lpstr>
      <vt:lpstr>Wir machen Übung</vt:lpstr>
      <vt:lpstr>Wir machen Übung</vt:lpstr>
      <vt:lpstr>Wir lesen den Text </vt:lpstr>
      <vt:lpstr>Wir lesen den Text </vt:lpstr>
      <vt:lpstr>Wir machen Übung</vt:lpstr>
      <vt:lpstr>Jetzt testieren wir 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241</cp:revision>
  <dcterms:created xsi:type="dcterms:W3CDTF">2020-09-21T16:11:53Z</dcterms:created>
  <dcterms:modified xsi:type="dcterms:W3CDTF">2021-03-27T06:39:27Z</dcterms:modified>
</cp:coreProperties>
</file>