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3" r:id="rId2"/>
    <p:sldId id="328" r:id="rId3"/>
    <p:sldId id="294" r:id="rId4"/>
    <p:sldId id="315" r:id="rId5"/>
    <p:sldId id="329" r:id="rId6"/>
    <p:sldId id="330" r:id="rId7"/>
    <p:sldId id="331" r:id="rId8"/>
    <p:sldId id="333" r:id="rId9"/>
    <p:sldId id="269" r:id="rId10"/>
    <p:sldId id="334" r:id="rId11"/>
    <p:sldId id="335" r:id="rId12"/>
    <p:sldId id="336" r:id="rId13"/>
    <p:sldId id="32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-38316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10872" y="2714259"/>
            <a:ext cx="11081128" cy="16328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7200" b="1" dirty="0" err="1" smtClean="0">
                <a:solidFill>
                  <a:schemeClr val="tx2"/>
                </a:solidFill>
                <a:latin typeface="Arial"/>
                <a:cs typeface="Arial"/>
              </a:rPr>
              <a:t>Mavzu</a:t>
            </a:r>
            <a:r>
              <a:rPr sz="7200" b="1" dirty="0" smtClean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7200" b="1" dirty="0" smtClean="0">
                <a:solidFill>
                  <a:schemeClr val="tx2"/>
                </a:solidFill>
                <a:latin typeface="Arial"/>
                <a:cs typeface="Arial"/>
              </a:rPr>
              <a:t> Sergey Yesenin    					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7200" b="1" dirty="0">
                <a:solidFill>
                  <a:schemeClr val="tx2"/>
                </a:solidFill>
                <a:latin typeface="Arial"/>
                <a:cs typeface="Arial"/>
              </a:rPr>
              <a:t>	</a:t>
            </a:r>
            <a:r>
              <a:rPr lang="en-US" sz="7200" b="1" dirty="0" smtClean="0">
                <a:solidFill>
                  <a:schemeClr val="tx2"/>
                </a:solidFill>
                <a:latin typeface="Arial"/>
                <a:cs typeface="Arial"/>
              </a:rPr>
              <a:t>				</a:t>
            </a:r>
            <a:r>
              <a:rPr lang="en-US" sz="7200" b="1" dirty="0" err="1" smtClean="0">
                <a:solidFill>
                  <a:schemeClr val="tx2"/>
                </a:solidFill>
                <a:latin typeface="Arial"/>
                <a:cs typeface="Arial"/>
              </a:rPr>
              <a:t>she’rlari</a:t>
            </a:r>
            <a:endParaRPr lang="en-US" sz="72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29021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63648" y="482101"/>
            <a:ext cx="22609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7100" y="675197"/>
            <a:ext cx="2154210" cy="957209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60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60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711624" y="332656"/>
            <a:ext cx="5976664" cy="138543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3382164"/>
            <a:ext cx="2448272" cy="353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SINGLIMGA XAT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6818" y="1501202"/>
            <a:ext cx="7985405" cy="5356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Yodimdadir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may,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bezangan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nastarin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qayinlarni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quchoqlab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xandon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mastroq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man.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u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Qizlardek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sarvinoz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suluv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xushqomat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Sevmasligi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navniholda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566" y="1501203"/>
            <a:ext cx="3773307" cy="384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7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SINGLIMGA XAT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447928" y="1484784"/>
            <a:ext cx="5393117" cy="52401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bog‘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derdik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o‘rtanganin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Aytsin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ho‘l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bolish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kesishdi-yu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ezishdi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628800"/>
            <a:ext cx="510965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SINGLIMGA XAT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268760"/>
            <a:ext cx="10657184" cy="5589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Naqadar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Ko‘plardek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dog‘.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toliqqan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davosi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Sashani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Sasha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Lermontov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Men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turibman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nastarin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Ruhimni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yuribman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0.   SLAYDLAR - 5-9 ADABIYOT\3. ijod ahli\9-sinf\15. Pushkin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034" y="1270217"/>
            <a:ext cx="3754966" cy="42136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53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556792"/>
            <a:ext cx="11319048" cy="5030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1.“Fors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taronalari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turkumidagi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tilidagi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qiyoslab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notanish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lug‘atini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49" y="0"/>
            <a:ext cx="12192000" cy="141277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91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476" y="1827981"/>
            <a:ext cx="11319048" cy="5030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1.“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Hasbi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anglatishini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5400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Ijodkorning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tarjimayi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1" dirty="0" err="1">
                <a:latin typeface="Arial" panose="020B0604020202020204" pitchFamily="34" charset="0"/>
                <a:cs typeface="Arial" panose="020B0604020202020204" pitchFamily="34" charset="0"/>
              </a:rPr>
              <a:t>asar</a:t>
            </a:r>
            <a:r>
              <a:rPr lang="en-US" sz="5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49" y="0"/>
            <a:ext cx="12192000" cy="155679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TOPSHIRIQLARNI  TEKSHIRISH: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70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476" y="1827981"/>
            <a:ext cx="11319048" cy="50300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2.Izohli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toping: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tug‘yon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gulruxsor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4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majruh-jarohatlangan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tug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yon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his-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gulruxsor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yuzli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sabza-yashil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maysa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49" y="0"/>
            <a:ext cx="12192000" cy="155679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TOPSHIRIQLARNI  TEKSHIRISH: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9336" y="1340768"/>
            <a:ext cx="7632848" cy="31234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vasvasa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qo‘zg‘amas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tug‘yon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dardimga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Tehron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Choyxonada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topoldim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darmon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1556792"/>
            <a:ext cx="4699265" cy="3551769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19336" y="3970368"/>
            <a:ext cx="7488832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Улеглась моя былая рана –</a:t>
            </a:r>
            <a:endParaRPr kumimoji="0" lang="en-US" altLang="ru-RU" sz="34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Пьяный бред не гложет сердце </a:t>
            </a:r>
            <a:endParaRPr kumimoji="0" lang="en-US" altLang="ru-RU" sz="34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4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ru-RU" sz="3400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kumimoji="0" lang="ru-RU" altLang="ru-RU" sz="3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мне. </a:t>
            </a:r>
            <a:endParaRPr kumimoji="0" lang="en-US" altLang="ru-RU" sz="34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Синими цветами Тегерана</a:t>
            </a:r>
            <a:endParaRPr kumimoji="0" lang="en-US" altLang="ru-RU" sz="34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 лечу их нынче в чайхане. </a:t>
            </a:r>
          </a:p>
        </p:txBody>
      </p:sp>
    </p:spTree>
    <p:extLst>
      <p:ext uri="{BB962C8B-B14F-4D97-AF65-F5344CB8AC3E}">
        <p14:creationId xmlns:p14="http://schemas.microsoft.com/office/powerpoint/2010/main" val="86905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18601" y="1556792"/>
            <a:ext cx="7373399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Choyxonachi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barvasta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o‘ktam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Qoyil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deb,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choyimga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may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	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Achchiq-achchiq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412776"/>
            <a:ext cx="4520608" cy="463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18601" y="1556792"/>
            <a:ext cx="7182055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mezbonim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had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turfa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gulruxsor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93" y="1412776"/>
            <a:ext cx="4486909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3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015881" y="1556792"/>
            <a:ext cx="6336704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Tutqunlikda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saqlamas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Sarmast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Bexanjar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bemakr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412776"/>
            <a:ext cx="4261405" cy="49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6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0" y="0"/>
            <a:ext cx="12198809" cy="1170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40015" y="1556792"/>
            <a:ext cx="6120681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tong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qoshimda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xirom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ro‘mol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solgum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sheroziy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555870"/>
            <a:ext cx="5711068" cy="475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5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SINGLIMGA XAT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1344" y="1412776"/>
            <a:ext cx="8952656" cy="54452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assalom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Ryazandagi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oluchazorni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oluchazor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yodingda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tinmay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yeridan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olguncha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Omoch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chekardi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zahmat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1412776"/>
            <a:ext cx="2952328" cy="39820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6439</TotalTime>
  <Words>410</Words>
  <Application>Microsoft Office PowerPoint</Application>
  <PresentationFormat>Широкоэкранный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Тема Office</vt:lpstr>
      <vt:lpstr>Презентация PowerPoint</vt:lpstr>
      <vt:lpstr>TOPSHIRIQLARNI  TEKSHIRISH:</vt:lpstr>
      <vt:lpstr>TOPSHIRIQLARNI  TEKSHIRISH: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SINGLIMGA XAT</vt:lpstr>
      <vt:lpstr>SINGLIMGA XAT</vt:lpstr>
      <vt:lpstr>SINGLIMGA XAT</vt:lpstr>
      <vt:lpstr>SINGLIMGA XAT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307</cp:revision>
  <dcterms:created xsi:type="dcterms:W3CDTF">2020-08-03T09:44:14Z</dcterms:created>
  <dcterms:modified xsi:type="dcterms:W3CDTF">2021-03-27T12:28:50Z</dcterms:modified>
</cp:coreProperties>
</file>