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03" r:id="rId2"/>
    <p:sldId id="328" r:id="rId3"/>
    <p:sldId id="294" r:id="rId4"/>
    <p:sldId id="315" r:id="rId5"/>
    <p:sldId id="329" r:id="rId6"/>
    <p:sldId id="330" r:id="rId7"/>
    <p:sldId id="331" r:id="rId8"/>
    <p:sldId id="333" r:id="rId9"/>
    <p:sldId id="269" r:id="rId10"/>
    <p:sldId id="334" r:id="rId11"/>
    <p:sldId id="335" r:id="rId12"/>
    <p:sldId id="336" r:id="rId13"/>
    <p:sldId id="32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CC"/>
    <a:srgbClr val="FFFFFF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1" d="100"/>
          <a:sy n="61" d="100"/>
        </p:scale>
        <p:origin x="820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B3729-AEEB-4E5C-B137-06CF33C155FE}" type="datetimeFigureOut">
              <a:rPr lang="ru-RU" smtClean="0"/>
              <a:t>27.03.2021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51D78-0857-4490-B9BA-15E63EB69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76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6957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-38316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10872" y="2714259"/>
            <a:ext cx="11081128" cy="1632816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sz="7200" b="1" dirty="0" err="1" smtClean="0">
                <a:solidFill>
                  <a:schemeClr val="tx2"/>
                </a:solidFill>
                <a:latin typeface="Arial"/>
                <a:cs typeface="Arial"/>
              </a:rPr>
              <a:t>Mavzu</a:t>
            </a:r>
            <a:r>
              <a:rPr sz="7200" b="1" dirty="0" smtClean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7200" b="1" dirty="0" smtClean="0">
                <a:solidFill>
                  <a:schemeClr val="tx2"/>
                </a:solidFill>
                <a:latin typeface="Arial"/>
                <a:cs typeface="Arial"/>
              </a:rPr>
              <a:t> Sergey Yesenin    					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7200" b="1" dirty="0">
                <a:solidFill>
                  <a:schemeClr val="tx2"/>
                </a:solidFill>
                <a:latin typeface="Arial"/>
                <a:cs typeface="Arial"/>
              </a:rPr>
              <a:t>	</a:t>
            </a:r>
            <a:r>
              <a:rPr lang="en-US" sz="7200" b="1" dirty="0" smtClean="0">
                <a:solidFill>
                  <a:schemeClr val="tx2"/>
                </a:solidFill>
                <a:latin typeface="Arial"/>
                <a:cs typeface="Arial"/>
              </a:rPr>
              <a:t>				</a:t>
            </a:r>
            <a:r>
              <a:rPr lang="en-US" sz="7200" b="1" dirty="0" err="1" smtClean="0">
                <a:solidFill>
                  <a:schemeClr val="tx2"/>
                </a:solidFill>
                <a:latin typeface="Arial"/>
                <a:cs typeface="Arial"/>
              </a:rPr>
              <a:t>she’rlari</a:t>
            </a:r>
            <a:endParaRPr lang="en-US" sz="72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4455" y="2589496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4455" y="458112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134374" y="482101"/>
            <a:ext cx="2290218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163648" y="482101"/>
            <a:ext cx="226094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257100" y="675197"/>
            <a:ext cx="2154210" cy="957209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ru-RU" sz="6000" b="1" spc="21" dirty="0" smtClean="0">
                <a:solidFill>
                  <a:srgbClr val="FEFEFE"/>
                </a:solidFill>
                <a:latin typeface="Arial"/>
                <a:cs typeface="Arial"/>
              </a:rPr>
              <a:t>8-</a:t>
            </a:r>
            <a:r>
              <a:rPr lang="en-US" sz="60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6000" b="1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2711624" y="332656"/>
            <a:ext cx="5976664" cy="1385430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en-US" sz="8800" kern="0" spc="300" dirty="0" err="1">
                <a:solidFill>
                  <a:sysClr val="window" lastClr="FFFFFF"/>
                </a:solidFill>
              </a:rPr>
              <a:t>Adabiyot</a:t>
            </a:r>
            <a:endParaRPr lang="en-US" sz="8800" kern="0" spc="300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584" y="3382164"/>
            <a:ext cx="2448272" cy="353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00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6876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SINGLIMGA XAT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6818" y="1501202"/>
            <a:ext cx="7985405" cy="53567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Yodimdadir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so‘lim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may, 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Sabzalar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bezangan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nastarin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qayinlarni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quchoqlab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tinmay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Sho‘x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xandon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mastroq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Oh, u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qayinlar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qayinlar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Qizlardek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sarvinoz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suluv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xushqomat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Sevmasligi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Quvnoq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navniholda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ko‘rmagan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19978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5566" y="1501203"/>
            <a:ext cx="3773307" cy="384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57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6876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SINGLIMGA XAT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447928" y="1484784"/>
            <a:ext cx="5393117" cy="52401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Kartoshka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bog‘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derdik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Dilim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o‘rtanganin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Aytsin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ho‘l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bolish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kesishdi-yu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Bag‘rim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ezishdi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19978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628800"/>
            <a:ext cx="5109654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42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6876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SINGLIMGA XAT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63352" y="1268760"/>
            <a:ext cx="10657184" cy="5589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Singlim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Naqadar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chin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Ko‘plardek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yuragimda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dog‘.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nozik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qalbing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toliqqan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davosi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tinmoq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unutmoq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Sashani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Sasha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Lermontov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Men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chalinib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turibman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nastarin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qorlarda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Ruhimni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davolab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yuribman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19978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3" descr="D:\1.   Jamoliddinxon-TEGMANG\0.   SLAYDLAR - 5-9 ADABIYOT\3. ijod ahli\9-sinf\15. Pushkin\загружено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034" y="1270217"/>
            <a:ext cx="3754966" cy="421362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253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360" y="1556792"/>
            <a:ext cx="11319048" cy="50300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1.“Fors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taronalari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turkumidagi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she’rlarni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tilidagi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matnga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qiyoslab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Sizga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notanish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lug‘atini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649" y="0"/>
            <a:ext cx="12192000" cy="141277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uz-Latn-UZ" b="1" dirty="0" smtClean="0"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91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476" y="1827981"/>
            <a:ext cx="11319048" cy="50300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1.“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Hasbi </a:t>
            </a:r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atamasi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anglatishini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54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5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i="1" dirty="0" err="1">
                <a:latin typeface="Arial" panose="020B0604020202020204" pitchFamily="34" charset="0"/>
                <a:cs typeface="Arial" panose="020B0604020202020204" pitchFamily="34" charset="0"/>
              </a:rPr>
              <a:t>Ijodkorning</a:t>
            </a:r>
            <a:r>
              <a:rPr lang="en-US" sz="5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i="1" dirty="0" err="1">
                <a:latin typeface="Arial" panose="020B0604020202020204" pitchFamily="34" charset="0"/>
                <a:cs typeface="Arial" panose="020B0604020202020204" pitchFamily="34" charset="0"/>
              </a:rPr>
              <a:t>tarjimayi</a:t>
            </a:r>
            <a:r>
              <a:rPr lang="en-US" sz="5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i="1" dirty="0" err="1">
                <a:latin typeface="Arial" panose="020B0604020202020204" pitchFamily="34" charset="0"/>
                <a:cs typeface="Arial" panose="020B0604020202020204" pitchFamily="34" charset="0"/>
              </a:rPr>
              <a:t>holi</a:t>
            </a:r>
            <a:r>
              <a:rPr lang="en-US" sz="5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i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5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i="1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5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i="1" dirty="0" err="1">
                <a:latin typeface="Arial" panose="020B0604020202020204" pitchFamily="34" charset="0"/>
                <a:cs typeface="Arial" panose="020B0604020202020204" pitchFamily="34" charset="0"/>
              </a:rPr>
              <a:t>asar</a:t>
            </a:r>
            <a:r>
              <a:rPr lang="en-US" sz="5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5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649" y="0"/>
            <a:ext cx="12192000" cy="1556792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TOPSHIRIQLARNI  TEKSHIRISH: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70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476" y="1827981"/>
            <a:ext cx="11319048" cy="50300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2.Izohli </a:t>
            </a:r>
            <a:r>
              <a:rPr lang="en-US" sz="4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lug‘atdan</a:t>
            </a:r>
            <a:r>
              <a:rPr lang="en-US" sz="4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4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izohini</a:t>
            </a:r>
            <a:r>
              <a:rPr lang="en-US" sz="4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 </a:t>
            </a:r>
            <a:r>
              <a:rPr lang="en-US" sz="4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majruh</a:t>
            </a:r>
            <a:r>
              <a:rPr lang="en-US" sz="4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tug‘yon</a:t>
            </a:r>
            <a:r>
              <a:rPr lang="en-US" sz="4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gulruxsor</a:t>
            </a:r>
            <a:r>
              <a:rPr lang="en-US" sz="4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sabza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majruh-jarohatlangan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tug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yon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 his-</a:t>
            </a: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tuyg‘u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gulruxsor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yuzli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sabza-yashil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o‘t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maysa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n-US" sz="4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649" y="0"/>
            <a:ext cx="12192000" cy="1556792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TOPSHIRIQLARNI  TEKSHIRISH: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02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0" y="0"/>
            <a:ext cx="12198809" cy="117007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Dog‘lar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ketmish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majruh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ko‘ngildan</a:t>
            </a:r>
            <a:endParaRPr lang="ru-RU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9336" y="1340768"/>
            <a:ext cx="7632848" cy="3123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Dog‘lar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ketmish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majruh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ko‘ngildan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vasvasa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qo‘zg‘amas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tug‘yon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dardimga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Tehron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gulidan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Choyxonada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topoldim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darmon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136" y="1556792"/>
            <a:ext cx="4699265" cy="3551769"/>
          </a:xfrm>
          <a:prstGeom prst="rect">
            <a:avLst/>
          </a:prstGeom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19336" y="3970368"/>
            <a:ext cx="7488832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Улеглась моя былая рана –</a:t>
            </a:r>
            <a:endParaRPr kumimoji="0" lang="en-US" altLang="ru-RU" sz="34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Пьяный бред не гложет сердце </a:t>
            </a:r>
            <a:endParaRPr kumimoji="0" lang="en-US" altLang="ru-RU" sz="34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4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ru-RU" sz="3400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kumimoji="0" lang="ru-RU" altLang="ru-RU" sz="3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мне. </a:t>
            </a:r>
            <a:endParaRPr kumimoji="0" lang="en-US" altLang="ru-RU" sz="34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Синими цветами Тегерана</a:t>
            </a:r>
            <a:endParaRPr kumimoji="0" lang="en-US" altLang="ru-RU" sz="34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 лечу их нынче в чайхане. </a:t>
            </a:r>
          </a:p>
        </p:txBody>
      </p:sp>
    </p:spTree>
    <p:extLst>
      <p:ext uri="{BB962C8B-B14F-4D97-AF65-F5344CB8AC3E}">
        <p14:creationId xmlns:p14="http://schemas.microsoft.com/office/powerpoint/2010/main" val="86905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0" y="0"/>
            <a:ext cx="12198809" cy="117007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Dog‘lar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ketmish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majruh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ko‘ngildan</a:t>
            </a:r>
            <a:endParaRPr lang="ru-RU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818601" y="1556792"/>
            <a:ext cx="7373399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Choyxonachi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barvasta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o‘ktam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Qoyil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qolsin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deb,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choyimga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aroq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may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	 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Achchiq-achchiq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choy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36" y="1412776"/>
            <a:ext cx="4520608" cy="463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83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0" y="0"/>
            <a:ext cx="12198809" cy="117007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Dog‘lar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ketmish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majruh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ko‘ngildan</a:t>
            </a:r>
            <a:endParaRPr lang="ru-RU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818601" y="1556792"/>
            <a:ext cx="7182055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mezbonim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ammo had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aro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turfa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Oqshom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niqob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ostidan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Ohu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suzdi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gulruxsor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493" y="1412776"/>
            <a:ext cx="4486909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53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0" y="0"/>
            <a:ext cx="12198809" cy="117007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Dog‘lar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ketmish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majruh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ko‘ngildan</a:t>
            </a:r>
            <a:endParaRPr lang="ru-RU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15881" y="1556792"/>
            <a:ext cx="6336704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Rossiyada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gulday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qizlarni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Tutqunlikda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saqlamas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erlar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Sarmast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bo‘sa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bizlarni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Bexanjar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bemakr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412776"/>
            <a:ext cx="4261405" cy="490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56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0" y="0"/>
            <a:ext cx="12198809" cy="117007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Dog‘lar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ketmish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majruh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ko‘ngildan</a:t>
            </a:r>
            <a:endParaRPr lang="ru-RU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240015" y="1556792"/>
            <a:ext cx="6120681" cy="38164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tong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yuzli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dildor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qoshimda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xirom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etsa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noz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ro‘mol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solgum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Yo‘llariga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sheroziy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gilam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555870"/>
            <a:ext cx="5711068" cy="475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75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6876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SINGLIMGA XAT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91344" y="1412776"/>
            <a:ext cx="8952656" cy="54452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singlim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assalom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dalalar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salomat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qalay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parvarish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Ryazandagi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oluchazorni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oluchazor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yodingda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Otam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sho‘rlik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tinmay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qilardi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yeridan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olguncha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Omoch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surib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chekardi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zahmat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16" y="1412776"/>
            <a:ext cx="2952328" cy="39820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3048000" y="19978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97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6439</TotalTime>
  <Words>410</Words>
  <Application>Microsoft Office PowerPoint</Application>
  <PresentationFormat>Широкоэкранный</PresentationFormat>
  <Paragraphs>87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Тема Office</vt:lpstr>
      <vt:lpstr>Презентация PowerPoint</vt:lpstr>
      <vt:lpstr>TOPSHIRIQLARNI  TEKSHIRISH:</vt:lpstr>
      <vt:lpstr>TOPSHIRIQLARNI  TEKSHIRISH: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SINGLIMGA XAT</vt:lpstr>
      <vt:lpstr>SINGLIMGA XAT</vt:lpstr>
      <vt:lpstr>SINGLIMGA XAT</vt:lpstr>
      <vt:lpstr>SINGLIMGA XAT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Пользователь</cp:lastModifiedBy>
  <cp:revision>307</cp:revision>
  <dcterms:created xsi:type="dcterms:W3CDTF">2020-08-03T09:44:14Z</dcterms:created>
  <dcterms:modified xsi:type="dcterms:W3CDTF">2021-03-27T12:28:50Z</dcterms:modified>
</cp:coreProperties>
</file>