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3" r:id="rId2"/>
    <p:sldId id="269" r:id="rId3"/>
    <p:sldId id="310" r:id="rId4"/>
    <p:sldId id="304" r:id="rId5"/>
    <p:sldId id="309" r:id="rId6"/>
    <p:sldId id="312" r:id="rId7"/>
    <p:sldId id="319" r:id="rId8"/>
    <p:sldId id="320" r:id="rId9"/>
    <p:sldId id="321" r:id="rId10"/>
    <p:sldId id="322" r:id="rId11"/>
    <p:sldId id="29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1" d="100"/>
          <a:sy n="61" d="100"/>
        </p:scale>
        <p:origin x="82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43472" y="3501008"/>
            <a:ext cx="7449094" cy="55559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66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66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Arial"/>
                <a:cs typeface="Arial"/>
              </a:rPr>
              <a:t>Mirtemir</a:t>
            </a:r>
            <a:endParaRPr lang="en-US" sz="6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0966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20336" y="482101"/>
            <a:ext cx="20966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192344" y="687727"/>
            <a:ext cx="1993719" cy="957209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60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6000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60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6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927648" y="404664"/>
            <a:ext cx="5295359" cy="1385430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8800" kern="0" spc="300" dirty="0" err="1">
                <a:solidFill>
                  <a:sysClr val="window" lastClr="FFFFFF"/>
                </a:solidFill>
              </a:rPr>
              <a:t>Adabiyot</a:t>
            </a:r>
            <a:endParaRPr lang="en-US" sz="8800" kern="0" spc="300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8760296" y="1052736"/>
            <a:ext cx="6552728" cy="5156138"/>
            <a:chOff x="2418384" y="2054709"/>
            <a:chExt cx="5718012" cy="4787289"/>
          </a:xfrm>
        </p:grpSpPr>
        <p:pic>
          <p:nvPicPr>
            <p:cNvPr id="19" name="Picture 2" descr="D:\1.   Jamoliddinxon-TEGMANG\0.   SLAYDLAR - 5-9 ADABIYOT\rasm\3. ijod ahli\mirtemir\tutut.jpgytu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8384" y="3462961"/>
              <a:ext cx="2162583" cy="337903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/>
          </p:spPr>
        </p:pic>
        <p:sp>
          <p:nvSpPr>
            <p:cNvPr id="23" name="Овал 22"/>
            <p:cNvSpPr/>
            <p:nvPr/>
          </p:nvSpPr>
          <p:spPr>
            <a:xfrm>
              <a:off x="5502896" y="2348880"/>
              <a:ext cx="180020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7956376" y="2054709"/>
              <a:ext cx="180020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332" y="116632"/>
            <a:ext cx="11953328" cy="130100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“BETOBLIGIMDA”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332" y="1556792"/>
            <a:ext cx="6840760" cy="3096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Qovrilmay</a:t>
            </a:r>
            <a:r>
              <a:rPr lang="en-US" sz="3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g‘ashlik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alangasida</a:t>
            </a:r>
            <a:r>
              <a:rPr lang="en-US" sz="3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3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Nafasimni</a:t>
            </a:r>
            <a:r>
              <a:rPr lang="en-US" sz="3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rostlay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ko‘lankasida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7388" y="4221088"/>
            <a:ext cx="8313031" cy="249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29335">
              <a:spcBef>
                <a:spcPct val="20000"/>
              </a:spcBef>
            </a:pP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R="1029335">
              <a:spcBef>
                <a:spcPct val="20000"/>
              </a:spcBef>
              <a:spcAft>
                <a:spcPts val="0"/>
              </a:spcAft>
            </a:pP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ovoziga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quloq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solayin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029335">
              <a:spcBef>
                <a:spcPct val="20000"/>
              </a:spcBef>
              <a:spcAft>
                <a:spcPts val="0"/>
              </a:spcAft>
            </a:pP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R="1029335">
              <a:spcBef>
                <a:spcPct val="20000"/>
              </a:spcBef>
              <a:spcAft>
                <a:spcPts val="0"/>
              </a:spcAft>
            </a:pP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Xayol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og‘ushida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olayin</a:t>
            </a:r>
            <a:r>
              <a:rPr lang="en-US" sz="3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96" y="1556792"/>
            <a:ext cx="5076564" cy="28428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3332" y="1618506"/>
            <a:ext cx="6737890" cy="509143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kungacha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cheklab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yig‘lasin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68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556792"/>
            <a:ext cx="11521280" cy="4813995"/>
          </a:xfrm>
        </p:spPr>
        <p:txBody>
          <a:bodyPr>
            <a:noAutofit/>
          </a:bodyPr>
          <a:lstStyle/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Mirtemirning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Onaginam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Majnuntol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o‘tqazing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misra-si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bajarganligini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Armon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tushunasiz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Fikringizni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uz-Latn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LAR: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MIRTEMIR TURSUNMAT O‘G‘LI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191344" y="5169555"/>
            <a:ext cx="2952328" cy="1201614"/>
          </a:xfrm>
          <a:prstGeom prst="flowChartPunchedTap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910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1978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03712" y="1412776"/>
            <a:ext cx="8568952" cy="4104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Turkistonda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Bobosi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Almaiy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Samarqanddagi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pedagogika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akademiyasida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6" y="1844824"/>
            <a:ext cx="3024336" cy="3024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99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MIRTEMIR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-384720" y="1700808"/>
            <a:ext cx="7560840" cy="4824536"/>
          </a:xfrm>
        </p:spPr>
        <p:txBody>
          <a:bodyPr>
            <a:noAutofit/>
          </a:bodyPr>
          <a:lstStyle/>
          <a:p>
            <a:pPr marL="623888" indent="-514350" algn="just">
              <a:buNone/>
            </a:pP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qishloqning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kun-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botarida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Turkiston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shahri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janubida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O‘tror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Boybalk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хarobalari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Suyri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qal’alaridan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kultepalar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uz-Latn-U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1910-yili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bug‘doy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o‘rog‘ida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qishloqda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tug‘ilibman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chorvador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mulla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…”</a:t>
            </a:r>
            <a:endParaRPr lang="uz-Cyrl-UZ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144" y="1556792"/>
            <a:ext cx="4483602" cy="404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1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IJODIY MEROS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049" y="1336933"/>
            <a:ext cx="804319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1-SHE’RIY TO‘PLAM: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Shu’lalar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qo‘ynida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1928</a:t>
            </a:r>
          </a:p>
          <a:p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to‘plamlari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3833" y="3284984"/>
            <a:ext cx="3541759" cy="8679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SHE’RIYATNING BOBODEHQONI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78151"/>
              </p:ext>
            </p:extLst>
          </p:nvPr>
        </p:nvGraphicFramePr>
        <p:xfrm>
          <a:off x="140780" y="3000587"/>
          <a:ext cx="8015967" cy="3668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875">
                  <a:extLst>
                    <a:ext uri="{9D8B030D-6E8A-4147-A177-3AD203B41FA5}">
                      <a16:colId xmlns:a16="http://schemas.microsoft.com/office/drawing/2014/main" val="1016021534"/>
                    </a:ext>
                  </a:extLst>
                </a:gridCol>
                <a:gridCol w="4044092">
                  <a:extLst>
                    <a:ext uri="{9D8B030D-6E8A-4147-A177-3AD203B41FA5}">
                      <a16:colId xmlns:a16="http://schemas.microsoft.com/office/drawing/2014/main" val="2683374013"/>
                    </a:ext>
                  </a:extLst>
                </a:gridCol>
              </a:tblGrid>
              <a:tr h="3668773">
                <a:tc>
                  <a:txBody>
                    <a:bodyPr/>
                    <a:lstStyle/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Zafar</a:t>
                      </a:r>
                      <a:r>
                        <a:rPr lang="en-US" sz="3000" b="0" kern="1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Qaynashlar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Tong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Bong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Poytaxt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O‘ch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Surat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</a:t>
                      </a:r>
                      <a:endParaRPr lang="ru-RU" sz="30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Qoraqalpoq daftari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3000" b="0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Tingla, hayot!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Izlaganim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Tog‘day tayanchim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”;</a:t>
                      </a:r>
                    </a:p>
                    <a:p>
                      <a:pPr marL="909638" indent="-45720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uz-Cyrl-UZ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Yodgorlik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”.</a:t>
                      </a:r>
                      <a:endParaRPr lang="ru-RU" sz="30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303932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8328508" y="1542010"/>
            <a:ext cx="3672408" cy="137487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Tanburim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1926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6217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45517"/>
            <a:ext cx="12192000" cy="141763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TARJIMALAR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1864" y="1844824"/>
            <a:ext cx="11521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91344" y="1589170"/>
            <a:ext cx="5832648" cy="47525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spcBef>
                <a:spcPts val="800"/>
              </a:spcBef>
            </a:pP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S.Pushkin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M.Y.Lermontov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N.A.Nekrasov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T.G.Shevchenko 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Homer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Shota Rustaveli,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Heyne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hakur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Maxtumquli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Berdaq, 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Nozim Hikmat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Qırq qız - The Qaraqalpaq Wor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046" y="1844823"/>
            <a:ext cx="2376264" cy="36629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1028" name="Picture 4" descr="Скачать Эпос Манас для Andro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364" y="1844823"/>
            <a:ext cx="2664296" cy="36629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3" name="TextBox 2"/>
          <p:cNvSpPr txBox="1"/>
          <p:nvPr/>
        </p:nvSpPr>
        <p:spPr>
          <a:xfrm>
            <a:off x="6762042" y="5733256"/>
            <a:ext cx="2016224" cy="563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Qirqqiz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5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“TOSHBU”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9336" y="1628800"/>
            <a:ext cx="9145016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Chayirsan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chechansan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chuchuksan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so‘zsiz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Ertakday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ezgusan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yanglig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ololmas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ilg‘asa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ko‘zsiz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Holbuki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munglug‘san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G‘amdan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ko‘ksing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chok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91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“TOSHBU”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9336" y="1628800"/>
            <a:ext cx="8640960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jangga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jo‘narkan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Bo‘shashma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devdi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Bo‘shashgan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bo‘lolding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Bilarding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jonidek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sevdi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Egningda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kalta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oyoqda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alt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0296" y="1484784"/>
            <a:ext cx="3134990" cy="36507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8287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“TOSHBU”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8778" y="1628800"/>
            <a:ext cx="7435374" cy="4392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suyuk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paxtazoringga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Jo‘yaklarda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qorayguncha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tikding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devkoringga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alt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7164" y="1628800"/>
            <a:ext cx="4485500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6504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“TOSHBU”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07368" y="1628800"/>
            <a:ext cx="8208912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xo‘rlagan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insonmas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Ko‘zlaringda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g‘urur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O‘zbekistonmas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</a:p>
          <a:p>
            <a:pPr marL="0" indent="0">
              <a:buNone/>
            </a:pP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jahonmas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Toshbu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Как собирают хлопок в Узбекистане | Тревел на всю голову | Яндекс Дзен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2" y="1628800"/>
            <a:ext cx="4430505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8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7625</TotalTime>
  <Words>318</Words>
  <Application>Microsoft Office PowerPoint</Application>
  <PresentationFormat>Широкоэкранный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Тема Office</vt:lpstr>
      <vt:lpstr>Презентация PowerPoint</vt:lpstr>
      <vt:lpstr>MIRTEMIR TURSUNMAT O‘G‘LI</vt:lpstr>
      <vt:lpstr>MIRTEMIR</vt:lpstr>
      <vt:lpstr>IJODIY MEROS</vt:lpstr>
      <vt:lpstr>TARJIMALAR</vt:lpstr>
      <vt:lpstr>“TOSHBU”</vt:lpstr>
      <vt:lpstr>“TOSHBU”</vt:lpstr>
      <vt:lpstr>“TOSHBU”</vt:lpstr>
      <vt:lpstr>“TOSHBU”</vt:lpstr>
      <vt:lpstr>“BETOBLIGIMDA”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Пользователь</cp:lastModifiedBy>
  <cp:revision>332</cp:revision>
  <dcterms:created xsi:type="dcterms:W3CDTF">2020-08-03T09:44:14Z</dcterms:created>
  <dcterms:modified xsi:type="dcterms:W3CDTF">2021-03-27T10:48:15Z</dcterms:modified>
</cp:coreProperties>
</file>