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03" r:id="rId2"/>
    <p:sldId id="269" r:id="rId3"/>
    <p:sldId id="310" r:id="rId4"/>
    <p:sldId id="304" r:id="rId5"/>
    <p:sldId id="309" r:id="rId6"/>
    <p:sldId id="312" r:id="rId7"/>
    <p:sldId id="319" r:id="rId8"/>
    <p:sldId id="320" r:id="rId9"/>
    <p:sldId id="321" r:id="rId10"/>
    <p:sldId id="322" r:id="rId11"/>
    <p:sldId id="294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FFFF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1" d="100"/>
          <a:sy n="61" d="100"/>
        </p:scale>
        <p:origin x="820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EB3729-AEEB-4E5C-B137-06CF33C155FE}" type="datetimeFigureOut">
              <a:rPr lang="ru-RU" smtClean="0"/>
              <a:t>27.03.2021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51D78-0857-4490-B9BA-15E63EB692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760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69578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7"/>
            <a:ext cx="12173957" cy="215805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343472" y="3501008"/>
            <a:ext cx="7449094" cy="555598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>
              <a:lnSpc>
                <a:spcPts val="4132"/>
              </a:lnSpc>
              <a:spcBef>
                <a:spcPts val="233"/>
              </a:spcBef>
            </a:pPr>
            <a:r>
              <a:rPr sz="6600" b="1" dirty="0" err="1" smtClean="0">
                <a:solidFill>
                  <a:srgbClr val="002060"/>
                </a:solidFill>
                <a:latin typeface="Arial"/>
                <a:cs typeface="Arial"/>
              </a:rPr>
              <a:t>Mavzu</a:t>
            </a:r>
            <a:r>
              <a:rPr sz="6600" b="1" dirty="0" smtClean="0">
                <a:solidFill>
                  <a:srgbClr val="002060"/>
                </a:solidFill>
                <a:latin typeface="Arial"/>
                <a:cs typeface="Arial"/>
              </a:rPr>
              <a:t>:</a:t>
            </a:r>
            <a:r>
              <a:rPr lang="en-US" sz="66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6600" b="1" dirty="0" err="1" smtClean="0">
                <a:solidFill>
                  <a:srgbClr val="002060"/>
                </a:solidFill>
                <a:latin typeface="Arial"/>
                <a:cs typeface="Arial"/>
              </a:rPr>
              <a:t>Mirtemir</a:t>
            </a:r>
            <a:endParaRPr lang="en-US" sz="66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14455" y="2589496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214455" y="4581128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134374" y="482101"/>
            <a:ext cx="209664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57150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120336" y="482101"/>
            <a:ext cx="209664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9192344" y="687727"/>
            <a:ext cx="1993719" cy="957209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>
              <a:spcBef>
                <a:spcPts val="265"/>
              </a:spcBef>
            </a:pPr>
            <a:r>
              <a:rPr lang="en-US" sz="6000" b="1" spc="21" dirty="0" smtClean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r>
              <a:rPr lang="ru-RU" sz="6000" b="1" spc="21" dirty="0" smtClean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6000" spc="-11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6000" dirty="0">
              <a:latin typeface="Arial"/>
              <a:cs typeface="Arial"/>
            </a:endParaRPr>
          </a:p>
        </p:txBody>
      </p:sp>
      <p:sp>
        <p:nvSpPr>
          <p:cNvPr id="46" name="object 2">
            <a:extLst>
              <a:ext uri="{FF2B5EF4-FFF2-40B4-BE49-F238E27FC236}">
                <a16:creationId xmlns:a16="http://schemas.microsoft.com/office/drawing/2014/main" id="{B8AE967A-8A32-463D-BEB3-961169192AFF}"/>
              </a:ext>
            </a:extLst>
          </p:cNvPr>
          <p:cNvSpPr txBox="1">
            <a:spLocks/>
          </p:cNvSpPr>
          <p:nvPr/>
        </p:nvSpPr>
        <p:spPr>
          <a:xfrm>
            <a:off x="2927648" y="404664"/>
            <a:ext cx="5295359" cy="1385430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defTabSz="1935419">
              <a:spcBef>
                <a:spcPts val="241"/>
              </a:spcBef>
              <a:defRPr/>
            </a:pPr>
            <a:r>
              <a:rPr lang="en-US" sz="8800" kern="0" spc="300" dirty="0" err="1">
                <a:solidFill>
                  <a:sysClr val="window" lastClr="FFFFFF"/>
                </a:solidFill>
              </a:rPr>
              <a:t>Adabiyot</a:t>
            </a:r>
            <a:endParaRPr lang="en-US" sz="8800" kern="0" spc="300" dirty="0">
              <a:solidFill>
                <a:sysClr val="window" lastClr="FFFFFF"/>
              </a:solidFill>
            </a:endParaRPr>
          </a:p>
        </p:txBody>
      </p:sp>
      <p:sp>
        <p:nvSpPr>
          <p:cNvPr id="47" name="object 11">
            <a:extLst>
              <a:ext uri="{FF2B5EF4-FFF2-40B4-BE49-F238E27FC236}">
                <a16:creationId xmlns:a16="http://schemas.microsoft.com/office/drawing/2014/main" id="{38127922-7F66-46DD-B48F-9CFEFAEAC55F}"/>
              </a:ext>
            </a:extLst>
          </p:cNvPr>
          <p:cNvSpPr/>
          <p:nvPr/>
        </p:nvSpPr>
        <p:spPr>
          <a:xfrm>
            <a:off x="704893" y="614405"/>
            <a:ext cx="936801" cy="897823"/>
          </a:xfrm>
          <a:custGeom>
            <a:avLst/>
            <a:gdLst/>
            <a:ahLst/>
            <a:cxnLst/>
            <a:rect l="l" t="t" r="r" b="b"/>
            <a:pathLst>
              <a:path w="442595" h="424180">
                <a:moveTo>
                  <a:pt x="439548" y="319402"/>
                </a:moveTo>
                <a:lnTo>
                  <a:pt x="52138" y="319402"/>
                </a:lnTo>
                <a:lnTo>
                  <a:pt x="31861" y="323505"/>
                </a:lnTo>
                <a:lnTo>
                  <a:pt x="15286" y="334689"/>
                </a:lnTo>
                <a:lnTo>
                  <a:pt x="4103" y="351264"/>
                </a:lnTo>
                <a:lnTo>
                  <a:pt x="0" y="371541"/>
                </a:lnTo>
                <a:lnTo>
                  <a:pt x="4103" y="391814"/>
                </a:lnTo>
                <a:lnTo>
                  <a:pt x="15286" y="408387"/>
                </a:lnTo>
                <a:lnTo>
                  <a:pt x="31861" y="419570"/>
                </a:lnTo>
                <a:lnTo>
                  <a:pt x="52138" y="423673"/>
                </a:lnTo>
                <a:lnTo>
                  <a:pt x="328301" y="423673"/>
                </a:lnTo>
                <a:lnTo>
                  <a:pt x="331199" y="420775"/>
                </a:lnTo>
                <a:lnTo>
                  <a:pt x="331199" y="413618"/>
                </a:lnTo>
                <a:lnTo>
                  <a:pt x="328301" y="410716"/>
                </a:lnTo>
                <a:lnTo>
                  <a:pt x="52138" y="410716"/>
                </a:lnTo>
                <a:lnTo>
                  <a:pt x="36902" y="407633"/>
                </a:lnTo>
                <a:lnTo>
                  <a:pt x="24445" y="399230"/>
                </a:lnTo>
                <a:lnTo>
                  <a:pt x="16039" y="386776"/>
                </a:lnTo>
                <a:lnTo>
                  <a:pt x="12955" y="371541"/>
                </a:lnTo>
                <a:lnTo>
                  <a:pt x="16039" y="356305"/>
                </a:lnTo>
                <a:lnTo>
                  <a:pt x="24445" y="343850"/>
                </a:lnTo>
                <a:lnTo>
                  <a:pt x="36902" y="335446"/>
                </a:lnTo>
                <a:lnTo>
                  <a:pt x="52138" y="332362"/>
                </a:lnTo>
                <a:lnTo>
                  <a:pt x="439548" y="332362"/>
                </a:lnTo>
                <a:lnTo>
                  <a:pt x="442446" y="329457"/>
                </a:lnTo>
                <a:lnTo>
                  <a:pt x="442446" y="322300"/>
                </a:lnTo>
                <a:lnTo>
                  <a:pt x="439548" y="319402"/>
                </a:lnTo>
                <a:close/>
              </a:path>
              <a:path w="442595" h="424180">
                <a:moveTo>
                  <a:pt x="439548" y="410716"/>
                </a:moveTo>
                <a:lnTo>
                  <a:pt x="354347" y="410716"/>
                </a:lnTo>
                <a:lnTo>
                  <a:pt x="351445" y="413618"/>
                </a:lnTo>
                <a:lnTo>
                  <a:pt x="351445" y="420775"/>
                </a:lnTo>
                <a:lnTo>
                  <a:pt x="354347" y="423673"/>
                </a:lnTo>
                <a:lnTo>
                  <a:pt x="439548" y="423673"/>
                </a:lnTo>
                <a:lnTo>
                  <a:pt x="442446" y="420775"/>
                </a:lnTo>
                <a:lnTo>
                  <a:pt x="442446" y="413618"/>
                </a:lnTo>
                <a:lnTo>
                  <a:pt x="439548" y="410716"/>
                </a:lnTo>
                <a:close/>
              </a:path>
              <a:path w="442595" h="424180">
                <a:moveTo>
                  <a:pt x="432503" y="332362"/>
                </a:moveTo>
                <a:lnTo>
                  <a:pt x="418830" y="332362"/>
                </a:lnTo>
                <a:lnTo>
                  <a:pt x="416437" y="340457"/>
                </a:lnTo>
                <a:lnTo>
                  <a:pt x="414121" y="350137"/>
                </a:lnTo>
                <a:lnTo>
                  <a:pt x="412372" y="360724"/>
                </a:lnTo>
                <a:lnTo>
                  <a:pt x="411680" y="371541"/>
                </a:lnTo>
                <a:lnTo>
                  <a:pt x="412372" y="382354"/>
                </a:lnTo>
                <a:lnTo>
                  <a:pt x="414121" y="392940"/>
                </a:lnTo>
                <a:lnTo>
                  <a:pt x="416437" y="402620"/>
                </a:lnTo>
                <a:lnTo>
                  <a:pt x="418830" y="410716"/>
                </a:lnTo>
                <a:lnTo>
                  <a:pt x="432503" y="410716"/>
                </a:lnTo>
                <a:lnTo>
                  <a:pt x="430159" y="403448"/>
                </a:lnTo>
                <a:lnTo>
                  <a:pt x="427579" y="393776"/>
                </a:lnTo>
                <a:lnTo>
                  <a:pt x="425494" y="382780"/>
                </a:lnTo>
                <a:lnTo>
                  <a:pt x="424637" y="371541"/>
                </a:lnTo>
                <a:lnTo>
                  <a:pt x="425494" y="360297"/>
                </a:lnTo>
                <a:lnTo>
                  <a:pt x="427579" y="349299"/>
                </a:lnTo>
                <a:lnTo>
                  <a:pt x="430159" y="339627"/>
                </a:lnTo>
                <a:lnTo>
                  <a:pt x="432503" y="332362"/>
                </a:lnTo>
                <a:close/>
              </a:path>
              <a:path w="442595" h="424180">
                <a:moveTo>
                  <a:pt x="437324" y="60998"/>
                </a:moveTo>
                <a:lnTo>
                  <a:pt x="91180" y="60998"/>
                </a:lnTo>
                <a:lnTo>
                  <a:pt x="72562" y="64766"/>
                </a:lnTo>
                <a:lnTo>
                  <a:pt x="57340" y="75038"/>
                </a:lnTo>
                <a:lnTo>
                  <a:pt x="47069" y="90259"/>
                </a:lnTo>
                <a:lnTo>
                  <a:pt x="43300" y="108878"/>
                </a:lnTo>
                <a:lnTo>
                  <a:pt x="47069" y="127498"/>
                </a:lnTo>
                <a:lnTo>
                  <a:pt x="57340" y="142719"/>
                </a:lnTo>
                <a:lnTo>
                  <a:pt x="72562" y="152990"/>
                </a:lnTo>
                <a:lnTo>
                  <a:pt x="91180" y="156758"/>
                </a:lnTo>
                <a:lnTo>
                  <a:pt x="69324" y="156758"/>
                </a:lnTo>
                <a:lnTo>
                  <a:pt x="27786" y="184311"/>
                </a:lnTo>
                <a:lnTo>
                  <a:pt x="24237" y="274312"/>
                </a:lnTo>
                <a:lnTo>
                  <a:pt x="27786" y="291847"/>
                </a:lnTo>
                <a:lnTo>
                  <a:pt x="37458" y="306181"/>
                </a:lnTo>
                <a:lnTo>
                  <a:pt x="51791" y="315853"/>
                </a:lnTo>
                <a:lnTo>
                  <a:pt x="69324" y="319402"/>
                </a:lnTo>
                <a:lnTo>
                  <a:pt x="390660" y="319402"/>
                </a:lnTo>
                <a:lnTo>
                  <a:pt x="393559" y="316500"/>
                </a:lnTo>
                <a:lnTo>
                  <a:pt x="393559" y="309347"/>
                </a:lnTo>
                <a:lnTo>
                  <a:pt x="390660" y="306445"/>
                </a:lnTo>
                <a:lnTo>
                  <a:pt x="69324" y="306445"/>
                </a:lnTo>
                <a:lnTo>
                  <a:pt x="56828" y="303917"/>
                </a:lnTo>
                <a:lnTo>
                  <a:pt x="46614" y="297025"/>
                </a:lnTo>
                <a:lnTo>
                  <a:pt x="39723" y="286810"/>
                </a:lnTo>
                <a:lnTo>
                  <a:pt x="37194" y="274312"/>
                </a:lnTo>
                <a:lnTo>
                  <a:pt x="37311" y="201264"/>
                </a:lnTo>
                <a:lnTo>
                  <a:pt x="39723" y="189349"/>
                </a:lnTo>
                <a:lnTo>
                  <a:pt x="46614" y="179135"/>
                </a:lnTo>
                <a:lnTo>
                  <a:pt x="56828" y="172243"/>
                </a:lnTo>
                <a:lnTo>
                  <a:pt x="69324" y="169715"/>
                </a:lnTo>
                <a:lnTo>
                  <a:pt x="272069" y="169715"/>
                </a:lnTo>
                <a:lnTo>
                  <a:pt x="272069" y="143798"/>
                </a:lnTo>
                <a:lnTo>
                  <a:pt x="91180" y="143798"/>
                </a:lnTo>
                <a:lnTo>
                  <a:pt x="77602" y="141049"/>
                </a:lnTo>
                <a:lnTo>
                  <a:pt x="66500" y="133558"/>
                </a:lnTo>
                <a:lnTo>
                  <a:pt x="59008" y="122457"/>
                </a:lnTo>
                <a:lnTo>
                  <a:pt x="56259" y="108878"/>
                </a:lnTo>
                <a:lnTo>
                  <a:pt x="59008" y="95299"/>
                </a:lnTo>
                <a:lnTo>
                  <a:pt x="66500" y="84196"/>
                </a:lnTo>
                <a:lnTo>
                  <a:pt x="77602" y="76703"/>
                </a:lnTo>
                <a:lnTo>
                  <a:pt x="91180" y="73954"/>
                </a:lnTo>
                <a:lnTo>
                  <a:pt x="437324" y="73954"/>
                </a:lnTo>
                <a:lnTo>
                  <a:pt x="440228" y="71056"/>
                </a:lnTo>
                <a:lnTo>
                  <a:pt x="440228" y="63900"/>
                </a:lnTo>
                <a:lnTo>
                  <a:pt x="437324" y="60998"/>
                </a:lnTo>
                <a:close/>
              </a:path>
              <a:path w="442595" h="424180">
                <a:moveTo>
                  <a:pt x="364773" y="279319"/>
                </a:moveTo>
                <a:lnTo>
                  <a:pt x="358407" y="282596"/>
                </a:lnTo>
                <a:lnTo>
                  <a:pt x="357159" y="286501"/>
                </a:lnTo>
                <a:lnTo>
                  <a:pt x="361878" y="295652"/>
                </a:lnTo>
                <a:lnTo>
                  <a:pt x="365412" y="301195"/>
                </a:lnTo>
                <a:lnTo>
                  <a:pt x="369417" y="306445"/>
                </a:lnTo>
                <a:lnTo>
                  <a:pt x="386379" y="306445"/>
                </a:lnTo>
                <a:lnTo>
                  <a:pt x="381764" y="301183"/>
                </a:lnTo>
                <a:lnTo>
                  <a:pt x="377507" y="295584"/>
                </a:lnTo>
                <a:lnTo>
                  <a:pt x="373727" y="289832"/>
                </a:lnTo>
                <a:lnTo>
                  <a:pt x="370316" y="283748"/>
                </a:lnTo>
                <a:lnTo>
                  <a:pt x="368679" y="280569"/>
                </a:lnTo>
                <a:lnTo>
                  <a:pt x="364773" y="279319"/>
                </a:lnTo>
                <a:close/>
              </a:path>
              <a:path w="442595" h="424180">
                <a:moveTo>
                  <a:pt x="386358" y="169715"/>
                </a:moveTo>
                <a:lnTo>
                  <a:pt x="369388" y="169715"/>
                </a:lnTo>
                <a:lnTo>
                  <a:pt x="359477" y="185128"/>
                </a:lnTo>
                <a:lnTo>
                  <a:pt x="352251" y="201849"/>
                </a:lnTo>
                <a:lnTo>
                  <a:pt x="347827" y="219594"/>
                </a:lnTo>
                <a:lnTo>
                  <a:pt x="346326" y="238079"/>
                </a:lnTo>
                <a:lnTo>
                  <a:pt x="346326" y="244717"/>
                </a:lnTo>
                <a:lnTo>
                  <a:pt x="346913" y="251369"/>
                </a:lnTo>
                <a:lnTo>
                  <a:pt x="348612" y="260992"/>
                </a:lnTo>
                <a:lnTo>
                  <a:pt x="351345" y="263199"/>
                </a:lnTo>
                <a:lnTo>
                  <a:pt x="354804" y="263199"/>
                </a:lnTo>
                <a:lnTo>
                  <a:pt x="355185" y="263170"/>
                </a:lnTo>
                <a:lnTo>
                  <a:pt x="359088" y="262475"/>
                </a:lnTo>
                <a:lnTo>
                  <a:pt x="361439" y="259113"/>
                </a:lnTo>
                <a:lnTo>
                  <a:pt x="359801" y="249850"/>
                </a:lnTo>
                <a:lnTo>
                  <a:pt x="359352" y="244717"/>
                </a:lnTo>
                <a:lnTo>
                  <a:pt x="359286" y="238079"/>
                </a:lnTo>
                <a:lnTo>
                  <a:pt x="361058" y="219208"/>
                </a:lnTo>
                <a:lnTo>
                  <a:pt x="366268" y="201264"/>
                </a:lnTo>
                <a:lnTo>
                  <a:pt x="374754" y="184637"/>
                </a:lnTo>
                <a:lnTo>
                  <a:pt x="386358" y="169715"/>
                </a:lnTo>
                <a:close/>
              </a:path>
              <a:path w="442595" h="424180">
                <a:moveTo>
                  <a:pt x="305304" y="191105"/>
                </a:moveTo>
                <a:lnTo>
                  <a:pt x="282202" y="191105"/>
                </a:lnTo>
                <a:lnTo>
                  <a:pt x="291815" y="202039"/>
                </a:lnTo>
                <a:lnTo>
                  <a:pt x="295783" y="203028"/>
                </a:lnTo>
                <a:lnTo>
                  <a:pt x="302975" y="200322"/>
                </a:lnTo>
                <a:lnTo>
                  <a:pt x="305304" y="196959"/>
                </a:lnTo>
                <a:lnTo>
                  <a:pt x="305304" y="191105"/>
                </a:lnTo>
                <a:close/>
              </a:path>
              <a:path w="442595" h="424180">
                <a:moveTo>
                  <a:pt x="272069" y="169715"/>
                </a:moveTo>
                <a:lnTo>
                  <a:pt x="259105" y="169715"/>
                </a:lnTo>
                <a:lnTo>
                  <a:pt x="259105" y="196959"/>
                </a:lnTo>
                <a:lnTo>
                  <a:pt x="261432" y="200322"/>
                </a:lnTo>
                <a:lnTo>
                  <a:pt x="265035" y="201676"/>
                </a:lnTo>
                <a:lnTo>
                  <a:pt x="267544" y="202759"/>
                </a:lnTo>
                <a:lnTo>
                  <a:pt x="272141" y="202359"/>
                </a:lnTo>
                <a:lnTo>
                  <a:pt x="275132" y="199155"/>
                </a:lnTo>
                <a:lnTo>
                  <a:pt x="282202" y="191105"/>
                </a:lnTo>
                <a:lnTo>
                  <a:pt x="305304" y="191105"/>
                </a:lnTo>
                <a:lnTo>
                  <a:pt x="305304" y="183017"/>
                </a:lnTo>
                <a:lnTo>
                  <a:pt x="272069" y="183017"/>
                </a:lnTo>
                <a:lnTo>
                  <a:pt x="272069" y="169715"/>
                </a:lnTo>
                <a:close/>
              </a:path>
              <a:path w="442595" h="424180">
                <a:moveTo>
                  <a:pt x="284565" y="175701"/>
                </a:moveTo>
                <a:lnTo>
                  <a:pt x="279845" y="175701"/>
                </a:lnTo>
                <a:lnTo>
                  <a:pt x="277606" y="176712"/>
                </a:lnTo>
                <a:lnTo>
                  <a:pt x="272069" y="183017"/>
                </a:lnTo>
                <a:lnTo>
                  <a:pt x="292345" y="183017"/>
                </a:lnTo>
                <a:lnTo>
                  <a:pt x="286804" y="176712"/>
                </a:lnTo>
                <a:lnTo>
                  <a:pt x="284565" y="175701"/>
                </a:lnTo>
                <a:close/>
              </a:path>
              <a:path w="442595" h="424180">
                <a:moveTo>
                  <a:pt x="367595" y="104612"/>
                </a:moveTo>
                <a:lnTo>
                  <a:pt x="292345" y="104612"/>
                </a:lnTo>
                <a:lnTo>
                  <a:pt x="292345" y="183017"/>
                </a:lnTo>
                <a:lnTo>
                  <a:pt x="305304" y="183017"/>
                </a:lnTo>
                <a:lnTo>
                  <a:pt x="305304" y="169715"/>
                </a:lnTo>
                <a:lnTo>
                  <a:pt x="390660" y="169715"/>
                </a:lnTo>
                <a:lnTo>
                  <a:pt x="393559" y="166813"/>
                </a:lnTo>
                <a:lnTo>
                  <a:pt x="393559" y="159656"/>
                </a:lnTo>
                <a:lnTo>
                  <a:pt x="390660" y="156758"/>
                </a:lnTo>
                <a:lnTo>
                  <a:pt x="437324" y="156758"/>
                </a:lnTo>
                <a:lnTo>
                  <a:pt x="440228" y="153860"/>
                </a:lnTo>
                <a:lnTo>
                  <a:pt x="440228" y="146704"/>
                </a:lnTo>
                <a:lnTo>
                  <a:pt x="437324" y="143798"/>
                </a:lnTo>
                <a:lnTo>
                  <a:pt x="305297" y="143798"/>
                </a:lnTo>
                <a:lnTo>
                  <a:pt x="305297" y="104616"/>
                </a:lnTo>
                <a:lnTo>
                  <a:pt x="367595" y="104612"/>
                </a:lnTo>
                <a:close/>
              </a:path>
              <a:path w="442595" h="424180">
                <a:moveTo>
                  <a:pt x="367591" y="91659"/>
                </a:moveTo>
                <a:lnTo>
                  <a:pt x="253306" y="91659"/>
                </a:lnTo>
                <a:lnTo>
                  <a:pt x="250404" y="94557"/>
                </a:lnTo>
                <a:lnTo>
                  <a:pt x="250404" y="101714"/>
                </a:lnTo>
                <a:lnTo>
                  <a:pt x="253306" y="104616"/>
                </a:lnTo>
                <a:lnTo>
                  <a:pt x="259105" y="104616"/>
                </a:lnTo>
                <a:lnTo>
                  <a:pt x="259105" y="143798"/>
                </a:lnTo>
                <a:lnTo>
                  <a:pt x="272069" y="143798"/>
                </a:lnTo>
                <a:lnTo>
                  <a:pt x="272069" y="104612"/>
                </a:lnTo>
                <a:lnTo>
                  <a:pt x="367595" y="104612"/>
                </a:lnTo>
                <a:lnTo>
                  <a:pt x="370493" y="101714"/>
                </a:lnTo>
                <a:lnTo>
                  <a:pt x="370493" y="94557"/>
                </a:lnTo>
                <a:lnTo>
                  <a:pt x="367591" y="91659"/>
                </a:lnTo>
                <a:close/>
              </a:path>
              <a:path w="442595" h="424180">
                <a:moveTo>
                  <a:pt x="431038" y="73954"/>
                </a:moveTo>
                <a:lnTo>
                  <a:pt x="417382" y="73954"/>
                </a:lnTo>
                <a:lnTo>
                  <a:pt x="415252" y="81289"/>
                </a:lnTo>
                <a:lnTo>
                  <a:pt x="413226" y="89930"/>
                </a:lnTo>
                <a:lnTo>
                  <a:pt x="411711" y="99314"/>
                </a:lnTo>
                <a:lnTo>
                  <a:pt x="411115" y="108878"/>
                </a:lnTo>
                <a:lnTo>
                  <a:pt x="411711" y="118442"/>
                </a:lnTo>
                <a:lnTo>
                  <a:pt x="413226" y="127825"/>
                </a:lnTo>
                <a:lnTo>
                  <a:pt x="415252" y="136465"/>
                </a:lnTo>
                <a:lnTo>
                  <a:pt x="417382" y="143798"/>
                </a:lnTo>
                <a:lnTo>
                  <a:pt x="431038" y="143798"/>
                </a:lnTo>
                <a:lnTo>
                  <a:pt x="428929" y="137197"/>
                </a:lnTo>
                <a:lnTo>
                  <a:pt x="426650" y="128562"/>
                </a:lnTo>
                <a:lnTo>
                  <a:pt x="424826" y="118815"/>
                </a:lnTo>
                <a:lnTo>
                  <a:pt x="424079" y="108878"/>
                </a:lnTo>
                <a:lnTo>
                  <a:pt x="424826" y="98940"/>
                </a:lnTo>
                <a:lnTo>
                  <a:pt x="426650" y="89193"/>
                </a:lnTo>
                <a:lnTo>
                  <a:pt x="428929" y="80557"/>
                </a:lnTo>
                <a:lnTo>
                  <a:pt x="431038" y="73954"/>
                </a:lnTo>
                <a:close/>
              </a:path>
              <a:path w="442595" h="424180">
                <a:moveTo>
                  <a:pt x="64557" y="118"/>
                </a:moveTo>
                <a:lnTo>
                  <a:pt x="30742" y="118"/>
                </a:lnTo>
                <a:lnTo>
                  <a:pt x="18905" y="2514"/>
                </a:lnTo>
                <a:lnTo>
                  <a:pt x="9229" y="9045"/>
                </a:lnTo>
                <a:lnTo>
                  <a:pt x="2701" y="18723"/>
                </a:lnTo>
                <a:lnTo>
                  <a:pt x="306" y="30560"/>
                </a:lnTo>
                <a:lnTo>
                  <a:pt x="2701" y="42397"/>
                </a:lnTo>
                <a:lnTo>
                  <a:pt x="9229" y="52074"/>
                </a:lnTo>
                <a:lnTo>
                  <a:pt x="18905" y="58602"/>
                </a:lnTo>
                <a:lnTo>
                  <a:pt x="30742" y="60998"/>
                </a:lnTo>
                <a:lnTo>
                  <a:pt x="388849" y="60998"/>
                </a:lnTo>
                <a:lnTo>
                  <a:pt x="391222" y="59400"/>
                </a:lnTo>
                <a:lnTo>
                  <a:pt x="393209" y="54518"/>
                </a:lnTo>
                <a:lnTo>
                  <a:pt x="392619" y="51714"/>
                </a:lnTo>
                <a:lnTo>
                  <a:pt x="388842" y="48041"/>
                </a:lnTo>
                <a:lnTo>
                  <a:pt x="21102" y="48041"/>
                </a:lnTo>
                <a:lnTo>
                  <a:pt x="13265" y="40200"/>
                </a:lnTo>
                <a:lnTo>
                  <a:pt x="13265" y="20923"/>
                </a:lnTo>
                <a:lnTo>
                  <a:pt x="21102" y="13078"/>
                </a:lnTo>
                <a:lnTo>
                  <a:pt x="64557" y="13078"/>
                </a:lnTo>
                <a:lnTo>
                  <a:pt x="67456" y="10180"/>
                </a:lnTo>
                <a:lnTo>
                  <a:pt x="67456" y="3023"/>
                </a:lnTo>
                <a:lnTo>
                  <a:pt x="64557" y="118"/>
                </a:lnTo>
                <a:close/>
              </a:path>
              <a:path w="442595" h="424180">
                <a:moveTo>
                  <a:pt x="392421" y="0"/>
                </a:moveTo>
                <a:lnTo>
                  <a:pt x="386206" y="118"/>
                </a:lnTo>
                <a:lnTo>
                  <a:pt x="90333" y="118"/>
                </a:lnTo>
                <a:lnTo>
                  <a:pt x="87435" y="3023"/>
                </a:lnTo>
                <a:lnTo>
                  <a:pt x="87435" y="10180"/>
                </a:lnTo>
                <a:lnTo>
                  <a:pt x="90333" y="13078"/>
                </a:lnTo>
                <a:lnTo>
                  <a:pt x="373614" y="13078"/>
                </a:lnTo>
                <a:lnTo>
                  <a:pt x="370989" y="18453"/>
                </a:lnTo>
                <a:lnTo>
                  <a:pt x="369600" y="24392"/>
                </a:lnTo>
                <a:lnTo>
                  <a:pt x="369600" y="36730"/>
                </a:lnTo>
                <a:lnTo>
                  <a:pt x="370987" y="42670"/>
                </a:lnTo>
                <a:lnTo>
                  <a:pt x="373611" y="48041"/>
                </a:lnTo>
                <a:lnTo>
                  <a:pt x="388842" y="48041"/>
                </a:lnTo>
                <a:lnTo>
                  <a:pt x="385462" y="44754"/>
                </a:lnTo>
                <a:lnTo>
                  <a:pt x="382557" y="37890"/>
                </a:lnTo>
                <a:lnTo>
                  <a:pt x="382557" y="23227"/>
                </a:lnTo>
                <a:lnTo>
                  <a:pt x="385462" y="16369"/>
                </a:lnTo>
                <a:lnTo>
                  <a:pt x="390729" y="11245"/>
                </a:lnTo>
                <a:lnTo>
                  <a:pt x="394487" y="7793"/>
                </a:lnTo>
                <a:lnTo>
                  <a:pt x="392421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12">
            <a:extLst>
              <a:ext uri="{FF2B5EF4-FFF2-40B4-BE49-F238E27FC236}">
                <a16:creationId xmlns:a16="http://schemas.microsoft.com/office/drawing/2014/main" id="{4BA87E8F-AB13-4B1A-98DA-14DD43AEABCF}"/>
              </a:ext>
            </a:extLst>
          </p:cNvPr>
          <p:cNvSpPr/>
          <p:nvPr/>
        </p:nvSpPr>
        <p:spPr>
          <a:xfrm>
            <a:off x="1094599" y="1111867"/>
            <a:ext cx="329292" cy="0"/>
          </a:xfrm>
          <a:custGeom>
            <a:avLst/>
            <a:gdLst/>
            <a:ahLst/>
            <a:cxnLst/>
            <a:rect l="l" t="t" r="r" b="b"/>
            <a:pathLst>
              <a:path w="155575">
                <a:moveTo>
                  <a:pt x="0" y="0"/>
                </a:moveTo>
                <a:lnTo>
                  <a:pt x="155365" y="0"/>
                </a:lnTo>
              </a:path>
            </a:pathLst>
          </a:custGeom>
          <a:ln w="12956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13">
            <a:extLst>
              <a:ext uri="{FF2B5EF4-FFF2-40B4-BE49-F238E27FC236}">
                <a16:creationId xmlns:a16="http://schemas.microsoft.com/office/drawing/2014/main" id="{B0334A9A-6476-4878-93C5-A3D2EC2917B4}"/>
              </a:ext>
            </a:extLst>
          </p:cNvPr>
          <p:cNvSpPr/>
          <p:nvPr/>
        </p:nvSpPr>
        <p:spPr>
          <a:xfrm>
            <a:off x="1234903" y="1405393"/>
            <a:ext cx="90051" cy="28225"/>
          </a:xfrm>
          <a:custGeom>
            <a:avLst/>
            <a:gdLst/>
            <a:ahLst/>
            <a:cxnLst/>
            <a:rect l="l" t="t" r="r" b="b"/>
            <a:pathLst>
              <a:path w="42545" h="13334">
                <a:moveTo>
                  <a:pt x="39164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60"/>
                </a:lnTo>
                <a:lnTo>
                  <a:pt x="39164" y="12960"/>
                </a:lnTo>
                <a:lnTo>
                  <a:pt x="42062" y="10058"/>
                </a:lnTo>
                <a:lnTo>
                  <a:pt x="42062" y="2901"/>
                </a:lnTo>
                <a:lnTo>
                  <a:pt x="3916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14">
            <a:extLst>
              <a:ext uri="{FF2B5EF4-FFF2-40B4-BE49-F238E27FC236}">
                <a16:creationId xmlns:a16="http://schemas.microsoft.com/office/drawing/2014/main" id="{6631407E-AD9B-4D71-ADDE-1AE5738A212F}"/>
              </a:ext>
            </a:extLst>
          </p:cNvPr>
          <p:cNvSpPr/>
          <p:nvPr/>
        </p:nvSpPr>
        <p:spPr>
          <a:xfrm>
            <a:off x="941860" y="1419110"/>
            <a:ext cx="260743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3033" y="0"/>
                </a:lnTo>
              </a:path>
            </a:pathLst>
          </a:custGeom>
          <a:ln w="1296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15">
            <a:extLst>
              <a:ext uri="{FF2B5EF4-FFF2-40B4-BE49-F238E27FC236}">
                <a16:creationId xmlns:a16="http://schemas.microsoft.com/office/drawing/2014/main" id="{23E1226E-F095-46EB-B6A9-68DAB40DE3D5}"/>
              </a:ext>
            </a:extLst>
          </p:cNvPr>
          <p:cNvSpPr/>
          <p:nvPr/>
        </p:nvSpPr>
        <p:spPr>
          <a:xfrm>
            <a:off x="1142483" y="808414"/>
            <a:ext cx="63170" cy="28225"/>
          </a:xfrm>
          <a:custGeom>
            <a:avLst/>
            <a:gdLst/>
            <a:ahLst/>
            <a:cxnLst/>
            <a:rect l="l" t="t" r="r" b="b"/>
            <a:pathLst>
              <a:path w="29845" h="13335">
                <a:moveTo>
                  <a:pt x="26700" y="0"/>
                </a:moveTo>
                <a:lnTo>
                  <a:pt x="2898" y="0"/>
                </a:lnTo>
                <a:lnTo>
                  <a:pt x="0" y="2898"/>
                </a:lnTo>
                <a:lnTo>
                  <a:pt x="0" y="10054"/>
                </a:lnTo>
                <a:lnTo>
                  <a:pt x="2898" y="12952"/>
                </a:lnTo>
                <a:lnTo>
                  <a:pt x="26700" y="12952"/>
                </a:lnTo>
                <a:lnTo>
                  <a:pt x="29606" y="10054"/>
                </a:lnTo>
                <a:lnTo>
                  <a:pt x="29606" y="2898"/>
                </a:lnTo>
                <a:lnTo>
                  <a:pt x="2670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16">
            <a:extLst>
              <a:ext uri="{FF2B5EF4-FFF2-40B4-BE49-F238E27FC236}">
                <a16:creationId xmlns:a16="http://schemas.microsoft.com/office/drawing/2014/main" id="{F081E63C-06CE-423D-AAE9-690F6D2219A1}"/>
              </a:ext>
            </a:extLst>
          </p:cNvPr>
          <p:cNvSpPr/>
          <p:nvPr/>
        </p:nvSpPr>
        <p:spPr>
          <a:xfrm>
            <a:off x="855503" y="1042599"/>
            <a:ext cx="255369" cy="177414"/>
          </a:xfrm>
          <a:custGeom>
            <a:avLst/>
            <a:gdLst/>
            <a:ahLst/>
            <a:cxnLst/>
            <a:rect l="l" t="t" r="r" b="b"/>
            <a:pathLst>
              <a:path w="120650" h="83820">
                <a:moveTo>
                  <a:pt x="80314" y="64068"/>
                </a:moveTo>
                <a:lnTo>
                  <a:pt x="58356" y="64068"/>
                </a:lnTo>
                <a:lnTo>
                  <a:pt x="78800" y="79019"/>
                </a:lnTo>
                <a:lnTo>
                  <a:pt x="83786" y="83310"/>
                </a:lnTo>
                <a:lnTo>
                  <a:pt x="94640" y="79689"/>
                </a:lnTo>
                <a:lnTo>
                  <a:pt x="94557" y="65012"/>
                </a:lnTo>
                <a:lnTo>
                  <a:pt x="81601" y="65012"/>
                </a:lnTo>
                <a:lnTo>
                  <a:pt x="80314" y="64068"/>
                </a:lnTo>
                <a:close/>
              </a:path>
              <a:path w="120650" h="83820">
                <a:moveTo>
                  <a:pt x="35111" y="12956"/>
                </a:moveTo>
                <a:lnTo>
                  <a:pt x="22157" y="12956"/>
                </a:lnTo>
                <a:lnTo>
                  <a:pt x="22157" y="74771"/>
                </a:lnTo>
                <a:lnTo>
                  <a:pt x="24231" y="78155"/>
                </a:lnTo>
                <a:lnTo>
                  <a:pt x="30928" y="81554"/>
                </a:lnTo>
                <a:lnTo>
                  <a:pt x="34888" y="81234"/>
                </a:lnTo>
                <a:lnTo>
                  <a:pt x="57066" y="65012"/>
                </a:lnTo>
                <a:lnTo>
                  <a:pt x="35111" y="65012"/>
                </a:lnTo>
                <a:lnTo>
                  <a:pt x="35111" y="12956"/>
                </a:lnTo>
                <a:close/>
              </a:path>
              <a:path w="120650" h="83820">
                <a:moveTo>
                  <a:pt x="59698" y="49560"/>
                </a:moveTo>
                <a:lnTo>
                  <a:pt x="57016" y="49560"/>
                </a:lnTo>
                <a:lnTo>
                  <a:pt x="55670" y="49982"/>
                </a:lnTo>
                <a:lnTo>
                  <a:pt x="35111" y="65012"/>
                </a:lnTo>
                <a:lnTo>
                  <a:pt x="57070" y="65009"/>
                </a:lnTo>
                <a:lnTo>
                  <a:pt x="58356" y="64068"/>
                </a:lnTo>
                <a:lnTo>
                  <a:pt x="80314" y="64068"/>
                </a:lnTo>
                <a:lnTo>
                  <a:pt x="61045" y="49982"/>
                </a:lnTo>
                <a:lnTo>
                  <a:pt x="59698" y="49560"/>
                </a:lnTo>
                <a:close/>
              </a:path>
              <a:path w="120650" h="83820">
                <a:moveTo>
                  <a:pt x="94557" y="12956"/>
                </a:moveTo>
                <a:lnTo>
                  <a:pt x="81601" y="12956"/>
                </a:lnTo>
                <a:lnTo>
                  <a:pt x="81605" y="65012"/>
                </a:lnTo>
                <a:lnTo>
                  <a:pt x="94557" y="65012"/>
                </a:lnTo>
                <a:lnTo>
                  <a:pt x="94557" y="12956"/>
                </a:lnTo>
                <a:close/>
              </a:path>
              <a:path w="120650" h="83820">
                <a:moveTo>
                  <a:pt x="117187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56"/>
                </a:lnTo>
                <a:lnTo>
                  <a:pt x="117187" y="12956"/>
                </a:lnTo>
                <a:lnTo>
                  <a:pt x="120084" y="10058"/>
                </a:lnTo>
                <a:lnTo>
                  <a:pt x="120084" y="2901"/>
                </a:lnTo>
                <a:lnTo>
                  <a:pt x="117187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8760296" y="1052736"/>
            <a:ext cx="6552728" cy="5156138"/>
            <a:chOff x="2418384" y="2054709"/>
            <a:chExt cx="5718012" cy="4787289"/>
          </a:xfrm>
        </p:grpSpPr>
        <p:pic>
          <p:nvPicPr>
            <p:cNvPr id="19" name="Picture 2" descr="D:\1.   Jamoliddinxon-TEGMANG\0.   SLAYDLAR - 5-9 ADABIYOT\rasm\3. ijod ahli\mirtemir\tutut.jpgytu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8384" y="3462961"/>
              <a:ext cx="2162583" cy="337903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/>
          </p:spPr>
        </p:pic>
        <p:sp>
          <p:nvSpPr>
            <p:cNvPr id="23" name="Овал 22"/>
            <p:cNvSpPr/>
            <p:nvPr/>
          </p:nvSpPr>
          <p:spPr>
            <a:xfrm>
              <a:off x="5502896" y="2348880"/>
              <a:ext cx="180020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7956376" y="2054709"/>
              <a:ext cx="180020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47500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332" y="116632"/>
            <a:ext cx="11953328" cy="1301006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en-US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“BETOBLIGIMDA”</a:t>
            </a:r>
            <a:endParaRPr lang="ru-RU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332" y="1556792"/>
            <a:ext cx="6840760" cy="30963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400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Majnuntol</a:t>
            </a:r>
            <a:r>
              <a:rPr lang="en-US" sz="34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tagiga</a:t>
            </a:r>
            <a:r>
              <a:rPr lang="en-US" sz="34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o‘tqazing</a:t>
            </a:r>
            <a:r>
              <a:rPr lang="en-US" sz="34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meni</a:t>
            </a:r>
            <a:r>
              <a:rPr lang="en-US" sz="34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34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Qovrilmay</a:t>
            </a:r>
            <a:r>
              <a:rPr lang="en-US" sz="34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3400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g‘ashlik</a:t>
            </a:r>
            <a:r>
              <a:rPr lang="en-US" sz="34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alangasida</a:t>
            </a:r>
            <a:r>
              <a:rPr lang="en-US" sz="34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34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Majnuntol</a:t>
            </a:r>
            <a:r>
              <a:rPr lang="en-US" sz="34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tagiga</a:t>
            </a:r>
            <a:r>
              <a:rPr lang="en-US" sz="34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o‘tqazing</a:t>
            </a:r>
            <a:r>
              <a:rPr lang="en-US" sz="34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meni</a:t>
            </a:r>
            <a:r>
              <a:rPr lang="en-US" sz="34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3400" dirty="0" smtClean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4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Nafasimni</a:t>
            </a:r>
            <a:r>
              <a:rPr lang="en-US" sz="34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rostlay</a:t>
            </a:r>
            <a:r>
              <a:rPr lang="en-US" sz="34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ko‘lankasida</a:t>
            </a:r>
            <a:r>
              <a:rPr lang="en-US" sz="34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4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87388" y="4221088"/>
            <a:ext cx="8313031" cy="249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029335">
              <a:spcBef>
                <a:spcPct val="20000"/>
              </a:spcBef>
            </a:pPr>
            <a:r>
              <a:rPr lang="en-US" sz="3400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Majnuntol</a:t>
            </a:r>
            <a:r>
              <a:rPr lang="en-US" sz="34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tagiga</a:t>
            </a:r>
            <a:r>
              <a:rPr lang="en-US" sz="34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o‘tqazing</a:t>
            </a:r>
            <a:r>
              <a:rPr lang="en-US" sz="34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meni</a:t>
            </a:r>
            <a:r>
              <a:rPr lang="en-US" sz="34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R="1029335">
              <a:spcBef>
                <a:spcPct val="20000"/>
              </a:spcBef>
              <a:spcAft>
                <a:spcPts val="0"/>
              </a:spcAft>
            </a:pPr>
            <a:r>
              <a:rPr lang="en-US" sz="3400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Qushlar</a:t>
            </a:r>
            <a:r>
              <a:rPr lang="en-US" sz="34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ovoziga</a:t>
            </a:r>
            <a:r>
              <a:rPr lang="en-US" sz="34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quloq</a:t>
            </a:r>
            <a:r>
              <a:rPr lang="en-US" sz="34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solayin</a:t>
            </a:r>
            <a:r>
              <a:rPr lang="en-US" sz="34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4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1029335">
              <a:spcBef>
                <a:spcPct val="20000"/>
              </a:spcBef>
              <a:spcAft>
                <a:spcPts val="0"/>
              </a:spcAft>
            </a:pPr>
            <a:r>
              <a:rPr lang="en-US" sz="3400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Majnuntol</a:t>
            </a:r>
            <a:r>
              <a:rPr lang="en-US" sz="34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tagiga</a:t>
            </a:r>
            <a:r>
              <a:rPr lang="en-US" sz="34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o‘tqazing</a:t>
            </a:r>
            <a:r>
              <a:rPr lang="en-US" sz="34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meni</a:t>
            </a:r>
            <a:r>
              <a:rPr lang="en-US" sz="34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R="1029335">
              <a:spcBef>
                <a:spcPct val="20000"/>
              </a:spcBef>
              <a:spcAft>
                <a:spcPts val="0"/>
              </a:spcAft>
            </a:pPr>
            <a:r>
              <a:rPr lang="en-US" sz="3400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Xayol</a:t>
            </a:r>
            <a:r>
              <a:rPr lang="en-US" sz="34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og‘ushida</a:t>
            </a:r>
            <a:r>
              <a:rPr lang="en-US" sz="34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orom</a:t>
            </a:r>
            <a:r>
              <a:rPr lang="en-US" sz="34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olayin</a:t>
            </a:r>
            <a:r>
              <a:rPr lang="en-US" sz="34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4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0096" y="1556792"/>
            <a:ext cx="5076564" cy="284287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83332" y="1618506"/>
            <a:ext cx="6737890" cy="509143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Majnuntol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tagiga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o‘tqazing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kungacha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o‘zni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men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cheklab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bo‘ldim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Majnuntol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tagiga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o‘tqazing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yig‘lasin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men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yig‘lab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bo‘ldim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68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352" y="1556792"/>
            <a:ext cx="11521280" cy="4813995"/>
          </a:xfrm>
        </p:spPr>
        <p:txBody>
          <a:bodyPr>
            <a:noAutofit/>
          </a:bodyPr>
          <a:lstStyle/>
          <a:p>
            <a:pPr marL="742950" indent="-742950" algn="just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4600" dirty="0" err="1">
                <a:latin typeface="Arial" panose="020B0604020202020204" pitchFamily="34" charset="0"/>
                <a:cs typeface="Arial" panose="020B0604020202020204" pitchFamily="34" charset="0"/>
              </a:rPr>
              <a:t>Mirtemirning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4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Onaginam</a:t>
            </a:r>
            <a:r>
              <a:rPr lang="en-US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4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she’rini</a:t>
            </a:r>
            <a:r>
              <a:rPr lang="en-US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indent="-742950" algn="just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4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Majnuntol</a:t>
            </a:r>
            <a:r>
              <a:rPr lang="en-US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>
                <a:latin typeface="Arial" panose="020B0604020202020204" pitchFamily="34" charset="0"/>
                <a:cs typeface="Arial" panose="020B0604020202020204" pitchFamily="34" charset="0"/>
              </a:rPr>
              <a:t>tagiga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>
                <a:latin typeface="Arial" panose="020B0604020202020204" pitchFamily="34" charset="0"/>
                <a:cs typeface="Arial" panose="020B0604020202020204" pitchFamily="34" charset="0"/>
              </a:rPr>
              <a:t>o‘tqazing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meni</a:t>
            </a:r>
            <a:r>
              <a:rPr lang="en-US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4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misra-si</a:t>
            </a:r>
            <a:r>
              <a:rPr lang="en-US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takrori</a:t>
            </a:r>
            <a:r>
              <a:rPr lang="en-US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vazifa</a:t>
            </a:r>
            <a:r>
              <a:rPr lang="en-US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bajarganligini</a:t>
            </a:r>
            <a:r>
              <a:rPr lang="en-US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indent="-742950" algn="just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4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Armon</a:t>
            </a:r>
            <a:r>
              <a:rPr lang="en-US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4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deganda</a:t>
            </a:r>
            <a:r>
              <a:rPr lang="en-US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siz</a:t>
            </a:r>
            <a:r>
              <a:rPr lang="en-US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nimani</a:t>
            </a:r>
            <a:r>
              <a:rPr lang="en-US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tushunasiz</a:t>
            </a:r>
            <a:r>
              <a:rPr lang="en-US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4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Fikringizni</a:t>
            </a:r>
            <a:r>
              <a:rPr lang="en-US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shaklida</a:t>
            </a:r>
            <a:r>
              <a:rPr lang="en-US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ifodalang</a:t>
            </a:r>
            <a:r>
              <a:rPr lang="en-US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43000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MUSTAQIL BAJARISH UCHUN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uz-Latn-UZ" b="1" dirty="0" smtClean="0">
                <a:latin typeface="Arial" panose="020B0604020202020204" pitchFamily="34" charset="0"/>
                <a:cs typeface="Arial" panose="020B0604020202020204" pitchFamily="34" charset="0"/>
              </a:rPr>
              <a:t>LAR: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02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43000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MIRTEMIR TURSUNMAT O‘G‘LI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191344" y="5169555"/>
            <a:ext cx="2952328" cy="1201614"/>
          </a:xfrm>
          <a:prstGeom prst="flowChartPunchedTap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910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1978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03712" y="1412776"/>
            <a:ext cx="8568952" cy="41044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Turkistonda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tug‘ilgan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Bobosi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qo‘lida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eski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maktabda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Almaiy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nomidagi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maktabida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Samarqanddagi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uz-Latn-U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</a:t>
            </a:r>
            <a:r>
              <a:rPr lang="uz-Latn-U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lat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pedagogika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akademiyasida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o‘qigan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36" y="1844824"/>
            <a:ext cx="3024336" cy="30243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8997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9336" y="116632"/>
            <a:ext cx="11953328" cy="1301006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MIRTEMIR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-384720" y="1700808"/>
            <a:ext cx="7560840" cy="4824536"/>
          </a:xfrm>
        </p:spPr>
        <p:txBody>
          <a:bodyPr>
            <a:noAutofit/>
          </a:bodyPr>
          <a:lstStyle/>
          <a:p>
            <a:pPr marL="623888" indent="-514350" algn="just">
              <a:buNone/>
            </a:pPr>
            <a:r>
              <a:rPr lang="en-US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tug‘ilgan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qishloqning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kun- 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botarida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qadim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Turkiston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shahri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janubida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O‘tror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Boybalk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хarobalari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Yassi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Suyri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qal’alaridan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qolgan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kultepalar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Sirdaryo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  <a:r>
              <a:rPr lang="uz-Latn-UZ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3888" indent="-514350" algn="just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1910-yili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bug‘doy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o‘rog‘ida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qishloqda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tug‘ilibman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Otam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dehqon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chorvador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tomondan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bobom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mulla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maktabdor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…”</a:t>
            </a:r>
            <a:endParaRPr lang="uz-Cyrl-UZ" alt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2144" y="1556792"/>
            <a:ext cx="4483602" cy="4049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11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43000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IJODIY MEROS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049" y="1336933"/>
            <a:ext cx="804319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1-SHE’RIY TO‘PLAM:</a:t>
            </a:r>
          </a:p>
          <a:p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Shu’lalar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qo‘ynida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1928</a:t>
            </a:r>
          </a:p>
          <a:p>
            <a:r>
              <a:rPr lang="en-US" sz="34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</a:t>
            </a:r>
            <a:r>
              <a:rPr lang="en-US" sz="3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dostonlar</a:t>
            </a:r>
            <a:r>
              <a:rPr lang="en-US" sz="3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to‘plamlari</a:t>
            </a:r>
            <a:r>
              <a:rPr lang="en-US" sz="3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393833" y="3284984"/>
            <a:ext cx="3541759" cy="8679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SHE’RIYATNING BOBODEHQONI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78151"/>
              </p:ext>
            </p:extLst>
          </p:nvPr>
        </p:nvGraphicFramePr>
        <p:xfrm>
          <a:off x="140780" y="3000587"/>
          <a:ext cx="8015967" cy="3668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1875">
                  <a:extLst>
                    <a:ext uri="{9D8B030D-6E8A-4147-A177-3AD203B41FA5}">
                      <a16:colId xmlns:a16="http://schemas.microsoft.com/office/drawing/2014/main" val="1016021534"/>
                    </a:ext>
                  </a:extLst>
                </a:gridCol>
                <a:gridCol w="4044092">
                  <a:extLst>
                    <a:ext uri="{9D8B030D-6E8A-4147-A177-3AD203B41FA5}">
                      <a16:colId xmlns:a16="http://schemas.microsoft.com/office/drawing/2014/main" val="2683374013"/>
                    </a:ext>
                  </a:extLst>
                </a:gridCol>
              </a:tblGrid>
              <a:tr h="3668773">
                <a:tc>
                  <a:txBody>
                    <a:bodyPr/>
                    <a:lstStyle/>
                    <a:p>
                      <a:pPr marL="909638" indent="-457200" algn="l" defTabSz="914400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US" sz="3000" b="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“</a:t>
                      </a:r>
                      <a:r>
                        <a:rPr lang="uz-Cyrl-UZ" sz="3000" b="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Zafar</a:t>
                      </a:r>
                      <a:r>
                        <a:rPr lang="en-US" sz="3000" b="0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”</a:t>
                      </a:r>
                      <a:r>
                        <a:rPr lang="en-US" sz="3000" b="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;</a:t>
                      </a:r>
                    </a:p>
                    <a:p>
                      <a:pPr marL="909638" indent="-457200" algn="l" defTabSz="914400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US" sz="3000" b="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“</a:t>
                      </a:r>
                      <a:r>
                        <a:rPr lang="uz-Cyrl-UZ" sz="3000" b="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Qaynashlar</a:t>
                      </a:r>
                      <a:r>
                        <a:rPr lang="en-US" sz="3000" b="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”;</a:t>
                      </a:r>
                    </a:p>
                    <a:p>
                      <a:pPr marL="909638" indent="-457200" algn="l" defTabSz="914400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US" sz="3000" b="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“</a:t>
                      </a:r>
                      <a:r>
                        <a:rPr lang="uz-Cyrl-UZ" sz="3000" b="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Tong</a:t>
                      </a:r>
                      <a:r>
                        <a:rPr lang="en-US" sz="3000" b="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”;</a:t>
                      </a:r>
                    </a:p>
                    <a:p>
                      <a:pPr marL="909638" indent="-457200" algn="l" defTabSz="914400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US" sz="3000" b="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“</a:t>
                      </a:r>
                      <a:r>
                        <a:rPr lang="uz-Cyrl-UZ" sz="3000" b="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Bong</a:t>
                      </a:r>
                      <a:r>
                        <a:rPr lang="en-US" sz="3000" b="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”;</a:t>
                      </a:r>
                    </a:p>
                    <a:p>
                      <a:pPr marL="909638" indent="-457200" algn="l" defTabSz="914400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US" sz="3000" b="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“</a:t>
                      </a:r>
                      <a:r>
                        <a:rPr lang="uz-Cyrl-UZ" sz="3000" b="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Poytaxt</a:t>
                      </a:r>
                      <a:r>
                        <a:rPr lang="en-US" sz="3000" b="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”;</a:t>
                      </a:r>
                    </a:p>
                    <a:p>
                      <a:pPr marL="909638" indent="-457200" algn="l" defTabSz="914400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US" sz="3000" b="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“</a:t>
                      </a:r>
                      <a:r>
                        <a:rPr lang="uz-Cyrl-UZ" sz="3000" b="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O‘ch</a:t>
                      </a:r>
                      <a:r>
                        <a:rPr lang="en-US" sz="3000" b="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”;</a:t>
                      </a:r>
                    </a:p>
                    <a:p>
                      <a:pPr marL="909638" indent="-457200" algn="l" defTabSz="914400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US" sz="3000" b="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“</a:t>
                      </a:r>
                      <a:r>
                        <a:rPr lang="uz-Cyrl-UZ" sz="3000" b="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Surat</a:t>
                      </a:r>
                      <a:r>
                        <a:rPr lang="en-US" sz="3000" b="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”</a:t>
                      </a:r>
                      <a:endParaRPr lang="ru-RU" sz="3000" b="0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909638" indent="-457200" algn="l" defTabSz="914400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US" sz="3000" b="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“</a:t>
                      </a:r>
                      <a:r>
                        <a:rPr lang="uz-Cyrl-UZ" sz="3000" b="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Qoraqalpoq daftari</a:t>
                      </a:r>
                      <a:r>
                        <a:rPr lang="en-US" sz="3000" b="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”;</a:t>
                      </a:r>
                      <a:r>
                        <a:rPr lang="uz-Cyrl-UZ" sz="3000" b="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en-US" sz="3000" b="0" kern="12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909638" indent="-457200" algn="l" defTabSz="914400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US" sz="3000" b="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“</a:t>
                      </a:r>
                      <a:r>
                        <a:rPr lang="uz-Cyrl-UZ" sz="3000" b="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Tingla, hayot!</a:t>
                      </a:r>
                      <a:r>
                        <a:rPr lang="en-US" sz="3000" b="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”;</a:t>
                      </a:r>
                    </a:p>
                    <a:p>
                      <a:pPr marL="909638" indent="-457200" algn="l" defTabSz="914400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US" sz="3000" b="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“</a:t>
                      </a:r>
                      <a:r>
                        <a:rPr lang="uz-Cyrl-UZ" sz="3000" b="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Izlaganim</a:t>
                      </a:r>
                      <a:r>
                        <a:rPr lang="en-US" sz="3000" b="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”;</a:t>
                      </a:r>
                    </a:p>
                    <a:p>
                      <a:pPr marL="909638" indent="-457200" algn="l" defTabSz="914400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US" sz="3000" b="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“</a:t>
                      </a:r>
                      <a:r>
                        <a:rPr lang="uz-Cyrl-UZ" sz="3000" b="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Tog‘day tayanchim</a:t>
                      </a:r>
                      <a:r>
                        <a:rPr lang="en-US" sz="3000" b="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”;</a:t>
                      </a:r>
                    </a:p>
                    <a:p>
                      <a:pPr marL="909638" indent="-457200" algn="l" defTabSz="914400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US" sz="3000" b="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“</a:t>
                      </a:r>
                      <a:r>
                        <a:rPr lang="uz-Cyrl-UZ" sz="3000" b="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Yodgorlik</a:t>
                      </a:r>
                      <a:r>
                        <a:rPr lang="en-US" sz="3000" b="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”.</a:t>
                      </a:r>
                      <a:endParaRPr lang="ru-RU" sz="3000" b="0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303932"/>
                  </a:ext>
                </a:extLst>
              </a:tr>
            </a:tbl>
          </a:graphicData>
        </a:graphic>
      </p:graphicFrame>
      <p:sp>
        <p:nvSpPr>
          <p:cNvPr id="7" name="Овал 6"/>
          <p:cNvSpPr/>
          <p:nvPr/>
        </p:nvSpPr>
        <p:spPr>
          <a:xfrm>
            <a:off x="8328508" y="1542010"/>
            <a:ext cx="3672408" cy="137487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Tanburim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ovozi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1926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62175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45517"/>
            <a:ext cx="12192000" cy="1417638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TARJIMALAR</a:t>
            </a:r>
            <a:endParaRPr lang="ru-RU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71864" y="1844824"/>
            <a:ext cx="11521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endParaRPr lang="ru-RU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91344" y="1589170"/>
            <a:ext cx="5832648" cy="47525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ts val="800"/>
              </a:spcBef>
            </a:pP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lang="uz-Cyrl-UZ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S.Pushkin</a:t>
            </a:r>
            <a:r>
              <a:rPr lang="uz-Cyrl-UZ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z-Cyrl-UZ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M.Y.Lermontov</a:t>
            </a:r>
            <a:r>
              <a:rPr lang="uz-Cyrl-UZ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z-Cyrl-UZ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N.A.Nekrasov</a:t>
            </a:r>
            <a:r>
              <a:rPr lang="uz-Cyrl-UZ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z-Cyrl-UZ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T.G.Shevchenko 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z-Cyrl-UZ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Homer</a:t>
            </a:r>
            <a:r>
              <a:rPr lang="uz-Cyrl-UZ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z-Cyrl-UZ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Shota Rustaveli,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Cyrl-UZ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uz-Cyrl-UZ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Heyne</a:t>
            </a:r>
            <a:r>
              <a:rPr lang="uz-Cyrl-UZ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Cyrl-UZ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hakur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Cyrl-UZ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Maxtumquli</a:t>
            </a:r>
            <a:r>
              <a:rPr lang="uz-Cyrl-UZ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Cyrl-UZ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Berdaq, 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Cyrl-UZ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Nozim Hikmat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Qırq qız - The Qaraqalpaq Wor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046" y="1844823"/>
            <a:ext cx="2376264" cy="366299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pic>
        <p:nvPicPr>
          <p:cNvPr id="1028" name="Picture 4" descr="Скачать Эпос Манас для Androi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364" y="1844823"/>
            <a:ext cx="2664296" cy="366299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sp>
        <p:nvSpPr>
          <p:cNvPr id="3" name="TextBox 2"/>
          <p:cNvSpPr txBox="1"/>
          <p:nvPr/>
        </p:nvSpPr>
        <p:spPr>
          <a:xfrm>
            <a:off x="6762042" y="5733256"/>
            <a:ext cx="2016224" cy="563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Qirqqiz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ru-RU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35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9336" y="116632"/>
            <a:ext cx="11953328" cy="1301006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“TOSHBU”</a:t>
            </a:r>
            <a:endParaRPr lang="ru-RU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19336" y="1628800"/>
            <a:ext cx="9145016" cy="44644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Chayirsan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chechansan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chuchuksan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so‘zsiz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4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Ertakday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ezgusan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buloq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yanglig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ololmas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hatto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ilg‘asa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ko‘zsiz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sz="4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Holbuki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munglug‘san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4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G‘amdan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ko‘ksing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chok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ru-RU" sz="4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91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9336" y="116632"/>
            <a:ext cx="11953328" cy="1301006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“TOSHBU”</a:t>
            </a:r>
            <a:endParaRPr lang="ru-RU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19336" y="1628800"/>
            <a:ext cx="8640960" cy="40324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Yor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jangga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jo‘narkan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Bo‘shashma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devdi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Bo‘shashgan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paytda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bo‘lolding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									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tetik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Bilarding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– u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seni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jonidek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sevdi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Egningda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kalta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to‘n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oyoqda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etik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altLang="ru-RU" sz="4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0296" y="1484784"/>
            <a:ext cx="3134990" cy="36507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8287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9336" y="116632"/>
            <a:ext cx="11953328" cy="1301006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“TOSHBU”</a:t>
            </a:r>
            <a:endParaRPr lang="ru-RU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8778" y="1628800"/>
            <a:ext cx="7435374" cy="43924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Ko‘ngil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qo‘yding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suyuk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paxtazoringga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Jo‘yaklarda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qolding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qosh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qorayguncha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to‘kib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tikding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devkoringga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3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Vafo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agar,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bo‘lur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-da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shuncha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endParaRPr lang="en-US" altLang="ru-RU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7164" y="1628800"/>
            <a:ext cx="4485500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6504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9336" y="116632"/>
            <a:ext cx="11953328" cy="1301006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“TOSHBU”</a:t>
            </a:r>
            <a:endParaRPr lang="ru-RU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07368" y="1628800"/>
            <a:ext cx="8208912" cy="4536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xo‘rlagan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sira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insonmas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Ko‘zlaringda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g‘urur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endParaRPr lang="en-US" sz="3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baxtdan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bu.</a:t>
            </a:r>
            <a:endParaRPr lang="ru-RU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Sensiz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endParaRPr lang="en-US" sz="3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O‘zbekistonmas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3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Sensiz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keng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jahon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</a:t>
            </a:r>
          </a:p>
          <a:p>
            <a:pPr marL="0" indent="0">
              <a:buNone/>
            </a:pP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sira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jahonmas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Toshbu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Как собирают хлопок в Узбекистане | Тревел на всю голову | Яндекс Дзен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152" y="1628800"/>
            <a:ext cx="4430505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381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7625</TotalTime>
  <Words>318</Words>
  <Application>Microsoft Office PowerPoint</Application>
  <PresentationFormat>Широкоэкранный</PresentationFormat>
  <Paragraphs>77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Тема Office</vt:lpstr>
      <vt:lpstr>Презентация PowerPoint</vt:lpstr>
      <vt:lpstr>MIRTEMIR TURSUNMAT O‘G‘LI</vt:lpstr>
      <vt:lpstr>MIRTEMIR</vt:lpstr>
      <vt:lpstr>IJODIY MEROS</vt:lpstr>
      <vt:lpstr>TARJIMALAR</vt:lpstr>
      <vt:lpstr>“TOSHBU”</vt:lpstr>
      <vt:lpstr>“TOSHBU”</vt:lpstr>
      <vt:lpstr>“TOSHBU”</vt:lpstr>
      <vt:lpstr>“TOSHBU”</vt:lpstr>
      <vt:lpstr>“BETOBLIGIMDA”</vt:lpstr>
      <vt:lpstr>MUSTAQIL BAJARISH UCHUN TOPSHIRIQLAR: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Пользователь</cp:lastModifiedBy>
  <cp:revision>332</cp:revision>
  <dcterms:created xsi:type="dcterms:W3CDTF">2020-08-03T09:44:14Z</dcterms:created>
  <dcterms:modified xsi:type="dcterms:W3CDTF">2021-03-27T10:48:15Z</dcterms:modified>
</cp:coreProperties>
</file>