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10" r:id="rId3"/>
    <p:sldId id="322" r:id="rId4"/>
    <p:sldId id="323" r:id="rId5"/>
    <p:sldId id="312" r:id="rId6"/>
    <p:sldId id="324" r:id="rId7"/>
    <p:sldId id="325" r:id="rId8"/>
    <p:sldId id="326" r:id="rId9"/>
    <p:sldId id="327" r:id="rId10"/>
    <p:sldId id="328" r:id="rId11"/>
    <p:sldId id="2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FA1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35360" y="2924944"/>
            <a:ext cx="12097344" cy="55559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sz="66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66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/>
                <a:cs typeface="Arial"/>
              </a:rPr>
              <a:t>Mirtemir</a:t>
            </a:r>
            <a:r>
              <a:rPr lang="en-US" sz="6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/>
                <a:cs typeface="Arial"/>
              </a:rPr>
              <a:t>she’rlari</a:t>
            </a:r>
            <a:endParaRPr lang="en-US" sz="6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64352" y="687727"/>
            <a:ext cx="1921711" cy="957209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60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60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60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927648" y="404664"/>
            <a:ext cx="5295359" cy="138543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8800" kern="0" spc="300" dirty="0" err="1">
                <a:solidFill>
                  <a:sysClr val="window" lastClr="FFFFFF"/>
                </a:solidFill>
              </a:rPr>
              <a:t>Adabiyot</a:t>
            </a:r>
            <a:endParaRPr lang="en-US" sz="88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159896" y="2996952"/>
            <a:ext cx="2880320" cy="3744416"/>
            <a:chOff x="2418384" y="2348880"/>
            <a:chExt cx="3264532" cy="4493118"/>
          </a:xfrm>
        </p:grpSpPr>
        <p:pic>
          <p:nvPicPr>
            <p:cNvPr id="19" name="Picture 2" descr="D:\1.   Jamoliddinxon-TEGMANG\0.   SLAYDLAR - 5-9 ADABIYOT\rasm\3. ijod ahli\mirtemir\tutut.jpgyt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384" y="3462961"/>
              <a:ext cx="2162583" cy="3379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3" name="Овал 22"/>
            <p:cNvSpPr/>
            <p:nvPr/>
          </p:nvSpPr>
          <p:spPr>
            <a:xfrm>
              <a:off x="5502896" y="2348880"/>
              <a:ext cx="180020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 flipH="1">
            <a:off x="7824192" y="2924944"/>
            <a:ext cx="288032" cy="36004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7768" y="1772816"/>
            <a:ext cx="7344816" cy="3078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emasmi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demasmi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5916" y="4690344"/>
            <a:ext cx="8592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kelurman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449183"/>
            <a:ext cx="3168352" cy="40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484785"/>
            <a:ext cx="11593288" cy="482453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Ona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shoirlarning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“ONAGINAM”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72816"/>
            <a:ext cx="756084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Tovonimga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chaqir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tikanakday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botguvchi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Bedavo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sizloviq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*day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sizlatguvchi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Jigarimni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qiymalab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ahyon-ahyon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Chuchvaraga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chekkuvchi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notavon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nimjon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G‘ashimga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tekkuvchi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 algn="just">
              <a:buNone/>
            </a:pPr>
            <a:endParaRPr lang="uz-Cyrl-UZ" alt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at Is A Desert | Types Of Desert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628800"/>
            <a:ext cx="5303912" cy="353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99951" y="5511714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7E0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sizloviq</a:t>
            </a:r>
            <a:r>
              <a:rPr lang="en-US" sz="3200" i="1" dirty="0" smtClean="0">
                <a:solidFill>
                  <a:srgbClr val="7E0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- </a:t>
            </a:r>
            <a:r>
              <a:rPr lang="en-US" sz="3200" i="1" dirty="0" err="1" smtClean="0">
                <a:solidFill>
                  <a:srgbClr val="7E0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</a:t>
            </a:r>
            <a:endParaRPr lang="ru-RU" sz="3200" i="1" dirty="0">
              <a:solidFill>
                <a:srgbClr val="7E0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“ONAGINAM”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72816"/>
            <a:ext cx="6264696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Suyaklarimni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sirqiratib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tevatday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g‘ajiguvchi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tirqiratib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jig‘ildonimda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bo‘zaday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achiguvchi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 algn="just">
              <a:buNone/>
            </a:pPr>
            <a:endParaRPr lang="uz-Cyrl-UZ" altLang="ru-RU" sz="3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540" y="5381713"/>
            <a:ext cx="86132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kelishimga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yetsaydi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713320"/>
            <a:ext cx="4944281" cy="3290193"/>
          </a:xfrm>
          <a:prstGeom prst="rect">
            <a:avLst/>
          </a:prstGeom>
        </p:spPr>
      </p:pic>
      <p:sp>
        <p:nvSpPr>
          <p:cNvPr id="8" name="Арка 7"/>
          <p:cNvSpPr/>
          <p:nvPr/>
        </p:nvSpPr>
        <p:spPr>
          <a:xfrm rot="10800000">
            <a:off x="1991544" y="2996952"/>
            <a:ext cx="1584176" cy="5378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72816"/>
            <a:ext cx="950505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to‘lmay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Ayriliq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zaylida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yog‘ochday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ko‘rishimga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yetsaydi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Tizzasiga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qo‘yishimga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yetsaydi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Onalik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to‘yishimga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yetsaydi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sutingni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oqlay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deyishimga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yetsaydi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netardi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altLang="ru-RU" sz="3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1.   Jamoliddinxon-TEGMANG\FOTOLAR   -   2\акмалджан (E)\Портрет Бадамханая 115х130 х.м. 1987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7617"/>
          <a:stretch/>
        </p:blipFill>
        <p:spPr bwMode="auto">
          <a:xfrm>
            <a:off x="9619340" y="1772816"/>
            <a:ext cx="2069566" cy="39344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“ONAGINAM”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8208912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o‘tinidek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Tamaki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tutunidek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taralgan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badbaxtlik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ketardi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Файл:Alhagi maurorum bush.JP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93" y="1677060"/>
            <a:ext cx="2592288" cy="2853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09" y="1677060"/>
            <a:ext cx="2619741" cy="1743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87488" y="493705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bo‘ldimmi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72816"/>
            <a:ext cx="979308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yoshimgacha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chelak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tashnaligingda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orqalab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bolangman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alt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I'm Ploving It: A Guide to Central Asian Food in Saint Petersburg – Post  Prav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765711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352" y="1628800"/>
            <a:ext cx="90010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hovliga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Og‘zingdan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yelmagan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bolangman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arzimas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yumushingni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 							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etolmaganim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ishorangga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o‘mbaloq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ketolmaganim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altLang="ru-RU" sz="3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66" y="1624786"/>
            <a:ext cx="4442198" cy="295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352" y="1628800"/>
            <a:ext cx="871296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xushvaqt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xushbaxt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Tagsiz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jarlardan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o‘tolmaganim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kuzatolmaganim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Tog‘day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Abadiyatday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dilimda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1.   Jamoliddinxon-TEGMANG\FOTOLAR   -   2\акмалджан (E)\Портрет Бадамханая 115х130 х.м. 1987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7617"/>
          <a:stretch/>
        </p:blipFill>
        <p:spPr bwMode="auto">
          <a:xfrm>
            <a:off x="8976320" y="1623251"/>
            <a:ext cx="2808312" cy="43215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430927"/>
            <a:ext cx="114492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bo‘ldimmi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sanashar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Senga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qilolmagan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deb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chekolmagan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zahmatim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g‘azalxonligim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to‘ymagan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jindak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yomonligim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baxshida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jafodiyda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onaginam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556792"/>
            <a:ext cx="39861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312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“ONAGINAM”</vt:lpstr>
      <vt:lpstr>“ONAGINAM”</vt:lpstr>
      <vt:lpstr>ONAGINAM</vt:lpstr>
      <vt:lpstr>“ONAGINAM”</vt:lpstr>
      <vt:lpstr>ONAGINAM</vt:lpstr>
      <vt:lpstr>ONAGINAM</vt:lpstr>
      <vt:lpstr>ONAGINAM</vt:lpstr>
      <vt:lpstr>ONAGINAM</vt:lpstr>
      <vt:lpstr>ONAGINAM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335</cp:revision>
  <dcterms:created xsi:type="dcterms:W3CDTF">2020-08-03T09:44:14Z</dcterms:created>
  <dcterms:modified xsi:type="dcterms:W3CDTF">2021-03-27T10:48:19Z</dcterms:modified>
</cp:coreProperties>
</file>