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303" r:id="rId2"/>
    <p:sldId id="310" r:id="rId3"/>
    <p:sldId id="322" r:id="rId4"/>
    <p:sldId id="323" r:id="rId5"/>
    <p:sldId id="312" r:id="rId6"/>
    <p:sldId id="324" r:id="rId7"/>
    <p:sldId id="325" r:id="rId8"/>
    <p:sldId id="326" r:id="rId9"/>
    <p:sldId id="327" r:id="rId10"/>
    <p:sldId id="328" r:id="rId11"/>
    <p:sldId id="294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E0FA1"/>
    <a:srgbClr val="FFFFFF"/>
    <a:srgbClr val="FBFB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 varScale="1">
        <p:scale>
          <a:sx n="61" d="100"/>
          <a:sy n="61" d="100"/>
        </p:scale>
        <p:origin x="820" y="2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EB3729-AEEB-4E5C-B137-06CF33C155FE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E51D78-0857-4490-B9BA-15E63EB692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760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69578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335360" y="2924944"/>
            <a:ext cx="12097344" cy="555598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lnSpc>
                <a:spcPts val="4132"/>
              </a:lnSpc>
              <a:spcBef>
                <a:spcPts val="233"/>
              </a:spcBef>
            </a:pPr>
            <a:r>
              <a:rPr sz="6600" b="1" dirty="0" err="1" smtClean="0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sz="66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r>
              <a:rPr lang="en-US" sz="66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6600" b="1" dirty="0" err="1" smtClean="0">
                <a:solidFill>
                  <a:srgbClr val="002060"/>
                </a:solidFill>
                <a:latin typeface="Arial"/>
                <a:cs typeface="Arial"/>
              </a:rPr>
              <a:t>Mirtemir</a:t>
            </a:r>
            <a:r>
              <a:rPr lang="en-US" sz="66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6600" b="1" dirty="0" err="1" smtClean="0">
                <a:solidFill>
                  <a:srgbClr val="002060"/>
                </a:solidFill>
                <a:latin typeface="Arial"/>
                <a:cs typeface="Arial"/>
              </a:rPr>
              <a:t>she’rlari</a:t>
            </a:r>
            <a:endParaRPr lang="en-US" sz="66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14455" y="2589496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14455" y="4581128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134374" y="482101"/>
            <a:ext cx="209664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5715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120336" y="482101"/>
            <a:ext cx="209664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264352" y="687727"/>
            <a:ext cx="1921711" cy="957209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en-US" sz="6000" b="1" spc="21" dirty="0" smtClean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ru-RU" sz="6000" b="1" spc="21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6000" spc="-11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6000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927648" y="404664"/>
            <a:ext cx="5295359" cy="1385430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en-US" sz="8800" kern="0" spc="300" dirty="0" err="1">
                <a:solidFill>
                  <a:sysClr val="window" lastClr="FFFFFF"/>
                </a:solidFill>
              </a:rPr>
              <a:t>Adabiyot</a:t>
            </a:r>
            <a:endParaRPr lang="en-US" sz="8800" kern="0" spc="300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18" name="Группа 17"/>
          <p:cNvGrpSpPr/>
          <p:nvPr/>
        </p:nvGrpSpPr>
        <p:grpSpPr>
          <a:xfrm>
            <a:off x="5159896" y="2996952"/>
            <a:ext cx="2880320" cy="3744416"/>
            <a:chOff x="2418384" y="2348880"/>
            <a:chExt cx="3264532" cy="4493118"/>
          </a:xfrm>
        </p:grpSpPr>
        <p:pic>
          <p:nvPicPr>
            <p:cNvPr id="19" name="Picture 2" descr="D:\1.   Jamoliddinxon-TEGMANG\0.   SLAYDLAR - 5-9 ADABIYOT\rasm\3. ijod ahli\mirtemir\tutut.jpgytu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18384" y="3462961"/>
              <a:ext cx="2162583" cy="337903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/>
          </p:spPr>
        </p:pic>
        <p:sp>
          <p:nvSpPr>
            <p:cNvPr id="23" name="Овал 22"/>
            <p:cNvSpPr/>
            <p:nvPr/>
          </p:nvSpPr>
          <p:spPr>
            <a:xfrm>
              <a:off x="5502896" y="2348880"/>
              <a:ext cx="180020" cy="144016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" name="Овал 1"/>
          <p:cNvSpPr/>
          <p:nvPr/>
        </p:nvSpPr>
        <p:spPr>
          <a:xfrm flipH="1">
            <a:off x="7824192" y="2924944"/>
            <a:ext cx="288032" cy="360040"/>
          </a:xfrm>
          <a:prstGeom prst="ellipse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5008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9336" y="116632"/>
            <a:ext cx="11953328" cy="1301006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ONAGINAM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007768" y="1772816"/>
            <a:ext cx="7344816" cy="307819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Elga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xizmatim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senga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xizmatim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	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emasmi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axir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buNone/>
            </a:pP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farzandim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demasmi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axir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Rozi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sanalay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menam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 </a:t>
            </a:r>
            <a:endParaRPr lang="en-US" sz="3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815916" y="4690344"/>
            <a:ext cx="8592616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Dunyoga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qaytib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kelurman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o‘g‘il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384" y="1449183"/>
            <a:ext cx="3168352" cy="4092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322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3352" y="1484785"/>
            <a:ext cx="11593288" cy="4824536"/>
          </a:xfrm>
        </p:spPr>
        <p:txBody>
          <a:bodyPr>
            <a:normAutofit lnSpcReduction="10000"/>
          </a:bodyPr>
          <a:lstStyle/>
          <a:p>
            <a:pPr marL="0" indent="0" algn="ctr">
              <a:lnSpc>
                <a:spcPct val="90000"/>
              </a:lnSpc>
              <a:buNone/>
              <a:defRPr/>
            </a:pPr>
            <a:r>
              <a:rPr lang="en-US" sz="4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yozma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 algn="just">
              <a:lnSpc>
                <a:spcPct val="90000"/>
              </a:lnSpc>
              <a:buNone/>
              <a:defRPr/>
            </a:pPr>
            <a:r>
              <a:rPr lang="en-US" sz="4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Onani</a:t>
            </a:r>
            <a:r>
              <a:rPr lang="en-US" sz="4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rozi</a:t>
            </a:r>
            <a:r>
              <a:rPr lang="en-US" sz="4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4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deganda</a:t>
            </a:r>
            <a:r>
              <a:rPr lang="en-US" sz="4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nimani</a:t>
            </a:r>
            <a:r>
              <a:rPr lang="en-US" sz="4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tushunasiz</a:t>
            </a:r>
            <a:r>
              <a:rPr lang="en-US" sz="4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 algn="just">
              <a:lnSpc>
                <a:spcPct val="90000"/>
              </a:lnSpc>
              <a:buNone/>
              <a:defRPr/>
            </a:pPr>
            <a:r>
              <a:rPr lang="en-US" sz="4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Sizningcha</a:t>
            </a:r>
            <a:r>
              <a:rPr lang="en-US" sz="4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4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farzand</a:t>
            </a:r>
            <a:r>
              <a:rPr lang="en-US" sz="4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 algn="just">
              <a:lnSpc>
                <a:spcPct val="90000"/>
              </a:lnSpc>
              <a:buNone/>
              <a:defRPr/>
            </a:pPr>
            <a:r>
              <a:rPr lang="en-US" sz="4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Ona </a:t>
            </a:r>
            <a:r>
              <a:rPr lang="en-US" sz="4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4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4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4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shoirlarning</a:t>
            </a:r>
            <a:r>
              <a:rPr lang="en-US" sz="4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she’rlari</a:t>
            </a:r>
            <a:r>
              <a:rPr lang="en-US" sz="4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4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43000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6029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9336" y="116632"/>
            <a:ext cx="11953328" cy="1301006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“ONAGINAM”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19336" y="1772816"/>
            <a:ext cx="7560840" cy="48245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Tovonimga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chaqir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tikanakday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botguvchi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g‘ashlik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Bedavo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sizloviq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*day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sizlatguvchi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g‘ashlik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Jigarimni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qiymalab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ahyon-ahyon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Chuchvaraga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chekkuvchi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g‘ashlik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o‘ylab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notavon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nimjon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G‘ashimga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tekkuvchi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g‘ashlik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538" indent="0" algn="just">
              <a:buNone/>
            </a:pPr>
            <a:endParaRPr lang="uz-Cyrl-UZ" altLang="ru-RU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What Is A Desert | Types Of Deserts | DK Find Ou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064" y="1628800"/>
            <a:ext cx="5303912" cy="353594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699951" y="5511714"/>
            <a:ext cx="285046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i="1" dirty="0" err="1">
                <a:solidFill>
                  <a:srgbClr val="7E0F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sizloviq</a:t>
            </a:r>
            <a:r>
              <a:rPr lang="en-US" sz="3200" i="1" dirty="0" smtClean="0">
                <a:solidFill>
                  <a:srgbClr val="7E0F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- </a:t>
            </a:r>
            <a:r>
              <a:rPr lang="en-US" sz="3200" i="1" dirty="0" err="1" smtClean="0">
                <a:solidFill>
                  <a:srgbClr val="7E0F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</a:t>
            </a:r>
            <a:endParaRPr lang="ru-RU" sz="3200" i="1" dirty="0">
              <a:solidFill>
                <a:srgbClr val="7E0FA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3118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9336" y="116632"/>
            <a:ext cx="11953328" cy="1301006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“ONAGINAM”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19336" y="1772816"/>
            <a:ext cx="6264696" cy="324036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Suyaklarimni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sirqiratib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tevatday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g‘ajiguvchi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Ko‘zimda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tirqiratib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jig‘ildonimda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achchiq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bo‘zaday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achiguvchi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g‘ashlik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09538" indent="0" algn="just">
              <a:buNone/>
            </a:pPr>
            <a:endParaRPr lang="uz-Cyrl-UZ" altLang="ru-RU" sz="34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9540" y="5381713"/>
            <a:ext cx="8613255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Dunyoga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kelishimga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ko‘zim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yetsaydi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16080" y="1713320"/>
            <a:ext cx="4944281" cy="3290193"/>
          </a:xfrm>
          <a:prstGeom prst="rect">
            <a:avLst/>
          </a:prstGeom>
        </p:spPr>
      </p:pic>
      <p:sp>
        <p:nvSpPr>
          <p:cNvPr id="8" name="Арка 7"/>
          <p:cNvSpPr/>
          <p:nvPr/>
        </p:nvSpPr>
        <p:spPr>
          <a:xfrm rot="10800000">
            <a:off x="1991544" y="2996952"/>
            <a:ext cx="1584176" cy="53783"/>
          </a:xfrm>
          <a:prstGeom prst="blockArc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4223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9336" y="116632"/>
            <a:ext cx="11953328" cy="1301006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ONAGINAM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19336" y="1772816"/>
            <a:ext cx="9505056" cy="446449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Yigit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yoshimga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to‘lmay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turib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Ayriliq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zaylida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qoq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yog‘ochday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qurib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Jon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bergan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onamni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ko‘rishimga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ko‘zim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yetsaydi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Tizzasiga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nafas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bosh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qo‘yishimga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ko‘zim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yetsaydi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buNone/>
            </a:pP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Onalik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mehriga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obdan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to‘yishimga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ko‘zim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yetsaydi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sutingni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oqlay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deyishimga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ko‘zim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yetsaydi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buNone/>
            </a:pP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Menda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g‘ashlik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netardi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z-Cyrl-UZ" altLang="ru-RU" sz="34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3" descr="D:\1.   Jamoliddinxon-TEGMANG\FOTOLAR   -   2\акмалджан (E)\Портрет Бадамханая 115х130 х.м. 1987г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43" r="27617"/>
          <a:stretch/>
        </p:blipFill>
        <p:spPr bwMode="auto">
          <a:xfrm>
            <a:off x="9619340" y="1772816"/>
            <a:ext cx="2069566" cy="3934424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8375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9336" y="116632"/>
            <a:ext cx="11953328" cy="1301006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“ONAGINAM”</a:t>
            </a:r>
            <a:endParaRPr lang="ru-RU" sz="6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19336" y="1628800"/>
            <a:ext cx="8208912" cy="309634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Yantoq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o‘tinidek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3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Tamaki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tutunidek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Tong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paytida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taralgan</a:t>
            </a:r>
            <a:endParaRPr lang="en-US" sz="3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badbaxtlik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tunidek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</a:p>
          <a:p>
            <a:pPr marL="0" indent="0">
              <a:buNone/>
            </a:pP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Cheksiz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fazolarga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tarqab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ketardi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Файл:Alhagi maurorum bush.JPG — Википеди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3493" y="1677060"/>
            <a:ext cx="2592288" cy="28532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72409" y="1677060"/>
            <a:ext cx="2619741" cy="174331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1487488" y="4937050"/>
            <a:ext cx="6096000" cy="131112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ct val="20000"/>
              </a:spcBef>
              <a:spcAft>
                <a:spcPts val="0"/>
              </a:spcAft>
            </a:pP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Onaginam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20000"/>
              </a:spcBef>
              <a:spcAft>
                <a:spcPts val="0"/>
              </a:spcAft>
            </a:pP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bo‘ldimmi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menam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7916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9336" y="116632"/>
            <a:ext cx="11953328" cy="1301006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ONAGINAM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19336" y="1772816"/>
            <a:ext cx="9793088" cy="446449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Yigit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yoshimgacha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chelak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keltirib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bermagan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bo‘lsam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tashnaligingda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kosa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sharbat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to‘ldirib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bermagan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bo‘lsam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non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yopishing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buNone/>
            </a:pP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Hatto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kun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Sahrodan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orqalab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kelmagan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bolangman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z-Cyrl-UZ" altLang="ru-RU" sz="36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4" name="Picture 4" descr="I'm Ploving It: A Guide to Central Asian Food in Saint Petersburg – Post  Prav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6320" y="1765711"/>
            <a:ext cx="2880320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1008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9336" y="116632"/>
            <a:ext cx="11953328" cy="1301006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ONAGINAM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63352" y="1628800"/>
            <a:ext cx="9001000" cy="47525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sigirni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podadan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ayirib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3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echkini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hovliga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qayirib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Og‘zingdan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chiqmay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yelmagan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bolangman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</a:p>
          <a:p>
            <a:pPr marL="0" indent="0">
              <a:buNone/>
            </a:pP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Sening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arzimas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yumushingni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ado 								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etolmaganim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Sening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ishorangga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o‘mbaloq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oshib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			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ketolmaganim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Cyrl-UZ" altLang="ru-RU" sz="34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0466" y="1624786"/>
            <a:ext cx="4442198" cy="29560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88651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9336" y="116632"/>
            <a:ext cx="11953328" cy="1301006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ONAGINAM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63352" y="1628800"/>
            <a:ext cx="8712968" cy="47525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jindak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xushvaqt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3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Seni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jindak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xushbaxt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3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Tagsiz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jarlardan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o‘tolmaganim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Seni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so‘nggi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yo‘lga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o‘zim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kuzatolmaganim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endParaRPr lang="en-US" sz="3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Tog‘day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zil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Abadiyatday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cheksiz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armon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dilimda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buNone/>
            </a:pP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onaginam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3" descr="D:\1.   Jamoliddinxon-TEGMANG\FOTOLAR   -   2\акмалджан (E)\Портрет Бадамханая 115х130 х.м. 1987г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43" r="27617"/>
          <a:stretch/>
        </p:blipFill>
        <p:spPr bwMode="auto">
          <a:xfrm>
            <a:off x="8976320" y="1623251"/>
            <a:ext cx="2808312" cy="4321540"/>
          </a:xfrm>
          <a:prstGeom prst="rect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7579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9336" y="116632"/>
            <a:ext cx="11953328" cy="1301006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en-US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ONAGINAM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19336" y="1430927"/>
            <a:ext cx="11449272" cy="489654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bo‘ldimmi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menam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Ha,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sanashar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elimda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Senga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qilolmagan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xizmatim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 deb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chekolmagan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zahmatim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Jindak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zehnim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jindak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she’rim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jindak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g‘azalxonligim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Onalik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mehriga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to‘ymagan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mehrim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jindak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yaxshilik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yomonligim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sanagan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elimga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baxshida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jafodiyda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onaginam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8208" y="1556792"/>
            <a:ext cx="3986159" cy="223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545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7660</TotalTime>
  <Words>312</Words>
  <Application>Microsoft Office PowerPoint</Application>
  <PresentationFormat>Широкоэкранный</PresentationFormat>
  <Paragraphs>83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Arial</vt:lpstr>
      <vt:lpstr>Calibri</vt:lpstr>
      <vt:lpstr>Тема Office</vt:lpstr>
      <vt:lpstr>Презентация PowerPoint</vt:lpstr>
      <vt:lpstr>“ONAGINAM”</vt:lpstr>
      <vt:lpstr>“ONAGINAM”</vt:lpstr>
      <vt:lpstr>ONAGINAM</vt:lpstr>
      <vt:lpstr>“ONAGINAM”</vt:lpstr>
      <vt:lpstr>ONAGINAM</vt:lpstr>
      <vt:lpstr>ONAGINAM</vt:lpstr>
      <vt:lpstr>ONAGINAM</vt:lpstr>
      <vt:lpstr>ONAGINAM</vt:lpstr>
      <vt:lpstr>ONAGINAM</vt:lpstr>
      <vt:lpstr>MUSTAQIL BAJARISH UCHUN TOPSHIRIQ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Пользователь</cp:lastModifiedBy>
  <cp:revision>335</cp:revision>
  <dcterms:created xsi:type="dcterms:W3CDTF">2020-08-03T09:44:14Z</dcterms:created>
  <dcterms:modified xsi:type="dcterms:W3CDTF">2021-03-27T10:48:19Z</dcterms:modified>
</cp:coreProperties>
</file>