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315" r:id="rId3"/>
    <p:sldId id="316" r:id="rId4"/>
    <p:sldId id="269" r:id="rId5"/>
    <p:sldId id="309" r:id="rId6"/>
    <p:sldId id="308" r:id="rId7"/>
    <p:sldId id="310" r:id="rId8"/>
    <p:sldId id="311" r:id="rId9"/>
    <p:sldId id="312" r:id="rId10"/>
    <p:sldId id="317" r:id="rId11"/>
    <p:sldId id="319" r:id="rId12"/>
    <p:sldId id="314" r:id="rId13"/>
    <p:sldId id="320" r:id="rId14"/>
    <p:sldId id="322" r:id="rId15"/>
    <p:sldId id="313" r:id="rId16"/>
    <p:sldId id="321" r:id="rId17"/>
    <p:sldId id="323" r:id="rId18"/>
    <p:sldId id="324" r:id="rId19"/>
    <p:sldId id="326" r:id="rId20"/>
    <p:sldId id="325" r:id="rId21"/>
    <p:sldId id="29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CAE"/>
    <a:srgbClr val="0000CC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8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-38316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15480" y="2636912"/>
            <a:ext cx="11081128" cy="63433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7200" b="1" dirty="0" err="1" smtClean="0">
                <a:solidFill>
                  <a:schemeClr val="tx2"/>
                </a:solidFill>
                <a:latin typeface="Arial"/>
                <a:cs typeface="Arial"/>
              </a:rPr>
              <a:t>Mavzu</a:t>
            </a:r>
            <a:r>
              <a:rPr sz="7200" b="1" dirty="0" smtClean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7200" b="1" dirty="0" smtClean="0">
                <a:solidFill>
                  <a:schemeClr val="tx2"/>
                </a:solidFill>
                <a:latin typeface="Arial"/>
                <a:cs typeface="Arial"/>
              </a:rPr>
              <a:t> Sergey Yesenin</a:t>
            </a:r>
            <a:endParaRPr lang="en-US" sz="7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29021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63648" y="482101"/>
            <a:ext cx="22609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57100" y="675197"/>
            <a:ext cx="2154210" cy="957209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60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60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927648" y="332656"/>
            <a:ext cx="5295359" cy="138543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8800" kern="0" spc="300" dirty="0" err="1">
                <a:solidFill>
                  <a:sysClr val="window" lastClr="FFFFFF"/>
                </a:solidFill>
              </a:rPr>
              <a:t>Adabiyot</a:t>
            </a:r>
            <a:endParaRPr lang="en-US" sz="88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501008"/>
            <a:ext cx="2161853" cy="31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SAYOHATLAR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1340768"/>
            <a:ext cx="4608512" cy="48245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1922-1923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340768"/>
            <a:ext cx="3552278" cy="389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4962525" y="2132856"/>
            <a:ext cx="3149699" cy="33843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Aysedora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DUNKAN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327758"/>
            <a:ext cx="5879975" cy="615553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 TO‘PLAMLAR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32385"/>
            <a:ext cx="1219199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IJODIY MEROS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5360" y="1943312"/>
            <a:ext cx="4968552" cy="4621918"/>
          </a:xfrm>
          <a:prstGeom prst="round2DiagRect">
            <a:avLst>
              <a:gd name="adj1" fmla="val 2070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Radunitsa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“Anna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Snegina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darg‘asi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taronalari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“Jar”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17" y="2874444"/>
            <a:ext cx="2170183" cy="3450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3" y="1313729"/>
            <a:ext cx="2170183" cy="3285888"/>
          </a:xfrm>
          <a:prstGeom prst="rect">
            <a:avLst/>
          </a:prstGeom>
        </p:spPr>
      </p:pic>
      <p:pic>
        <p:nvPicPr>
          <p:cNvPr id="1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61" y="1290743"/>
            <a:ext cx="2116904" cy="32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SHOIR VAFOTI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336" y="1296081"/>
            <a:ext cx="6840760" cy="5373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Xayr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xayr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do‘stginam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Bag‘rimdasan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ko‘ngil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malhami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ayriliqning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ham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Visoli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oldinda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Xayr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do‘stim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so‘zga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ochma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lab,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o‘rtama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bag‘ir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o‘lmoq-ku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gap,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Yashamoq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yangimas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axir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484784"/>
            <a:ext cx="477936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YESENIN VA SHARQ SHE’RIYATI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040" y="1447646"/>
            <a:ext cx="2696774" cy="181359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8865" y="1487354"/>
            <a:ext cx="2656011" cy="1734175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Boku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3037920" y="2129513"/>
            <a:ext cx="1231227" cy="64830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7203038" y="2129513"/>
            <a:ext cx="1296144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Сборники и отдельные издания стихов и поэм - С.А. Есенин ::: Жизнь моя, иль  ты приснилась мн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44" y="1268760"/>
            <a:ext cx="3167697" cy="49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429000"/>
            <a:ext cx="436462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YESENIN SHE’RLARI O‘ZBEK TILIDA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44" y="1268760"/>
            <a:ext cx="7128792" cy="5184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этом мире я только прохожий,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Ты махни мне весёлой рукой.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 осеннего месяца тоже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Свет ласкающий, тихий такой.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Shodon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erkalovchi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to‘kar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fasli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oy ham.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412776"/>
            <a:ext cx="361330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5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YESENIN TOSHKENTDA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412776"/>
            <a:ext cx="4123098" cy="3096344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91344" y="1412776"/>
            <a:ext cx="7416824" cy="4104457"/>
          </a:xfrm>
          <a:prstGeom prst="wedgeRoundRectCallout">
            <a:avLst>
              <a:gd name="adj1" fmla="val -327"/>
              <a:gd name="adj2" fmla="val 590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Yesenin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bahorning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yozga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araflarida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Kelganidan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hayajonda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Turkistonning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maftunkor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g‘ayrioddiy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ko‘m-ko‘k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osmoni-yu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xushbo‘y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iforlarini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simirmoqchiday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447928" y="5666143"/>
            <a:ext cx="4032448" cy="1075550"/>
          </a:xfrm>
          <a:prstGeom prst="flowChartTerminator">
            <a:avLst/>
          </a:prstGeom>
          <a:solidFill>
            <a:srgbClr val="C21CA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Volpin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“Toshkent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TOSHKENTDAGI UY-MUZEY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54377"/>
            <a:ext cx="5632838" cy="3918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49" y="1854377"/>
            <a:ext cx="5606246" cy="3906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653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“IT  HAQIDA  DOSTON”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1412776"/>
            <a:ext cx="6312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javdar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xirmonda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Chiptalarda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tillarang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kuchuk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mallarang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Yuvib-tarab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Oqshomgacha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u. 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Ona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bag‘ridan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Песнь о собаке - C. Есенин, жанр, образы, анализ произве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92" y="1412776"/>
            <a:ext cx="5357879" cy="356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644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“IT  HAQIDA  DOSTON”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9" y="3888918"/>
            <a:ext cx="3960440" cy="2650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368" y="1412777"/>
            <a:ext cx="66967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Qo‘nog‘iga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tizilishgan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xo‘mrayib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yettovini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Анализ стихотворения &quot;Песнь о собаке&quot; - Сайт rabotalub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12777"/>
            <a:ext cx="4421680" cy="24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5840" y="4138723"/>
            <a:ext cx="62646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Sho‘rlik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Uzoq-uzoq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Muzdek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Achchiq-achchiq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“IT  HAQIDA  DOSTON”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1412776"/>
            <a:ext cx="6312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Botqoqlardan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oy</a:t>
            </a:r>
          </a:p>
          <a:p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Bolasiga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o'xshab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Sho‘rlik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bolasin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Ko‘kka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g‘ildirab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ufqdan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92" y="1412776"/>
            <a:ext cx="5137991" cy="383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04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4140" y="5470843"/>
            <a:ext cx="3281833" cy="89455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1895 –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1925)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8809" cy="117007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SERGEY  YESENIN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23792" y="1484784"/>
            <a:ext cx="7562477" cy="5206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Go‘daklikdan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“Bola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boshdan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Mabodo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bo‘lmasam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Jikkakkina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Tengdoshlarim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ichra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" y="1340768"/>
            <a:ext cx="3304061" cy="413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23792" y="1484784"/>
            <a:ext cx="7562477" cy="511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Qo‘rqib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qoshida</a:t>
            </a: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Derdim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o‘zimni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mahkam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Hechqisi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Qoqildim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Ertagacha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qolmas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ham”.</a:t>
            </a:r>
          </a:p>
        </p:txBody>
      </p:sp>
    </p:spTree>
    <p:extLst>
      <p:ext uri="{BB962C8B-B14F-4D97-AF65-F5344CB8AC3E}">
        <p14:creationId xmlns:p14="http://schemas.microsoft.com/office/powerpoint/2010/main" val="8690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“IT  HAQIDA  DOSTON”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848" y="1916832"/>
            <a:ext cx="6816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Bechoraga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ermaklab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otishgandek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tosh,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tomchi-tomchi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Текст песни &quot;Песнь о собаке&quot;, Есенин - Ульяна Крайн читать | стих песнь о собаке  есе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68760"/>
            <a:ext cx="3960440" cy="53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84784"/>
            <a:ext cx="11319048" cy="5030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1.“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Hasbi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anglatishini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2.Izohli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lug‘atdan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izohini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toping: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majruh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tug‘yon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gulruxsor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3.Darslikdagi 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Dog‘lar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ketmish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majruh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ko‘ngildan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Singlimga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“Ona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ibodati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49" y="0"/>
            <a:ext cx="12192000" cy="126876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335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SERGEY  YESENIN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524" y="1556792"/>
            <a:ext cx="6910580" cy="51125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Ryazan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guber-niyasiga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qarashli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Konstanti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-novo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qishlog‘ida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yoshligida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o‘qish­ni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To‘qqiz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yoshidan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qo‘shiqlariga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o‘xshatib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bita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68" y="1700808"/>
            <a:ext cx="47065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0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876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YESENINNING OTA-ONASI VA BOBOSI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7728" y="1412776"/>
            <a:ext cx="4608512" cy="5184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O‘shanda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men ilk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Tuzdim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qofiya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Hislar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quyunida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boshim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qoldimmi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girdobiga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dedim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ko‘nglim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ochdim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35" y="1644118"/>
            <a:ext cx="3302148" cy="444917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76" y="1656338"/>
            <a:ext cx="3327972" cy="4449178"/>
          </a:xfrm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HAYOT  YO‘LI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1268760"/>
            <a:ext cx="6264696" cy="5472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muallimlari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tayyorlaydigan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tugallab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yoshida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Moskvaga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Savdo-garning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idorasi­da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ishladi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bosmaxonada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musahhihlik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adabiy-mu­siqiy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to‘ga-rakka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qatnashdi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yozishni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ettirdi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412776"/>
            <a:ext cx="530295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7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ALEKSANDR BLOK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1412776"/>
            <a:ext cx="6120680" cy="5256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to‘qqiz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she’rlari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Moskva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jurnal-larida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yoshida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Petrogradga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shoiri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Aleksandr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Blok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tanishdi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556792"/>
            <a:ext cx="5305487" cy="4320480"/>
          </a:xfrm>
        </p:spPr>
      </p:pic>
    </p:spTree>
    <p:extLst>
      <p:ext uri="{BB962C8B-B14F-4D97-AF65-F5344CB8AC3E}">
        <p14:creationId xmlns:p14="http://schemas.microsoft.com/office/powerpoint/2010/main" val="23207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IJOD VA  MASHHURLIK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388" r="2388"/>
          <a:stretch>
            <a:fillRect/>
          </a:stretch>
        </p:blipFill>
        <p:spPr>
          <a:xfrm>
            <a:off x="119336" y="1268761"/>
            <a:ext cx="2900124" cy="4519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5393" r="5393"/>
          <a:stretch>
            <a:fillRect/>
          </a:stretch>
        </p:blipFill>
        <p:spPr>
          <a:xfrm>
            <a:off x="8256240" y="1268760"/>
            <a:ext cx="3476188" cy="460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3719736" y="1268761"/>
            <a:ext cx="4248472" cy="5112567"/>
          </a:xfrm>
          <a:prstGeom prst="wedgeRectCallout">
            <a:avLst>
              <a:gd name="adj1" fmla="val -63482"/>
              <a:gd name="adj2" fmla="val 2829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Qadrli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Viktor </a:t>
            </a: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Serge-</a:t>
            </a:r>
            <a:r>
              <a:rPr lang="en-US" sz="3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yevich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Sergey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Yeseninga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g‘amxo‘rlik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Cho‘ntagida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rubl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-u,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xazinaga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3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Gorodetskiy</a:t>
            </a:r>
            <a:endParaRPr lang="en-US" sz="3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HARBIY XIZMAT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23792" y="1556792"/>
            <a:ext cx="6912768" cy="3384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1916-yildan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armiya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xizma-tiga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podshoh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shara­figa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yozishdan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tortgani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intizomiy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batal­yonga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jo‘natildi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xizmatdan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tamoman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kechdi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>
            <a:fillRect/>
          </a:stretch>
        </p:blipFill>
        <p:spPr>
          <a:xfrm>
            <a:off x="407368" y="1412776"/>
            <a:ext cx="3384376" cy="527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65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SAYOHATLAR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84784"/>
            <a:ext cx="5337414" cy="3524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1340768"/>
            <a:ext cx="5832648" cy="52565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1918-1921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Murmansk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Arxangelsk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Qrim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Kavkaz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Bessarabiya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400</Words>
  <Application>Microsoft Office PowerPoint</Application>
  <PresentationFormat>Широкоэкранный</PresentationFormat>
  <Paragraphs>111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SERGEY  YESENIN</vt:lpstr>
      <vt:lpstr>YESENINNING OTA-ONASI VA BOBOSI</vt:lpstr>
      <vt:lpstr>HAYOT  YO‘LI</vt:lpstr>
      <vt:lpstr>ALEKSANDR BLOK</vt:lpstr>
      <vt:lpstr>IJOD VA  MASHHURLIK</vt:lpstr>
      <vt:lpstr>HARBIY XIZMAT</vt:lpstr>
      <vt:lpstr>SAYOHATLAR</vt:lpstr>
      <vt:lpstr>SAYOHATLAR</vt:lpstr>
      <vt:lpstr>IJODIY MEROS</vt:lpstr>
      <vt:lpstr>SHOIR VAFOTI</vt:lpstr>
      <vt:lpstr>YESENIN VA SHARQ SHE’RIYATI</vt:lpstr>
      <vt:lpstr>YESENIN SHE’RLARI O‘ZBEK TILIDA</vt:lpstr>
      <vt:lpstr>YESENIN TOSHKENTDA</vt:lpstr>
      <vt:lpstr>TOSHKENTDAGI UY-MUZEY</vt:lpstr>
      <vt:lpstr>“IT  HAQIDA  DOSTON”</vt:lpstr>
      <vt:lpstr>“IT  HAQIDA  DOSTON”</vt:lpstr>
      <vt:lpstr>“IT  HAQIDA  DOSTON”</vt:lpstr>
      <vt:lpstr>“IT  HAQIDA  DOSTON”</vt:lpstr>
      <vt:lpstr>MUSTAQIL BAJARISH UCHUN TOPSHIRIQ: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306</cp:revision>
  <dcterms:created xsi:type="dcterms:W3CDTF">2020-08-03T09:44:14Z</dcterms:created>
  <dcterms:modified xsi:type="dcterms:W3CDTF">2021-03-27T11:49:29Z</dcterms:modified>
</cp:coreProperties>
</file>