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03" r:id="rId2"/>
    <p:sldId id="315" r:id="rId3"/>
    <p:sldId id="316" r:id="rId4"/>
    <p:sldId id="269" r:id="rId5"/>
    <p:sldId id="309" r:id="rId6"/>
    <p:sldId id="308" r:id="rId7"/>
    <p:sldId id="310" r:id="rId8"/>
    <p:sldId id="311" r:id="rId9"/>
    <p:sldId id="312" r:id="rId10"/>
    <p:sldId id="317" r:id="rId11"/>
    <p:sldId id="319" r:id="rId12"/>
    <p:sldId id="314" r:id="rId13"/>
    <p:sldId id="320" r:id="rId14"/>
    <p:sldId id="322" r:id="rId15"/>
    <p:sldId id="313" r:id="rId16"/>
    <p:sldId id="321" r:id="rId17"/>
    <p:sldId id="323" r:id="rId18"/>
    <p:sldId id="324" r:id="rId19"/>
    <p:sldId id="326" r:id="rId20"/>
    <p:sldId id="325" r:id="rId21"/>
    <p:sldId id="294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1CAE"/>
    <a:srgbClr val="0000CC"/>
    <a:srgbClr val="FFFFF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9" autoAdjust="0"/>
    <p:restoredTop sz="94660"/>
  </p:normalViewPr>
  <p:slideViewPr>
    <p:cSldViewPr>
      <p:cViewPr varScale="1">
        <p:scale>
          <a:sx n="61" d="100"/>
          <a:sy n="61" d="100"/>
        </p:scale>
        <p:origin x="820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B3729-AEEB-4E5C-B137-06CF33C155F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1D78-0857-4490-B9BA-15E63EB69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6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69578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-38316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15480" y="2636912"/>
            <a:ext cx="11081128" cy="63433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sz="7200" b="1" dirty="0" err="1" smtClean="0">
                <a:solidFill>
                  <a:schemeClr val="tx2"/>
                </a:solidFill>
                <a:latin typeface="Arial"/>
                <a:cs typeface="Arial"/>
              </a:rPr>
              <a:t>Mavzu</a:t>
            </a:r>
            <a:r>
              <a:rPr sz="7200" b="1" dirty="0" smtClean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7200" b="1" dirty="0" smtClean="0">
                <a:solidFill>
                  <a:schemeClr val="tx2"/>
                </a:solidFill>
                <a:latin typeface="Arial"/>
                <a:cs typeface="Arial"/>
              </a:rPr>
              <a:t> Sergey Yesenin</a:t>
            </a:r>
            <a:endParaRPr lang="en-US" sz="72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4455" y="2589496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14455" y="4581128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134374" y="482101"/>
            <a:ext cx="229021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163648" y="482101"/>
            <a:ext cx="226094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257100" y="675197"/>
            <a:ext cx="2154210" cy="957209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6000" b="1" spc="21" dirty="0" smtClean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en-US" sz="60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60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927648" y="332656"/>
            <a:ext cx="5295359" cy="138543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8800" kern="0" spc="300" dirty="0" err="1">
                <a:solidFill>
                  <a:sysClr val="window" lastClr="FFFFFF"/>
                </a:solidFill>
              </a:rPr>
              <a:t>Adabiyot</a:t>
            </a:r>
            <a:endParaRPr lang="en-US" sz="8800" kern="0" spc="300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3501008"/>
            <a:ext cx="2161853" cy="312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00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SAYOHATLAR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1344" y="1340768"/>
            <a:ext cx="4608512" cy="482453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1922-1923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Belgiya</a:t>
            </a:r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AQSH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248" y="1340768"/>
            <a:ext cx="3552278" cy="38945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Овал 6"/>
          <p:cNvSpPr/>
          <p:nvPr/>
        </p:nvSpPr>
        <p:spPr>
          <a:xfrm>
            <a:off x="4962525" y="2132856"/>
            <a:ext cx="3149699" cy="338437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Aysedora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DUNKAN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30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1327758"/>
            <a:ext cx="5879975" cy="615553"/>
          </a:xfrm>
          <a:prstGeom prst="rect">
            <a:avLst/>
          </a:prstGeom>
          <a:noFill/>
          <a:ln w="34925"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SHE’RIY TO‘PLAMLAR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-32385"/>
            <a:ext cx="12191999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IJODIY MEROS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35360" y="1943312"/>
            <a:ext cx="4968552" cy="4621918"/>
          </a:xfrm>
          <a:prstGeom prst="round2DiagRect">
            <a:avLst>
              <a:gd name="adj1" fmla="val 20708"/>
              <a:gd name="adj2" fmla="val 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q"/>
            </a:pPr>
            <a:endParaRPr lang="en-US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Radunitsa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“Anna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Snegina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Zamin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darg‘asi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Fors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taronalari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“Jar”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817" y="2874444"/>
            <a:ext cx="2170183" cy="345034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73" y="1313729"/>
            <a:ext cx="2170183" cy="3285888"/>
          </a:xfrm>
          <a:prstGeom prst="rect">
            <a:avLst/>
          </a:prstGeom>
        </p:spPr>
      </p:pic>
      <p:pic>
        <p:nvPicPr>
          <p:cNvPr id="15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0361" y="1290743"/>
            <a:ext cx="2116904" cy="3285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74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SHOIR VAFOTI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9336" y="1296081"/>
            <a:ext cx="6840760" cy="53732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Xayr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xayr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do‘stginam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Bag‘rimdasan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ko‘ngil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malhami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Muqarrar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ayriliqning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ham</a:t>
            </a:r>
            <a:b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Visoli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oldinda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3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Xayr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do‘stim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so‘zga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ochma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lab,</a:t>
            </a:r>
            <a:b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Qo‘y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, men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o‘rtama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bag‘ir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hayotda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o‘lmoq-ku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gap,</a:t>
            </a:r>
            <a:b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Yashamoq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yangimas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axir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120" y="1484784"/>
            <a:ext cx="4779360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66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YESENIN VA SHARQ SHE’RIYATI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52040" y="1447646"/>
            <a:ext cx="2696774" cy="1813592"/>
          </a:xfrm>
          <a:prstGeom prst="roundRect">
            <a:avLst>
              <a:gd name="adj" fmla="val 100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Eron</a:t>
            </a:r>
            <a:endParaRPr lang="ru-RU" sz="8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368865" y="1487354"/>
            <a:ext cx="2656011" cy="1734175"/>
          </a:xfrm>
          <a:prstGeom prst="roundRect">
            <a:avLst>
              <a:gd name="adj" fmla="val 1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Boku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ятиугольник 1"/>
          <p:cNvSpPr/>
          <p:nvPr/>
        </p:nvSpPr>
        <p:spPr>
          <a:xfrm>
            <a:off x="3037920" y="2129513"/>
            <a:ext cx="1231227" cy="648306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ятиугольник 23"/>
          <p:cNvSpPr/>
          <p:nvPr/>
        </p:nvSpPr>
        <p:spPr>
          <a:xfrm>
            <a:off x="7203038" y="2129513"/>
            <a:ext cx="1296144" cy="720080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Сборники и отдельные издания стихов и поэм - С.А. Есенин ::: Жизнь моя, иль  ты приснилась мне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7344" y="1268760"/>
            <a:ext cx="3167697" cy="4949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504" y="3429000"/>
            <a:ext cx="4364628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55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YESENIN SHE’RLARI O‘ZBEK TILIDA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1344" y="1268760"/>
            <a:ext cx="7128792" cy="518457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 этом мире я только прохожий,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Ты махни мне весёлой рукой.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У осеннего месяца тоже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Свет ласкающий, тихий такой.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men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yo‘lovchi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Shodon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silki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erkam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erkalovchi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Ziyo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to‘kar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fasli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oy ham.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6200" y="1412776"/>
            <a:ext cx="3613305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154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YESENIN TOSHKENTDA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8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00" y="1412776"/>
            <a:ext cx="4123098" cy="3096344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91344" y="1412776"/>
            <a:ext cx="7416824" cy="4104457"/>
          </a:xfrm>
          <a:prstGeom prst="wedgeRoundRectCallout">
            <a:avLst>
              <a:gd name="adj1" fmla="val -327"/>
              <a:gd name="adj2" fmla="val 59009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	Yesenin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Toshkentga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may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boshlarida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bahorning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yozga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araflarida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Kelganidan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xursand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hayajonda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Turkistonning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maftunkor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tabiati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g‘ayrioddiy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ko‘m-ko‘k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osmoni-yu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xushbo‘y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iforlarini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simirmoqchiday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5447928" y="5666143"/>
            <a:ext cx="4032448" cy="1075550"/>
          </a:xfrm>
          <a:prstGeom prst="flowChartTerminator">
            <a:avLst/>
          </a:prstGeom>
          <a:solidFill>
            <a:srgbClr val="C21CAE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Volpin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“Toshkent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maktub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67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TOSHKENTDAGI UY-MUZEY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854377"/>
            <a:ext cx="5632838" cy="391845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Объект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249" y="1854377"/>
            <a:ext cx="5606246" cy="390605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86533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“IT  HAQIDA  DOSTON”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7368" y="1412776"/>
            <a:ext cx="631202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javdar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xirmonda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Chiptalarda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tillarang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it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tongda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kuchuk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tug‘di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mallarang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Yuvib-tarab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tillari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Oqshomgacha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erkaladi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u. </a:t>
            </a:r>
          </a:p>
          <a:p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Ona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bag‘ridan</a:t>
            </a:r>
            <a:endParaRPr lang="en-US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4" name="Picture 8" descr="Песнь о собаке - C. Есенин, жанр, образы, анализ произведен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392" y="1412776"/>
            <a:ext cx="5357879" cy="35654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36444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“IT  HAQIDA  DOSTON”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589" y="3888918"/>
            <a:ext cx="3960440" cy="265029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07368" y="1412777"/>
            <a:ext cx="6696744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Oqshom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tovuqlar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Qo‘nog‘iga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tizilishgan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egasi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xo‘mrayib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Qopga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yettovini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Анализ стихотворения &quot;Песнь о собаке&quot; - Сайт rabotalub!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088" y="1412777"/>
            <a:ext cx="4421680" cy="247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55840" y="4138723"/>
            <a:ext cx="6264696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Sho‘rlik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chopdi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Uzoq-uzoq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quvlab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u. 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Muzdek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terlar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Achchiq-achchiq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uvlab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459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“IT  HAQIDA  DOSTON”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7368" y="1412776"/>
            <a:ext cx="631202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Botqoqlardan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Oyoqlari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tom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oy</a:t>
            </a:r>
          </a:p>
          <a:p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Bolasiga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o'xshab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Sho‘rlik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bolasin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so‘rab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Ko‘kka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uvladi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xasta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 ham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g‘ildirab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ufqdan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9392" y="1412776"/>
            <a:ext cx="5137991" cy="38337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7042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перфолента 5"/>
          <p:cNvSpPr/>
          <p:nvPr/>
        </p:nvSpPr>
        <p:spPr>
          <a:xfrm>
            <a:off x="424140" y="5470843"/>
            <a:ext cx="3281833" cy="894552"/>
          </a:xfrm>
          <a:prstGeom prst="flowChartPunchedTap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>1895 – </a:t>
            </a:r>
            <a:r>
              <a:rPr lang="en-GB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1925)</a:t>
            </a:r>
            <a:endParaRPr lang="ru-RU" sz="3400" dirty="0">
              <a:solidFill>
                <a:srgbClr val="002060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0" y="0"/>
            <a:ext cx="12198809" cy="1170072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SERGEY  YESENIN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223792" y="1484784"/>
            <a:ext cx="7562477" cy="52066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Go‘daklikdan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“Bola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boshdan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Mabodo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bo‘lmasam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bezori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o‘g‘ri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Jikkakkina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buNone/>
            </a:pP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Tengdoshlarim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ichra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en-US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endParaRPr lang="en-US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Burnim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pachoq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29" y="1340768"/>
            <a:ext cx="3304061" cy="41300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4223792" y="1484784"/>
            <a:ext cx="7562477" cy="511256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1"/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Qo‘rqib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qoshida</a:t>
            </a:r>
            <a:endParaRPr lang="en-US" sz="3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Derdim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tutib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o‘zimni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mahkam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/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Hechqisi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Qoqildim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toshga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/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Ertagacha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qolmas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ham”.</a:t>
            </a:r>
          </a:p>
        </p:txBody>
      </p:sp>
    </p:spTree>
    <p:extLst>
      <p:ext uri="{BB962C8B-B14F-4D97-AF65-F5344CB8AC3E}">
        <p14:creationId xmlns:p14="http://schemas.microsoft.com/office/powerpoint/2010/main" val="869051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“IT  HAQIDA  DOSTON”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27848" y="1916832"/>
            <a:ext cx="68160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Bechoraga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ermaklab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kulib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otishgandek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tosh,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ko‘zidan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tomchi-tomchi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Текст песни &quot;Песнь о собаке&quot;, Есенин - Ульяна Крайн читать | стих песнь о собаке  есени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268760"/>
            <a:ext cx="3960440" cy="5361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534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360" y="1484784"/>
            <a:ext cx="11319048" cy="50300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1.“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Hasbi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atamasi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anglatishini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42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2.Izohli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lug‘atdan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izohini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toping: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majruh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tug‘yon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gulruxsor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sabza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3.Darslikdagi 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Dog‘lar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ketmish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majruh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ko‘ngildan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Singlimga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“Ona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ibodati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she’rlarini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649" y="0"/>
            <a:ext cx="12192000" cy="126876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02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73356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SERGEY  YESENIN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Ð¢Ð°ÑÐºÐµÐ½Ñ. 1910-1916 Ð³Ð³. Ð¡ÑÐ°ÑÑÐ¹ Ð³Ð¾ÑÐ¾Ð´.... - Tashkent Retrospective ..."/>
          <p:cNvSpPr>
            <a:spLocks noChangeAspect="1" noChangeArrowheads="1"/>
          </p:cNvSpPr>
          <p:nvPr/>
        </p:nvSpPr>
        <p:spPr bwMode="auto">
          <a:xfrm>
            <a:off x="3911822" y="115168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1524" y="1556792"/>
            <a:ext cx="6910580" cy="511256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Rossiyaning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Ryazan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guber-niyasiga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qarashli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Konstanti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-novo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qishlog‘ida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dehqon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oilasida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yoshligida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o‘qish­ni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o‘rgangan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To‘qqiz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yoshidan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qo‘shiqlariga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o‘xshatib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she’rlar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bita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boshlagan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868" y="1700808"/>
            <a:ext cx="4706516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6308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6876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YESENINNING OTA-ONASI VA BOBOSI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647728" y="1412776"/>
            <a:ext cx="4608512" cy="518457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O‘shanda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men ilk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Tuzdim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qofiya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Hislar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quyunida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Aylandi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boshim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qoldimmi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She’r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girdobiga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—</a:t>
            </a:r>
            <a:b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dedim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ko‘nglim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ochdim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6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9335" y="1644118"/>
            <a:ext cx="3302148" cy="4449178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976" y="1656338"/>
            <a:ext cx="3327972" cy="4449178"/>
          </a:xfrm>
        </p:spPr>
      </p:pic>
    </p:spTree>
    <p:extLst>
      <p:ext uri="{BB962C8B-B14F-4D97-AF65-F5344CB8AC3E}">
        <p14:creationId xmlns:p14="http://schemas.microsoft.com/office/powerpoint/2010/main" val="258997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HAYOT  YO‘LI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63352" y="1268760"/>
            <a:ext cx="6264696" cy="547260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muallimlari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tayyorlaydigan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maktabni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tugallab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yoshida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Moskvaga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Savdo-garning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idorasi­da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ishladi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bosmaxonada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musahhihlik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adabiy-mu­siqiy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to‘ga-rakka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qatnashdi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she’rlar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yozishni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ettirdi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4072" y="1412776"/>
            <a:ext cx="5302950" cy="3888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1577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ALEKSANDR BLOK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63352" y="1412776"/>
            <a:ext cx="6120680" cy="52565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to‘qqiz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yoshidan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she’rlari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Moskva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jurnal-larida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bosilib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Yigirma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yoshida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Petrogradga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shoiri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Aleksandr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Blok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tanishdi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072" y="1556792"/>
            <a:ext cx="5305487" cy="4320480"/>
          </a:xfrm>
        </p:spPr>
      </p:pic>
    </p:spTree>
    <p:extLst>
      <p:ext uri="{BB962C8B-B14F-4D97-AF65-F5344CB8AC3E}">
        <p14:creationId xmlns:p14="http://schemas.microsoft.com/office/powerpoint/2010/main" val="232075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IJOD VA  MASHHURLIK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rcRect l="2388" r="2388"/>
          <a:stretch>
            <a:fillRect/>
          </a:stretch>
        </p:blipFill>
        <p:spPr>
          <a:xfrm>
            <a:off x="119336" y="1268761"/>
            <a:ext cx="2900124" cy="45195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rcRect l="5393" r="5393"/>
          <a:stretch>
            <a:fillRect/>
          </a:stretch>
        </p:blipFill>
        <p:spPr>
          <a:xfrm>
            <a:off x="8256240" y="1268760"/>
            <a:ext cx="3476188" cy="46085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Прямоугольная выноска 1"/>
          <p:cNvSpPr/>
          <p:nvPr/>
        </p:nvSpPr>
        <p:spPr>
          <a:xfrm>
            <a:off x="3719736" y="1268761"/>
            <a:ext cx="4248472" cy="5112567"/>
          </a:xfrm>
          <a:prstGeom prst="wedgeRectCallout">
            <a:avLst>
              <a:gd name="adj1" fmla="val -63482"/>
              <a:gd name="adj2" fmla="val 2829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Qadrli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Viktor </a:t>
            </a:r>
            <a:r>
              <a:rPr lang="en-US" sz="3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Serge-</a:t>
            </a:r>
            <a:r>
              <a:rPr lang="en-US" sz="3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yevich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iste’dod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Sergey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Yeseninga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g‘amxo‘rlik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Cho‘ntagida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rubl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-u,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qalbi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xazinaga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r"/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Gorodetskiy</a:t>
            </a:r>
            <a:endParaRPr lang="en-US" sz="3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9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HARBIY XIZMAT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223792" y="1556792"/>
            <a:ext cx="6912768" cy="338437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	1916-yildan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armiya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xizma-tiga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kirdi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podshoh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shara­figa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she’r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yozishdan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tortgani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intizomiy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batal­yonga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jo‘natildi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xizmatdan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tamoman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voz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kechdi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8" r="6208"/>
          <a:stretch>
            <a:fillRect/>
          </a:stretch>
        </p:blipFill>
        <p:spPr>
          <a:xfrm>
            <a:off x="407368" y="1412776"/>
            <a:ext cx="3384376" cy="52756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0654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SAYOHATLAR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032" y="1484784"/>
            <a:ext cx="5337414" cy="352426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1344" y="1340768"/>
            <a:ext cx="5832648" cy="525658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1918-1921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Murmansk</a:t>
            </a:r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Arxangelsk</a:t>
            </a:r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Qrim</a:t>
            </a:r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Kavkaz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Bessarabiya</a:t>
            </a:r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29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6376</TotalTime>
  <Words>400</Words>
  <Application>Microsoft Office PowerPoint</Application>
  <PresentationFormat>Широкоэкранный</PresentationFormat>
  <Paragraphs>111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Wingdings</vt:lpstr>
      <vt:lpstr>Тема Office</vt:lpstr>
      <vt:lpstr>Презентация PowerPoint</vt:lpstr>
      <vt:lpstr>Презентация PowerPoint</vt:lpstr>
      <vt:lpstr>SERGEY  YESENIN</vt:lpstr>
      <vt:lpstr>YESENINNING OTA-ONASI VA BOBOSI</vt:lpstr>
      <vt:lpstr>HAYOT  YO‘LI</vt:lpstr>
      <vt:lpstr>ALEKSANDR BLOK</vt:lpstr>
      <vt:lpstr>IJOD VA  MASHHURLIK</vt:lpstr>
      <vt:lpstr>HARBIY XIZMAT</vt:lpstr>
      <vt:lpstr>SAYOHATLAR</vt:lpstr>
      <vt:lpstr>SAYOHATLAR</vt:lpstr>
      <vt:lpstr>IJODIY MEROS</vt:lpstr>
      <vt:lpstr>SHOIR VAFOTI</vt:lpstr>
      <vt:lpstr>YESENIN VA SHARQ SHE’RIYATI</vt:lpstr>
      <vt:lpstr>YESENIN SHE’RLARI O‘ZBEK TILIDA</vt:lpstr>
      <vt:lpstr>YESENIN TOSHKENTDA</vt:lpstr>
      <vt:lpstr>TOSHKENTDAGI UY-MUZEY</vt:lpstr>
      <vt:lpstr>“IT  HAQIDA  DOSTON”</vt:lpstr>
      <vt:lpstr>“IT  HAQIDA  DOSTON”</vt:lpstr>
      <vt:lpstr>“IT  HAQIDA  DOSTON”</vt:lpstr>
      <vt:lpstr>“IT  HAQIDA  DOSTON”</vt:lpstr>
      <vt:lpstr>MUSTAQIL BAJARISH UCHUN TOPSHIRIQ: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Пользователь</cp:lastModifiedBy>
  <cp:revision>306</cp:revision>
  <dcterms:created xsi:type="dcterms:W3CDTF">2020-08-03T09:44:14Z</dcterms:created>
  <dcterms:modified xsi:type="dcterms:W3CDTF">2021-03-27T11:49:29Z</dcterms:modified>
</cp:coreProperties>
</file>