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sldIdLst>
    <p:sldId id="302" r:id="rId2"/>
    <p:sldId id="355" r:id="rId3"/>
    <p:sldId id="375" r:id="rId4"/>
    <p:sldId id="386" r:id="rId5"/>
    <p:sldId id="387" r:id="rId6"/>
    <p:sldId id="373" r:id="rId7"/>
    <p:sldId id="388" r:id="rId8"/>
    <p:sldId id="389" r:id="rId9"/>
    <p:sldId id="368" r:id="rId10"/>
    <p:sldId id="390" r:id="rId11"/>
    <p:sldId id="391" r:id="rId12"/>
    <p:sldId id="293" r:id="rId13"/>
  </p:sldIdLst>
  <p:sldSz cx="12185650" cy="7019925"/>
  <p:notesSz cx="5765800" cy="3244850"/>
  <p:custDataLst>
    <p:tags r:id="rId15"/>
  </p:custDataLst>
  <p:defaultTextStyle>
    <a:defPPr>
      <a:defRPr lang="ru-RU"/>
    </a:defPPr>
    <a:lvl1pPr marL="0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1pPr>
    <a:lvl2pPr marL="97445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2pPr>
    <a:lvl3pPr marL="194891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3pPr>
    <a:lvl4pPr marL="292337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4pPr>
    <a:lvl5pPr marL="389783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5pPr>
    <a:lvl6pPr marL="487229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6pPr>
    <a:lvl7pPr marL="584675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7pPr>
    <a:lvl8pPr marL="6821215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8pPr>
    <a:lvl9pPr marL="7795676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230" userDrawn="1">
          <p15:clr>
            <a:srgbClr val="A4A3A4"/>
          </p15:clr>
        </p15:guide>
        <p15:guide id="2" pos="456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9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382" autoAdjust="0"/>
  </p:normalViewPr>
  <p:slideViewPr>
    <p:cSldViewPr>
      <p:cViewPr varScale="1">
        <p:scale>
          <a:sx n="58" d="100"/>
          <a:sy n="58" d="100"/>
        </p:scale>
        <p:origin x="896" y="28"/>
      </p:cViewPr>
      <p:guideLst>
        <p:guide orient="horz" pos="6230"/>
        <p:guide pos="456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265488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6685FB-C4B2-476B-A28C-F96B0E5E4E14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933575" y="406400"/>
            <a:ext cx="1898650" cy="10937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576263" y="1562100"/>
            <a:ext cx="4613275" cy="12779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265488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BAD757-11CA-46C7-9E87-431DC55176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513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929804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65893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03785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31653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008705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89778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3924" y="2176176"/>
            <a:ext cx="10357803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7848" y="3931158"/>
            <a:ext cx="8529955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246093"/>
          </a:xfrm>
        </p:spPr>
        <p:txBody>
          <a:bodyPr lIns="0" tIns="0" rIns="0" bIns="0"/>
          <a:lstStyle>
            <a:lvl1pPr>
              <a:defRPr sz="1599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284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5611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264" y="1159949"/>
            <a:ext cx="11942742" cy="5731336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28" y="24434"/>
                </a:lnTo>
                <a:lnTo>
                  <a:pt x="5626328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650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17" name="bg object 17"/>
          <p:cNvSpPr/>
          <p:nvPr/>
        </p:nvSpPr>
        <p:spPr>
          <a:xfrm>
            <a:off x="141280" y="153955"/>
            <a:ext cx="11942742" cy="928661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3121" y="6528530"/>
            <a:ext cx="3899408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282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3668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iming>
    <p:tnLst>
      <p:par>
        <p:cTn id="1" dur="indefinite" restart="never" nodeType="tmRoot"/>
      </p:par>
    </p:tnLst>
  </p:timing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-2722"/>
            <a:ext cx="12185649" cy="1760084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 sz="2399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121025" y="172751"/>
            <a:ext cx="5126847" cy="1250758"/>
          </a:xfrm>
          <a:prstGeom prst="rect">
            <a:avLst/>
          </a:prstGeom>
        </p:spPr>
        <p:txBody>
          <a:bodyPr vert="horz" wrap="square" lIns="0" tIns="19462" rIns="0" bIns="0" rtlCol="0" anchor="ctr">
            <a:spAutoFit/>
          </a:bodyPr>
          <a:lstStyle/>
          <a:p>
            <a:pPr marL="16925" algn="ctr">
              <a:spcBef>
                <a:spcPts val="152"/>
              </a:spcBef>
            </a:pPr>
            <a:r>
              <a:rPr lang="en-US" sz="8000" dirty="0" smtClean="0">
                <a:effectLst>
                  <a:outerShdw blurRad="25400" dist="12700" dir="2700000" sx="101000" sy="101000" algn="tl" rotWithShape="0">
                    <a:schemeClr val="bg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ONA TILI</a:t>
            </a:r>
            <a:endParaRPr lang="en-US" sz="8000" dirty="0">
              <a:effectLst>
                <a:outerShdw blurRad="25400" dist="12700" dir="2700000" sx="101000" sy="101000" algn="tl" rotWithShape="0">
                  <a:schemeClr val="bg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9819971" y="179407"/>
            <a:ext cx="1792457" cy="1218565"/>
            <a:chOff x="4698979" y="198156"/>
            <a:chExt cx="622592" cy="613387"/>
          </a:xfrm>
        </p:grpSpPr>
        <p:sp>
          <p:nvSpPr>
            <p:cNvPr id="9" name="object 9"/>
            <p:cNvSpPr/>
            <p:nvPr/>
          </p:nvSpPr>
          <p:spPr>
            <a:xfrm>
              <a:off x="4698979" y="207658"/>
              <a:ext cx="622592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603605" y="0"/>
                  </a:moveTo>
                  <a:lnTo>
                    <a:pt x="0" y="0"/>
                  </a:lnTo>
                  <a:lnTo>
                    <a:pt x="0" y="603618"/>
                  </a:lnTo>
                  <a:lnTo>
                    <a:pt x="603605" y="603618"/>
                  </a:lnTo>
                  <a:lnTo>
                    <a:pt x="603605" y="0"/>
                  </a:lnTo>
                  <a:close/>
                </a:path>
              </a:pathLst>
            </a:custGeom>
            <a:solidFill>
              <a:srgbClr val="00A859"/>
            </a:solidFill>
          </p:spPr>
          <p:txBody>
            <a:bodyPr wrap="square" lIns="0" tIns="0" rIns="0" bIns="0" rtlCol="0"/>
            <a:lstStyle/>
            <a:p>
              <a:endParaRPr sz="2399"/>
            </a:p>
          </p:txBody>
        </p:sp>
        <p:sp>
          <p:nvSpPr>
            <p:cNvPr id="10" name="object 10"/>
            <p:cNvSpPr/>
            <p:nvPr/>
          </p:nvSpPr>
          <p:spPr>
            <a:xfrm>
              <a:off x="4698979" y="198156"/>
              <a:ext cx="603885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0" y="0"/>
                  </a:moveTo>
                  <a:lnTo>
                    <a:pt x="603605" y="0"/>
                  </a:lnTo>
                  <a:lnTo>
                    <a:pt x="603605" y="603618"/>
                  </a:lnTo>
                  <a:lnTo>
                    <a:pt x="0" y="603618"/>
                  </a:lnTo>
                  <a:lnTo>
                    <a:pt x="0" y="0"/>
                  </a:lnTo>
                  <a:close/>
                </a:path>
              </a:pathLst>
            </a:custGeom>
            <a:ln w="30481">
              <a:solidFill>
                <a:srgbClr val="FEFEFE"/>
              </a:solidFill>
            </a:ln>
          </p:spPr>
          <p:txBody>
            <a:bodyPr wrap="square" lIns="0" tIns="0" rIns="0" bIns="0" rtlCol="0"/>
            <a:lstStyle/>
            <a:p>
              <a:endParaRPr sz="2399"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9598025" y="450304"/>
            <a:ext cx="1925901" cy="1093451"/>
          </a:xfrm>
          <a:prstGeom prst="rect">
            <a:avLst/>
          </a:prstGeom>
        </p:spPr>
        <p:txBody>
          <a:bodyPr vert="horz" wrap="square" lIns="0" tIns="21156" rIns="0" bIns="0" rtlCol="0">
            <a:spAutoFit/>
          </a:bodyPr>
          <a:lstStyle/>
          <a:p>
            <a:pPr>
              <a:spcBef>
                <a:spcPts val="167"/>
              </a:spcBef>
            </a:pPr>
            <a:r>
              <a:rPr lang="en-US" sz="4400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4400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en-US" sz="4400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4400" b="1" spc="13" dirty="0" err="1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</a:t>
            </a:r>
            <a:endParaRPr lang="ru-RU" sz="4400" b="1" spc="13" dirty="0">
              <a:solidFill>
                <a:srgbClr val="FEFEF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167"/>
              </a:spcBef>
            </a:pPr>
            <a:r>
              <a:rPr lang="en-US" sz="2400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sz="4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637257" y="1130156"/>
            <a:ext cx="1107890" cy="508422"/>
          </a:xfrm>
          <a:prstGeom prst="rect">
            <a:avLst/>
          </a:prstGeom>
        </p:spPr>
        <p:txBody>
          <a:bodyPr vert="horz" wrap="square" lIns="0" tIns="16079" rIns="0" bIns="0" rtlCol="0">
            <a:spAutoFit/>
          </a:bodyPr>
          <a:lstStyle/>
          <a:p>
            <a:pPr algn="ctr">
              <a:spcBef>
                <a:spcPts val="127"/>
              </a:spcBef>
            </a:pPr>
            <a:endParaRPr sz="3198" dirty="0">
              <a:latin typeface="Arial"/>
              <a:cs typeface="Arial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61699" y="2397039"/>
            <a:ext cx="184635" cy="6820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3834"/>
          </a:p>
        </p:txBody>
      </p:sp>
      <p:sp>
        <p:nvSpPr>
          <p:cNvPr id="14" name="object 5">
            <a:extLst>
              <a:ext uri="{FF2B5EF4-FFF2-40B4-BE49-F238E27FC236}">
                <a16:creationId xmlns:a16="http://schemas.microsoft.com/office/drawing/2014/main" id="{A8BAE388-D6D2-40E9-8208-E39C1E0E7029}"/>
              </a:ext>
            </a:extLst>
          </p:cNvPr>
          <p:cNvSpPr/>
          <p:nvPr/>
        </p:nvSpPr>
        <p:spPr>
          <a:xfrm>
            <a:off x="301625" y="2366962"/>
            <a:ext cx="605240" cy="1849988"/>
          </a:xfrm>
          <a:custGeom>
            <a:avLst/>
            <a:gdLst/>
            <a:ahLst/>
            <a:cxnLst/>
            <a:rect l="l" t="t" r="r" b="b"/>
            <a:pathLst>
              <a:path w="344170" h="680719">
                <a:moveTo>
                  <a:pt x="343828" y="0"/>
                </a:moveTo>
                <a:lnTo>
                  <a:pt x="0" y="0"/>
                </a:lnTo>
                <a:lnTo>
                  <a:pt x="0" y="680466"/>
                </a:lnTo>
                <a:lnTo>
                  <a:pt x="343828" y="680466"/>
                </a:lnTo>
                <a:lnTo>
                  <a:pt x="343828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0" rIns="0" bIns="0" rtlCol="0"/>
          <a:lstStyle/>
          <a:p>
            <a:pPr marL="0" marR="0" lvl="0" indent="0" defTabSz="65310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84" b="0" i="0" u="none" strike="noStrike" kern="0" cap="none" spc="0" normalizeH="0" baseline="0" noProof="0" smtClean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87425" y="1833562"/>
            <a:ext cx="1112202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MAVZU: AJRATILGAN BO‘LAKLI GAPLARDA OHANG HAMDA TINISH 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BELGILA</a:t>
            </a:r>
            <a:r>
              <a:rPr lang="uz-Latn-UZ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</a:t>
            </a:r>
          </a:p>
          <a:p>
            <a:pPr algn="ctr"/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(87- 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r>
              <a:rPr lang="ru-RU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object 5">
            <a:extLst>
              <a:ext uri="{FF2B5EF4-FFF2-40B4-BE49-F238E27FC236}">
                <a16:creationId xmlns:a16="http://schemas.microsoft.com/office/drawing/2014/main" id="{A8BAE388-D6D2-40E9-8208-E39C1E0E7029}"/>
              </a:ext>
            </a:extLst>
          </p:cNvPr>
          <p:cNvSpPr/>
          <p:nvPr/>
        </p:nvSpPr>
        <p:spPr>
          <a:xfrm>
            <a:off x="301625" y="4576762"/>
            <a:ext cx="627354" cy="2065613"/>
          </a:xfrm>
          <a:custGeom>
            <a:avLst/>
            <a:gdLst/>
            <a:ahLst/>
            <a:cxnLst/>
            <a:rect l="l" t="t" r="r" b="b"/>
            <a:pathLst>
              <a:path w="344170" h="680719">
                <a:moveTo>
                  <a:pt x="343828" y="0"/>
                </a:moveTo>
                <a:lnTo>
                  <a:pt x="0" y="0"/>
                </a:lnTo>
                <a:lnTo>
                  <a:pt x="0" y="680466"/>
                </a:lnTo>
                <a:lnTo>
                  <a:pt x="343828" y="680466"/>
                </a:lnTo>
                <a:lnTo>
                  <a:pt x="343828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0" rIns="0" bIns="0" rtlCol="0"/>
          <a:lstStyle/>
          <a:p>
            <a:pPr marL="0" marR="0" lvl="0" indent="0" defTabSz="65310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84" b="0" i="0" u="none" strike="noStrike" kern="0" cap="none" spc="0" normalizeH="0" baseline="0" noProof="0" smtClean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pic>
        <p:nvPicPr>
          <p:cNvPr id="1026" name="Picture 2" descr="cropped-textbook-clipart-colourful-book-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1225" y="4348162"/>
            <a:ext cx="3786701" cy="228846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274" y="154363"/>
            <a:ext cx="1012024" cy="1194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35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278256" cy="1071562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612775" y="110456"/>
            <a:ext cx="14093825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AJRATILGAN BO‘LAK</a:t>
            </a:r>
            <a:endParaRPr lang="en-US" sz="5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25424" y="1182018"/>
            <a:ext cx="5299069" cy="129446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Yozma</a:t>
            </a:r>
            <a:r>
              <a:rPr lang="en-US" sz="5400" b="1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nutqda</a:t>
            </a:r>
            <a:r>
              <a:rPr lang="en-US" sz="5400" b="1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5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Стрелка вправо 4"/>
          <p:cNvSpPr/>
          <p:nvPr/>
        </p:nvSpPr>
        <p:spPr>
          <a:xfrm>
            <a:off x="5740003" y="1492214"/>
            <a:ext cx="1388268" cy="674074"/>
          </a:xfrm>
          <a:prstGeom prst="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7343780" y="1295851"/>
            <a:ext cx="3429000" cy="106680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vergul</a:t>
            </a:r>
            <a:endParaRPr lang="ru-RU" sz="5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Стрелка вправо 6"/>
          <p:cNvSpPr/>
          <p:nvPr/>
        </p:nvSpPr>
        <p:spPr>
          <a:xfrm rot="5400000">
            <a:off x="1584720" y="2777976"/>
            <a:ext cx="1076330" cy="636051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987425" y="3941848"/>
            <a:ext cx="3429000" cy="101591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tire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137338" y="3890962"/>
            <a:ext cx="3429000" cy="10668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qavs</a:t>
            </a:r>
            <a:endParaRPr lang="ru-RU" sz="5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Стрелка вниз 12"/>
          <p:cNvSpPr/>
          <p:nvPr/>
        </p:nvSpPr>
        <p:spPr>
          <a:xfrm rot="19142715">
            <a:off x="5781637" y="2562144"/>
            <a:ext cx="484632" cy="1230408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1329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AJRATILGAN BO‘LAK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73425" y="3158451"/>
            <a:ext cx="8382000" cy="156966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Bayroq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havorang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mag‘rur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hilpirar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987425" y="1071562"/>
            <a:ext cx="9747251" cy="108815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Ikki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tomondan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vergul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ajratiladi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7584" y="2595562"/>
            <a:ext cx="2962483" cy="2798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383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AJRATILGAN BO‘LAK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87425" y="3357562"/>
            <a:ext cx="10613563" cy="156966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Paxtakor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o‘zbekman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–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zabardast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mag‘rur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987425" y="1071562"/>
            <a:ext cx="10744200" cy="152400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Agar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ajratilgan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bo‘lak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kengayib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uyushib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gap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oxirida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kelsa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undan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oldin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tire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qo‘yiladi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6405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AJRATILGAN BO‘LAK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87425" y="3357562"/>
            <a:ext cx="10613563" cy="156966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Ismi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barlos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–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sodda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dilovar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–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ov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qush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ilmining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piridir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987425" y="1071562"/>
            <a:ext cx="10744200" cy="152400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3. Gap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orasida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kengayib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uyushib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kelsa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ham, tire,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vergul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tire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qo‘yiladi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  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9314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47154"/>
            <a:ext cx="12212955" cy="1015663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170</a:t>
            </a:r>
            <a:r>
              <a:rPr kumimoji="0" lang="ru-RU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</a:t>
            </a:r>
            <a:r>
              <a:rPr kumimoji="0" 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6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mashq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49225" y="1353415"/>
            <a:ext cx="11811000" cy="3451947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1. Bu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qahramonlar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–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ezgulik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izlovchilar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ezgulik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istovchilar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sog‘inuvchilar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zulm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yoki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beshafqatlik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qarshisida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bo‘yin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egmovchilar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–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bularning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barcha-barchasi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yozuvchi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yuragida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tug‘ilgandir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49225" y="1353415"/>
            <a:ext cx="11811000" cy="369189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1. Bu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qahramonlar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ezgulik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izlovchilar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ezgulik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istovchilar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sog‘inuvchilar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zulm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yoki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beshafqatlik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qarshisida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bo‘yin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egmovchilar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II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bularning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barcha-barchasi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yozuvchi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yuragida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tug‘ilgandir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19725" y="1300162"/>
            <a:ext cx="11840500" cy="459885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1. Bu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qahramonlar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–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ezgulik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izlovchilar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ezgulik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istovchilar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sog‘inuvchilar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zulm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yoki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beshafqatlik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qarshisida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bo‘yin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egmovchilar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–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bularning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barcha-barchasi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yozuvchi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yuragida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tug‘ilgandir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455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47154"/>
            <a:ext cx="12212955" cy="1015663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170</a:t>
            </a:r>
            <a:r>
              <a:rPr kumimoji="0" lang="ru-RU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</a:t>
            </a:r>
            <a:r>
              <a:rPr kumimoji="0" 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6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mashq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05777" y="1681162"/>
            <a:ext cx="11149648" cy="35052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2.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Ko‘pchilik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adiblarga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xos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odat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yomon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odamni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bulg‘ab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tashlash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O‘lmas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aka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ijodi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uchun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yot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narsa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05777" y="1681768"/>
            <a:ext cx="11149648" cy="35052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2.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Ko‘pchilik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adiblarga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xos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odat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yomon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odamni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bulg‘ab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tashlash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O‘lmas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aka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ijodi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uchun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yot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narsa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9487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47154"/>
            <a:ext cx="12212955" cy="1015663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170</a:t>
            </a:r>
            <a:r>
              <a:rPr kumimoji="0" lang="ru-RU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</a:t>
            </a:r>
            <a:r>
              <a:rPr kumimoji="0" 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6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mashq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88753" y="1147762"/>
            <a:ext cx="11835448" cy="533876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O‘lmas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akaning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Qo‘qon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teatri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sahnasida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qo‘yilgan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birinchi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sahna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asarlari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II 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“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Sud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”, “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Yoz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yomg‘iri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”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qissalari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zamonaviy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detiktiv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tarzida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yozilgan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asarlarning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dastlabkilaridan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biri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edi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88753" y="1147762"/>
            <a:ext cx="11835448" cy="53387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O‘lmas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akaning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Qo‘qon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teatri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sahnasida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qo‘yilgan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birinchi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sahna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asarlari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“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Sud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”, “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Yoz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yomg‘iri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”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qissalari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zamonaviy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detiktiv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tarzida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yozilgan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asarlarning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dastlabkilaridan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biri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edi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8040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172- </a:t>
            </a:r>
            <a:r>
              <a:rPr lang="en-US" sz="5400" dirty="0" err="1" smtClean="0"/>
              <a:t>mashq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0415" y="1071562"/>
            <a:ext cx="11857297" cy="440120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just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Ana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Hulkar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yetti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qiz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imlar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meni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yiroqdan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0" marR="0" lvl="0" indent="0" algn="just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Oydin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ko‘chalar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bo‘ylab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shu’lalarda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oqurman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marR="0" lvl="0" indent="0" algn="just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Ulug‘bek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qadam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qo‘ygan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muqaddas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tuproqdan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0" marR="0" lvl="0" indent="0" algn="just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Ulug‘bek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nigoh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tikkan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yulduzlarga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boqurman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kumimoji="0" lang="ru-RU" sz="4000" b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07975" y="2882201"/>
            <a:ext cx="10972799" cy="17588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Минус 3"/>
          <p:cNvSpPr/>
          <p:nvPr/>
        </p:nvSpPr>
        <p:spPr>
          <a:xfrm>
            <a:off x="3273425" y="1593255"/>
            <a:ext cx="2590800" cy="914400"/>
          </a:xfrm>
          <a:prstGeom prst="mathMinus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2175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172- </a:t>
            </a:r>
            <a:r>
              <a:rPr lang="en-US" sz="5400" dirty="0" err="1" smtClean="0"/>
              <a:t>mashq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40713" y="1141812"/>
            <a:ext cx="7352712" cy="4893647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Ikki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kuch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bor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</a:p>
          <a:p>
            <a:pPr marL="0" marR="0" lvl="0" indent="0" algn="ctr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Yurak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aql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0" marR="0" lvl="0" indent="0" algn="ctr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Ikki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yonga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tortuvchi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meni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0" marR="0" lvl="0" indent="0" algn="ctr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Ular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bundoq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bo‘lsa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noahil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0" marR="0" lvl="0" indent="0" algn="ctr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Qay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birini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tutay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izmini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kumimoji="0" lang="ru-RU" sz="4000" b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07975" y="2882201"/>
            <a:ext cx="10972799" cy="17588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Минус 3"/>
          <p:cNvSpPr/>
          <p:nvPr/>
        </p:nvSpPr>
        <p:spPr>
          <a:xfrm>
            <a:off x="5324336" y="2773872"/>
            <a:ext cx="3785466" cy="914400"/>
          </a:xfrm>
          <a:prstGeom prst="mathMinus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625" y="1997392"/>
            <a:ext cx="3203738" cy="2807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943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172- </a:t>
            </a:r>
            <a:r>
              <a:rPr lang="en-US" sz="5400" dirty="0" err="1" smtClean="0"/>
              <a:t>mashq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40713" y="1141812"/>
            <a:ext cx="7352712" cy="5170646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May 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bahor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qizining</a:t>
            </a:r>
            <a:endParaRPr kumimoji="0" lang="en-US" sz="4400" b="1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sakkiz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yoshi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0" marR="0" lvl="0" indent="0" algn="ctr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ajib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noz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-u</a:t>
            </a:r>
          </a:p>
          <a:p>
            <a:pPr marL="0" marR="0" lvl="0" indent="0" algn="ctr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Adolari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bor.</a:t>
            </a:r>
          </a:p>
          <a:p>
            <a:pPr marL="0" marR="0" lvl="0" indent="0" algn="ctr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07975" y="2882201"/>
            <a:ext cx="10972799" cy="17588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Минус 3"/>
          <p:cNvSpPr/>
          <p:nvPr/>
        </p:nvSpPr>
        <p:spPr>
          <a:xfrm>
            <a:off x="5635625" y="1782527"/>
            <a:ext cx="4946651" cy="914400"/>
          </a:xfrm>
          <a:prstGeom prst="mathMinus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737" y="1724672"/>
            <a:ext cx="3649488" cy="3012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551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1071562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algn="ctr">
              <a:lnSpc>
                <a:spcPct val="150000"/>
              </a:lnSpc>
            </a:pPr>
            <a:r>
              <a:rPr lang="en-US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 </a:t>
            </a:r>
            <a:r>
              <a:rPr lang="en-US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BAJARISH UCHUN TOPSHIRIQ:</a:t>
            </a:r>
            <a:endParaRPr lang="en-US" sz="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5246" y="2366962"/>
            <a:ext cx="114341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ru-RU" sz="8107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95801" y="1376362"/>
            <a:ext cx="8378512" cy="4387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O‘qigan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badiiy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asarlaringiz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ichidan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ajratilgan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bo‘lakli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gaplarni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topib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daftaringizga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ko‘chiring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 </a:t>
            </a:r>
          </a:p>
        </p:txBody>
      </p:sp>
      <p:sp>
        <p:nvSpPr>
          <p:cNvPr id="7" name="7-конечная звезда 6"/>
          <p:cNvSpPr/>
          <p:nvPr/>
        </p:nvSpPr>
        <p:spPr>
          <a:xfrm>
            <a:off x="2645996" y="1757361"/>
            <a:ext cx="704850" cy="609601"/>
          </a:xfrm>
          <a:prstGeom prst="star7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388" y="2720991"/>
            <a:ext cx="3490413" cy="2173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63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e1ed6d233add7425c236211876cf3028fe29567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6076</TotalTime>
  <Words>386</Words>
  <Application>Microsoft Office PowerPoint</Application>
  <PresentationFormat>Произвольный</PresentationFormat>
  <Paragraphs>54</Paragraphs>
  <Slides>12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Open Sans Light</vt:lpstr>
      <vt:lpstr>Office Theme</vt:lpstr>
      <vt:lpstr>ONA TILI</vt:lpstr>
      <vt:lpstr>AJRATILGAN BO‘LAK</vt:lpstr>
      <vt:lpstr>AJRATILGAN BO‘LAK</vt:lpstr>
      <vt:lpstr>AJRATILGAN BO‘LAK</vt:lpstr>
      <vt:lpstr>AJRATILGAN BO‘LAK</vt:lpstr>
      <vt:lpstr>Презентация PowerPoint</vt:lpstr>
      <vt:lpstr>Презентация PowerPoint</vt:lpstr>
      <vt:lpstr>Презентация PowerPoint</vt:lpstr>
      <vt:lpstr>172- mashq</vt:lpstr>
      <vt:lpstr>172- mashq</vt:lpstr>
      <vt:lpstr>172- mashq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Ona tili</dc:title>
  <dc:creator>MAKTAB</dc:creator>
  <cp:lastModifiedBy>Пользователь</cp:lastModifiedBy>
  <cp:revision>555</cp:revision>
  <dcterms:created xsi:type="dcterms:W3CDTF">2020-04-13T08:06:06Z</dcterms:created>
  <dcterms:modified xsi:type="dcterms:W3CDTF">2021-03-23T09:12:31Z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2020-04-13T00:00:00Z</vt:filetime>
  </property>
</Properties>
</file>