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774" r:id="rId2"/>
    <p:sldId id="775" r:id="rId3"/>
    <p:sldId id="744" r:id="rId4"/>
    <p:sldId id="798" r:id="rId5"/>
    <p:sldId id="758" r:id="rId6"/>
    <p:sldId id="783" r:id="rId7"/>
    <p:sldId id="784" r:id="rId8"/>
    <p:sldId id="796" r:id="rId9"/>
    <p:sldId id="785" r:id="rId10"/>
    <p:sldId id="786" r:id="rId11"/>
    <p:sldId id="787" r:id="rId12"/>
    <p:sldId id="788" r:id="rId13"/>
    <p:sldId id="789" r:id="rId14"/>
    <p:sldId id="779" r:id="rId15"/>
    <p:sldId id="743" r:id="rId16"/>
    <p:sldId id="762" r:id="rId17"/>
    <p:sldId id="797" r:id="rId18"/>
    <p:sldId id="790" r:id="rId19"/>
    <p:sldId id="792" r:id="rId20"/>
    <p:sldId id="800" r:id="rId21"/>
    <p:sldId id="795" r:id="rId22"/>
    <p:sldId id="782" r:id="rId23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4" autoAdjust="0"/>
  </p:normalViewPr>
  <p:slideViewPr>
    <p:cSldViewPr>
      <p:cViewPr varScale="1">
        <p:scale>
          <a:sx n="127" d="100"/>
          <a:sy n="127" d="100"/>
        </p:scale>
        <p:origin x="812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BC234-9311-4826-9728-89C1882C445C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81406-C751-4517-B02A-BE40C6E5A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0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2.mp3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012" y="1195133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3208" y="249697"/>
            <a:ext cx="173270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142012" y="2092582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4130" y="1913685"/>
            <a:ext cx="449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8" name="AutoShape 2" descr="обои : небо, Синий фон, Зима, Макрос, филиал, мороз, Замораживание, Хлопья  снега, Дерево, Погода, время года 3840x2160 - rehctawatcher - 255751 -  красивые картинки - Wall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Орден Амира Темура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74104" y="1195133"/>
            <a:ext cx="34374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Ганс </a:t>
            </a:r>
            <a:r>
              <a:rPr lang="ru-RU" sz="2400" b="1" dirty="0" smtClean="0">
                <a:solidFill>
                  <a:srgbClr val="002060"/>
                </a:solidFill>
              </a:rPr>
              <a:t>Христиан </a:t>
            </a:r>
            <a:r>
              <a:rPr lang="ru-RU" sz="2400" b="1" dirty="0">
                <a:solidFill>
                  <a:srgbClr val="002060"/>
                </a:solidFill>
              </a:rPr>
              <a:t>Андерсен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</a:t>
            </a:r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(4 часть) 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2" descr="Мультфильм &quot;Дюймовочка&quot; (&quot;Thumbelina&quot;) - смотреть онлайн бесплатно и  легально на MEGOGO.NE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Книга «Дюймовочка» Ганс Христиан Андерсен / Ганс Кристиан Андерсен / Г.К.  Андерсен / Ханс Кристиан Андерсен купить на YAKABOO.ua | 966-352-192-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87" y="1149169"/>
            <a:ext cx="1260944" cy="17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2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05771" y="632175"/>
            <a:ext cx="3179506" cy="2708434"/>
          </a:xfrm>
        </p:spPr>
        <p:txBody>
          <a:bodyPr/>
          <a:lstStyle/>
          <a:p>
            <a:r>
              <a:rPr lang="ru-RU" sz="1600" dirty="0"/>
              <a:t>Но вот диво! В самой </a:t>
            </a:r>
            <a:r>
              <a:rPr lang="ru-RU" sz="1600" dirty="0" smtClean="0"/>
              <a:t>чашечке </a:t>
            </a:r>
            <a:r>
              <a:rPr lang="ru-RU" sz="1600" dirty="0"/>
              <a:t>цветка сидел </a:t>
            </a:r>
            <a:r>
              <a:rPr lang="ru-RU" sz="1600" dirty="0" smtClean="0"/>
              <a:t>маленький </a:t>
            </a:r>
            <a:r>
              <a:rPr lang="ru-RU" sz="1600" dirty="0"/>
              <a:t>человечек, беленький и прозрачный, точно хрустальный. На голове у него сияла прелестная золотая корона, за плечами развевались блестящие </a:t>
            </a:r>
            <a:r>
              <a:rPr lang="ru-RU" sz="1600" dirty="0" smtClean="0"/>
              <a:t>крылышки</a:t>
            </a:r>
            <a:r>
              <a:rPr lang="ru-RU" sz="1600" dirty="0"/>
              <a:t>, а сам он был не </a:t>
            </a:r>
            <a:r>
              <a:rPr lang="ru-RU" sz="1600" dirty="0" smtClean="0"/>
              <a:t>больше </a:t>
            </a:r>
            <a:r>
              <a:rPr lang="ru-RU" sz="1600" dirty="0" err="1"/>
              <a:t>Дюймовочки</a:t>
            </a:r>
            <a:r>
              <a:rPr lang="ru-RU" sz="1600" dirty="0"/>
              <a:t>.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3074" name="Picture 2" descr="Дюймовочка - читать сказку онлайн - Андерсен Г. Х. | Иллюстрации, Сказки,  Иллюстрации арт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77" y="746125"/>
            <a:ext cx="2174751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Если праздник, то L'Cosmetics - это лучший выбор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1165225"/>
            <a:ext cx="5638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Дюймовочка</a:t>
            </a:r>
            <a:r>
              <a:rPr lang="ru-RU" dirty="0" smtClean="0"/>
              <a:t> (4 часть)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4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2" y="631954"/>
            <a:ext cx="2755663" cy="2369880"/>
          </a:xfrm>
        </p:spPr>
        <p:txBody>
          <a:bodyPr/>
          <a:lstStyle/>
          <a:p>
            <a:r>
              <a:rPr lang="ru-RU" sz="1400" dirty="0"/>
              <a:t>Это был король эльфов. Из каждого цветка вылетели эльфы  — мальчики и девочки. Все они поднесли </a:t>
            </a:r>
            <a:r>
              <a:rPr lang="ru-RU" sz="1400" dirty="0" err="1"/>
              <a:t>Дюймовочке</a:t>
            </a:r>
            <a:r>
              <a:rPr lang="ru-RU" sz="1400" dirty="0"/>
              <a:t> подарки. Самым </a:t>
            </a:r>
            <a:r>
              <a:rPr lang="ru-RU" sz="1400" dirty="0" smtClean="0"/>
              <a:t>лучшим </a:t>
            </a:r>
            <a:r>
              <a:rPr lang="ru-RU" sz="1400" dirty="0"/>
              <a:t>была пара прозрачных стрекозиных </a:t>
            </a:r>
            <a:r>
              <a:rPr lang="ru-RU" sz="1400" dirty="0" smtClean="0"/>
              <a:t>крылышек</a:t>
            </a:r>
            <a:r>
              <a:rPr lang="ru-RU" sz="1400" dirty="0"/>
              <a:t>. Их прикрепили к спинке девочки, и она тоже могла теперь летать с цветка на цветок! </a:t>
            </a:r>
          </a:p>
        </p:txBody>
      </p:sp>
      <p:pic>
        <p:nvPicPr>
          <p:cNvPr id="2052" name="Picture 4" descr="30 Siima Skop Illustrations ideas | illustration, painting, art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46125"/>
            <a:ext cx="22860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Если праздник, то L'Cosmetics - это лучший выбор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13" y="860425"/>
            <a:ext cx="4570988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747010" cy="2215991"/>
          </a:xfrm>
        </p:spPr>
        <p:txBody>
          <a:bodyPr/>
          <a:lstStyle/>
          <a:p>
            <a:r>
              <a:rPr lang="ru-RU" sz="1600" dirty="0"/>
              <a:t>А ласточка сидела наверху, в своём </a:t>
            </a:r>
            <a:r>
              <a:rPr lang="ru-RU" sz="1600" dirty="0" smtClean="0"/>
              <a:t>гнёздышке</a:t>
            </a:r>
            <a:r>
              <a:rPr lang="ru-RU" sz="1600" dirty="0"/>
              <a:t>, и пела им, как только умела. Но самой ей было очень грустно: она ведь крепко полюбила девочку и хотела бы век не расставаться с ней. </a:t>
            </a:r>
          </a:p>
        </p:txBody>
      </p:sp>
      <p:pic>
        <p:nvPicPr>
          <p:cNvPr id="4098" name="Picture 2" descr="Иллюстрации: Алена Лазарева. Картинка к сказке &quot;Дюймовочка&quot;. Обсуждение на  LiveInternet - Российский Серв… | Сказочное искусство, Иллюстрации,  Художественные принты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9" y="750094"/>
            <a:ext cx="199667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4698" y="631825"/>
            <a:ext cx="3098029" cy="2462213"/>
          </a:xfrm>
        </p:spPr>
        <p:txBody>
          <a:bodyPr/>
          <a:lstStyle/>
          <a:p>
            <a:r>
              <a:rPr lang="ru-RU" sz="1600" dirty="0"/>
              <a:t>— Прощай, прощай! — прощебетала ласточка и опять полетела из </a:t>
            </a:r>
            <a:r>
              <a:rPr lang="ru-RU" sz="1600" dirty="0" smtClean="0"/>
              <a:t>тёплых </a:t>
            </a:r>
            <a:r>
              <a:rPr lang="ru-RU" sz="1600" dirty="0"/>
              <a:t>краёв в Данию. </a:t>
            </a:r>
            <a:r>
              <a:rPr lang="ru-RU" sz="1600" dirty="0" smtClean="0"/>
              <a:t>Там </a:t>
            </a:r>
            <a:r>
              <a:rPr lang="ru-RU" sz="1600" dirty="0"/>
              <a:t>у неё было маленькое </a:t>
            </a:r>
            <a:r>
              <a:rPr lang="ru-RU" sz="1600" dirty="0" smtClean="0"/>
              <a:t>гнёздышко</a:t>
            </a:r>
            <a:r>
              <a:rPr lang="ru-RU" sz="1600" dirty="0"/>
              <a:t>, как раз над окном человека, </a:t>
            </a:r>
            <a:r>
              <a:rPr lang="ru-RU" sz="1600" dirty="0" smtClean="0"/>
              <a:t>большого </a:t>
            </a:r>
            <a:r>
              <a:rPr lang="ru-RU" sz="1600" dirty="0"/>
              <a:t>мастера рассказывать сказки. Ему-то она и спела своё «</a:t>
            </a:r>
            <a:r>
              <a:rPr lang="ru-RU" sz="1600" dirty="0" err="1"/>
              <a:t>тви</a:t>
            </a:r>
            <a:r>
              <a:rPr lang="ru-RU" sz="1600" dirty="0"/>
              <a:t>-вить, </a:t>
            </a:r>
            <a:r>
              <a:rPr lang="ru-RU" sz="1600" dirty="0" err="1"/>
              <a:t>тви</a:t>
            </a:r>
            <a:r>
              <a:rPr lang="ru-RU" sz="1600" dirty="0"/>
              <a:t>-вить», а там и мы узнали всю историю. </a:t>
            </a:r>
          </a:p>
        </p:txBody>
      </p:sp>
      <p:pic>
        <p:nvPicPr>
          <p:cNvPr id="7170" name="Picture 2" descr="Стихотворение «Дюймовочка и Эльф», поэт Nina_Nosova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58" y="784225"/>
            <a:ext cx="1783665" cy="10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юймовочка». Сказки Андерсена | Ум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58" y="719008"/>
            <a:ext cx="2323542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Если праздник, то L'Cosmetics - это лучший выбор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23094"/>
            <a:ext cx="5281402" cy="210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8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Ответьте на вопросы!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66621" y="597972"/>
            <a:ext cx="2508123" cy="430887"/>
          </a:xfrm>
        </p:spPr>
        <p:txBody>
          <a:bodyPr/>
          <a:lstStyle/>
          <a:p>
            <a:r>
              <a:rPr lang="ru-RU" sz="1600" dirty="0" smtClean="0"/>
              <a:t> </a:t>
            </a:r>
            <a:endParaRPr lang="ru-RU" sz="1600" dirty="0"/>
          </a:p>
          <a:p>
            <a:endParaRPr lang="ru-RU" dirty="0"/>
          </a:p>
        </p:txBody>
      </p:sp>
      <p:pic>
        <p:nvPicPr>
          <p:cNvPr id="5" name="Picture 2" descr="Крот - неудавшийся жених Дюймовочк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48" y="1015365"/>
            <a:ext cx="2133599" cy="166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900" y="762074"/>
            <a:ext cx="32004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Почему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Дюймовочка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 хочет выходить замуж за крота? Какое слово всегда повторяется?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скучный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Ответьте на вопросы!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5" y="744409"/>
            <a:ext cx="28829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приключения ждали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Дюймовочку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был для девочки настоящим другом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Picture 2" descr="Дюймовочка в Стране эльфов. Дом моделей - Форум о бесплатных мини играх и  казуальных играх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631826"/>
            <a:ext cx="2746375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899" y="600278"/>
            <a:ext cx="2667000" cy="1846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Сказка Дюймовочка - Читать детям бесплатно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00278"/>
            <a:ext cx="5486400" cy="25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9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1012825"/>
            <a:ext cx="2057400" cy="1231106"/>
          </a:xfrm>
        </p:spPr>
        <p:txBody>
          <a:bodyPr/>
          <a:lstStyle/>
          <a:p>
            <a:r>
              <a:rPr lang="ru-RU" sz="2000" dirty="0"/>
              <a:t>Как будет жить </a:t>
            </a:r>
            <a:r>
              <a:rPr lang="ru-RU" sz="2000" dirty="0" err="1"/>
              <a:t>Дюймовочка</a:t>
            </a:r>
            <a:r>
              <a:rPr lang="ru-RU" sz="2000" dirty="0"/>
              <a:t> у эльфов?</a:t>
            </a:r>
          </a:p>
          <a:p>
            <a:endParaRPr lang="ru-RU" sz="2000" dirty="0"/>
          </a:p>
        </p:txBody>
      </p:sp>
      <p:pic>
        <p:nvPicPr>
          <p:cNvPr id="13314" name="Picture 2" descr="Дюймовочка в Стране эльфов. Дом моделей - полная версия » Компьютерные игры  » Детские игры и развивающие игры » Мини игры и казуальные иг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741234"/>
            <a:ext cx="281074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35" y="1005903"/>
            <a:ext cx="4900930" cy="315471"/>
          </a:xfrm>
        </p:spPr>
        <p:txBody>
          <a:bodyPr/>
          <a:lstStyle/>
          <a:p>
            <a:r>
              <a:rPr lang="ru-RU" dirty="0" smtClean="0"/>
              <a:t>Тест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2100" y="784225"/>
            <a:ext cx="2751239" cy="1846659"/>
          </a:xfrm>
        </p:spPr>
        <p:txBody>
          <a:bodyPr/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1.В каком цветке появилась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2.Кто хотел жениться на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074290">
            <a:off x="3826004" y="870034"/>
            <a:ext cx="895724" cy="3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клипарт\клипарт цветы\0_73c04_ceda8d50_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936625"/>
            <a:ext cx="496354" cy="954527"/>
          </a:xfrm>
          <a:prstGeom prst="rect">
            <a:avLst/>
          </a:prstGeom>
          <a:noFill/>
        </p:spPr>
      </p:pic>
      <p:pic>
        <p:nvPicPr>
          <p:cNvPr id="5124" name="Picture 4" descr="D:\клипарт\клипарт цветы\0_73e82_d2726450_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5016" y="808730"/>
            <a:ext cx="236605" cy="709816"/>
          </a:xfrm>
          <a:prstGeom prst="rect">
            <a:avLst/>
          </a:prstGeom>
          <a:noFill/>
        </p:spPr>
      </p:pic>
      <p:pic>
        <p:nvPicPr>
          <p:cNvPr id="5125" name="Picture 5" descr="D:\клипарт\клипарт цветы\cvetok169_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5300" y="784225"/>
            <a:ext cx="458939" cy="644888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9100" y="1851025"/>
            <a:ext cx="815265" cy="8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" name="Picture 2" descr="D:\Маме\Учительская деятельность\школа\для учебника 5 класса\дюймовочка\кротт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0300" y="1649745"/>
            <a:ext cx="676015" cy="1060783"/>
          </a:xfrm>
          <a:prstGeom prst="rect">
            <a:avLst/>
          </a:prstGeom>
          <a:noFill/>
        </p:spPr>
      </p:pic>
      <p:pic>
        <p:nvPicPr>
          <p:cNvPr id="5126" name="Picture 6" descr="D:\клипарт\зверушки\ryby3_smal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076" y="2440127"/>
            <a:ext cx="1016543" cy="540801"/>
          </a:xfrm>
          <a:prstGeom prst="rect">
            <a:avLst/>
          </a:prstGeom>
          <a:noFill/>
        </p:spPr>
      </p:pic>
      <p:pic>
        <p:nvPicPr>
          <p:cNvPr id="5127" name="Picture 7" descr="D:\клипарт\зверушки\0_7e2e1_eadac2f0_S (2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59167" y="1762697"/>
            <a:ext cx="682775" cy="4424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64206" y="86394"/>
            <a:ext cx="846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</a:t>
            </a:r>
          </a:p>
        </p:txBody>
      </p:sp>
    </p:spTree>
    <p:extLst>
      <p:ext uri="{BB962C8B-B14F-4D97-AF65-F5344CB8AC3E}">
        <p14:creationId xmlns:p14="http://schemas.microsoft.com/office/powerpoint/2010/main" val="32143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35" y="1005903"/>
            <a:ext cx="4900930" cy="315471"/>
          </a:xfrm>
        </p:spPr>
        <p:txBody>
          <a:bodyPr/>
          <a:lstStyle/>
          <a:p>
            <a:r>
              <a:rPr lang="ru-RU" dirty="0" smtClean="0"/>
              <a:t>Тест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3211" y="709066"/>
            <a:ext cx="2453921" cy="2215991"/>
          </a:xfrm>
        </p:spPr>
        <p:txBody>
          <a:bodyPr/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5.Кто называет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Дюймовочку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«милая крошка»?</a:t>
            </a: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6.Когда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приготовила всё приданое?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D:\Маме\Учительская деятельность\школа\для учебника 5 класса\дюймовочка\ласточк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5283" y="1273746"/>
            <a:ext cx="811218" cy="533332"/>
          </a:xfrm>
          <a:prstGeom prst="rect">
            <a:avLst/>
          </a:prstGeom>
          <a:noFill/>
        </p:spPr>
      </p:pic>
      <p:pic>
        <p:nvPicPr>
          <p:cNvPr id="5" name="Picture 4" descr="D:\клипарт\зверушки\myshka_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701" y="434568"/>
            <a:ext cx="608414" cy="1086453"/>
          </a:xfrm>
          <a:prstGeom prst="rect">
            <a:avLst/>
          </a:prstGeom>
          <a:noFill/>
        </p:spPr>
      </p:pic>
      <p:pic>
        <p:nvPicPr>
          <p:cNvPr id="6" name="Picture 2" descr="D:\Маме\Учительская деятельность\школа\для учебника 5 класса\дюймовочка\кротт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6574" y="633246"/>
            <a:ext cx="676015" cy="1060783"/>
          </a:xfrm>
          <a:prstGeom prst="rect">
            <a:avLst/>
          </a:prstGeom>
          <a:noFill/>
        </p:spPr>
      </p:pic>
      <p:pic>
        <p:nvPicPr>
          <p:cNvPr id="6147" name="Picture 3" descr="D:\клипарт\Деревья\post_102_3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1881" y="2452597"/>
            <a:ext cx="617659" cy="550952"/>
          </a:xfrm>
          <a:prstGeom prst="rect">
            <a:avLst/>
          </a:prstGeom>
          <a:noFill/>
        </p:spPr>
      </p:pic>
      <p:pic>
        <p:nvPicPr>
          <p:cNvPr id="6148" name="Picture 4" descr="D:\клипарт\Деревья\post_22_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71395" y="1817858"/>
            <a:ext cx="769155" cy="1209361"/>
          </a:xfrm>
          <a:prstGeom prst="rect">
            <a:avLst/>
          </a:prstGeom>
          <a:noFill/>
        </p:spPr>
      </p:pic>
      <p:pic>
        <p:nvPicPr>
          <p:cNvPr id="6149" name="Picture 5" descr="D:\клипарт\ландыши)\0_79ce8_4fe7db85_M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4135" y="2299565"/>
            <a:ext cx="809471" cy="653479"/>
          </a:xfrm>
          <a:prstGeom prst="rect">
            <a:avLst/>
          </a:prstGeom>
          <a:noFill/>
        </p:spPr>
      </p:pic>
      <p:pic>
        <p:nvPicPr>
          <p:cNvPr id="6150" name="Picture 6" descr="D:\клипарт\Еда\11627456_listoker124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3606" y="2265364"/>
            <a:ext cx="575303" cy="766142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92478" y="407077"/>
            <a:ext cx="845019" cy="87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337568" y="66559"/>
            <a:ext cx="846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</a:t>
            </a:r>
          </a:p>
        </p:txBody>
      </p:sp>
    </p:spTree>
    <p:extLst>
      <p:ext uri="{BB962C8B-B14F-4D97-AF65-F5344CB8AC3E}">
        <p14:creationId xmlns:p14="http://schemas.microsoft.com/office/powerpoint/2010/main" val="222292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Сообщество иллюстраторов | Иллюстрация Дюймовочка и эльфы.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2" y="573812"/>
            <a:ext cx="5611237" cy="257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3" y="102424"/>
            <a:ext cx="4563348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7975" y="653940"/>
            <a:ext cx="5181600" cy="1259902"/>
          </a:xfrm>
        </p:spPr>
        <p:txBody>
          <a:bodyPr/>
          <a:lstStyle/>
          <a:p>
            <a:r>
              <a:rPr lang="ru-RU" sz="1800" dirty="0" smtClean="0"/>
              <a:t>нора </a:t>
            </a:r>
            <a:r>
              <a:rPr lang="ru-RU" sz="1800" dirty="0"/>
              <a:t>— </a:t>
            </a:r>
            <a:r>
              <a:rPr lang="en-US" sz="1800" dirty="0"/>
              <a:t>in, </a:t>
            </a:r>
            <a:r>
              <a:rPr lang="en-US" sz="1800" dirty="0" err="1"/>
              <a:t>uya</a:t>
            </a:r>
            <a:r>
              <a:rPr lang="en-US" sz="1800" dirty="0"/>
              <a:t> </a:t>
            </a:r>
            <a:endParaRPr lang="ru-RU" sz="1800" dirty="0" smtClean="0"/>
          </a:p>
          <a:p>
            <a:r>
              <a:rPr lang="ru-RU" sz="1800" dirty="0" smtClean="0"/>
              <a:t>стрекозиные крылышки </a:t>
            </a:r>
            <a:r>
              <a:rPr lang="ru-RU" sz="1800" dirty="0"/>
              <a:t>— </a:t>
            </a:r>
            <a:r>
              <a:rPr lang="en-US" sz="1800" dirty="0" err="1"/>
              <a:t>ninachi</a:t>
            </a:r>
            <a:r>
              <a:rPr lang="en-US" sz="1800" dirty="0"/>
              <a:t> </a:t>
            </a:r>
            <a:r>
              <a:rPr lang="en-US" sz="1800" dirty="0" err="1"/>
              <a:t>qanotlari</a:t>
            </a:r>
            <a:r>
              <a:rPr lang="en-US" sz="1800" dirty="0"/>
              <a:t> </a:t>
            </a:r>
            <a:endParaRPr lang="ru-RU" sz="1800" dirty="0" smtClean="0"/>
          </a:p>
          <a:p>
            <a:r>
              <a:rPr lang="ru-RU" sz="1800" dirty="0" smtClean="0"/>
              <a:t>ласточки щебечут </a:t>
            </a:r>
            <a:r>
              <a:rPr lang="ru-RU" sz="1800" dirty="0"/>
              <a:t>— </a:t>
            </a:r>
            <a:r>
              <a:rPr lang="en-US" sz="1800" dirty="0" err="1"/>
              <a:t>qaldirg‘ochlar</a:t>
            </a:r>
            <a:r>
              <a:rPr lang="en-US" sz="1800" dirty="0"/>
              <a:t> </a:t>
            </a:r>
            <a:r>
              <a:rPr lang="en-US" sz="1800" dirty="0" err="1"/>
              <a:t>vijir</a:t>
            </a:r>
            <a:r>
              <a:rPr lang="en-US" sz="1800" dirty="0"/>
              <a:t>—</a:t>
            </a:r>
            <a:r>
              <a:rPr lang="en-US" sz="1800" dirty="0" err="1"/>
              <a:t>vijir</a:t>
            </a:r>
            <a:r>
              <a:rPr lang="en-US" sz="1800" dirty="0"/>
              <a:t> </a:t>
            </a:r>
            <a:r>
              <a:rPr lang="en-US" sz="1800" dirty="0" err="1"/>
              <a:t>qilib</a:t>
            </a:r>
            <a:r>
              <a:rPr lang="en-US" sz="1800" dirty="0"/>
              <a:t> </a:t>
            </a:r>
            <a:r>
              <a:rPr lang="en-US" sz="1800" dirty="0" err="1"/>
              <a:t>sayraydilar</a:t>
            </a:r>
            <a:endParaRPr lang="en-US" sz="1800" dirty="0"/>
          </a:p>
          <a:p>
            <a:endParaRPr lang="ru-RU" sz="1600" dirty="0"/>
          </a:p>
        </p:txBody>
      </p:sp>
      <p:sp>
        <p:nvSpPr>
          <p:cNvPr id="5" name="AutoShape 8" descr="былинки Instagram posts - Gramho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былинки Instagram posts - Gramho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5901" y="1622425"/>
            <a:ext cx="4107656" cy="831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виноградная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лоза –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tok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novdasi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Эльф -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Если праздник, то L'Cosmetics - это лучший выбор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2" y="1128823"/>
            <a:ext cx="5638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lastochka-v-gnez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775" y="2468120"/>
            <a:ext cx="370331" cy="370331"/>
          </a:xfrm>
          <a:prstGeom prst="rect">
            <a:avLst/>
          </a:prstGeom>
        </p:spPr>
      </p:pic>
      <p:pic>
        <p:nvPicPr>
          <p:cNvPr id="9" name="swallows-screeching_gkkehh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8900" y="2453724"/>
            <a:ext cx="384727" cy="384727"/>
          </a:xfrm>
          <a:prstGeom prst="rect">
            <a:avLst/>
          </a:prstGeom>
        </p:spPr>
      </p:pic>
      <p:pic>
        <p:nvPicPr>
          <p:cNvPr id="11" name="Picture 2" descr="Математика объясняет, как образуются крылья стрекоз - Телеканал «Наука»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DCDB8B"/>
              </a:clrFrom>
              <a:clrTo>
                <a:srgbClr val="DCDB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69" y="1953100"/>
            <a:ext cx="1014802" cy="6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Виноградная лоза, виноградина, иллюстрации вектора руки цвета эскиз  вычерченной реалистический Иллюстрация вектора - иллюстрации насчитывающей  : 15011286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71370"/>
            <a:ext cx="1616996" cy="9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35" y="1005903"/>
            <a:ext cx="4900930" cy="315471"/>
          </a:xfrm>
        </p:spPr>
        <p:txBody>
          <a:bodyPr/>
          <a:lstStyle/>
          <a:p>
            <a:r>
              <a:rPr lang="ru-RU" dirty="0" smtClean="0"/>
              <a:t>Тест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45890" y="676004"/>
            <a:ext cx="2501805" cy="2154436"/>
          </a:xfrm>
        </p:spPr>
        <p:txBody>
          <a:bodyPr/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7.Кто украл ночью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8.Как стали звать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эльфы?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5298" y="2082690"/>
            <a:ext cx="2245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Золушка, Майя, </a:t>
            </a:r>
          </a:p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Элиза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Принцесса</a:t>
            </a:r>
          </a:p>
        </p:txBody>
      </p:sp>
      <p:pic>
        <p:nvPicPr>
          <p:cNvPr id="16386" name="Picture 2" descr="Гиф анимация Зеленая лягушка стоит на листе кувшинки и ловит мух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40" y="977108"/>
            <a:ext cx="1631006" cy="11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Рожденный ползать | Публикации | Вокруг Све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23" y="660402"/>
            <a:ext cx="667373" cy="46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Дюймовочка картинки для детей » Прикольные картинки: скачать бесплатно на  рабочий стол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17" y="635748"/>
            <a:ext cx="1363305" cy="98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7090" y="104109"/>
            <a:ext cx="846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</a:t>
            </a:r>
          </a:p>
        </p:txBody>
      </p:sp>
    </p:spTree>
    <p:extLst>
      <p:ext uri="{BB962C8B-B14F-4D97-AF65-F5344CB8AC3E}">
        <p14:creationId xmlns:p14="http://schemas.microsoft.com/office/powerpoint/2010/main" val="8913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29945"/>
            <a:ext cx="5334000" cy="369332"/>
          </a:xfrm>
        </p:spPr>
        <p:txBody>
          <a:bodyPr/>
          <a:lstStyle/>
          <a:p>
            <a:pPr algn="ctr"/>
            <a:r>
              <a:rPr lang="ru-RU" sz="2400" dirty="0" smtClean="0"/>
              <a:t>Тест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81866" y="708025"/>
            <a:ext cx="2530818" cy="2154436"/>
          </a:xfrm>
        </p:spPr>
        <p:txBody>
          <a:bodyPr/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9. Что подарили эльфы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Кто рассказал сказочнику историю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Дюймовочки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D:\Маме\Учительская деятельность\школа\для учебника 5 класса\дюймовочка\ласточк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144251">
            <a:off x="4395568" y="1945821"/>
            <a:ext cx="811218" cy="533332"/>
          </a:xfrm>
          <a:prstGeom prst="rect">
            <a:avLst/>
          </a:prstGeom>
          <a:noFill/>
        </p:spPr>
      </p:pic>
      <p:pic>
        <p:nvPicPr>
          <p:cNvPr id="5" name="Picture 4" descr="D:\клипарт\зверушки\myshka_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1266" y="1923969"/>
            <a:ext cx="608414" cy="1086453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6111" y="2028034"/>
            <a:ext cx="649355" cy="67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477738" y="2437146"/>
            <a:ext cx="977962" cy="61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D:\клипарт\предметы\odezhda6_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9220" y="1177635"/>
            <a:ext cx="564447" cy="313219"/>
          </a:xfrm>
          <a:prstGeom prst="rect">
            <a:avLst/>
          </a:prstGeom>
          <a:noFill/>
        </p:spPr>
      </p:pic>
      <p:pic>
        <p:nvPicPr>
          <p:cNvPr id="7171" name="Picture 3" descr="D:\клипарт\сказка\220px-Crown_of_the_Kingdom_of_Greece.sv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0685" y="610418"/>
            <a:ext cx="585965" cy="463445"/>
          </a:xfrm>
          <a:prstGeom prst="rect">
            <a:avLst/>
          </a:prstGeom>
          <a:noFill/>
        </p:spPr>
      </p:pic>
      <p:pic>
        <p:nvPicPr>
          <p:cNvPr id="7172" name="Picture 4" descr="D:\клипарт\малышки\бирюзовое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6637" y="553501"/>
            <a:ext cx="878810" cy="87881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45381" y="1054576"/>
            <a:ext cx="1562379" cy="5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833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 smtClean="0"/>
              <a:t>Задание для самостоятельного выполнения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4956810" cy="492443"/>
          </a:xfrm>
        </p:spPr>
        <p:txBody>
          <a:bodyPr/>
          <a:lstStyle/>
          <a:p>
            <a:pPr algn="ctr"/>
            <a:r>
              <a:rPr lang="ru-RU" sz="1600" dirty="0" smtClean="0"/>
              <a:t>Прочитать 4 часть. </a:t>
            </a:r>
          </a:p>
          <a:p>
            <a:pPr algn="ctr"/>
            <a:r>
              <a:rPr lang="ru-RU" sz="1600" dirty="0" smtClean="0"/>
              <a:t>Пересказазать небольшой отрывок.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 l="1500" t="1500" r="2499" b="999"/>
          <a:stretch>
            <a:fillRect/>
          </a:stretch>
        </p:blipFill>
        <p:spPr bwMode="auto">
          <a:xfrm flipH="1">
            <a:off x="1940144" y="1317624"/>
            <a:ext cx="1653101" cy="16764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D:\Маме\Учительская деятельность\школа\для учебника 5 класса\дюймовочка\ласточ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6606">
            <a:off x="4708482" y="497565"/>
            <a:ext cx="965706" cy="634899"/>
          </a:xfrm>
          <a:prstGeom prst="rect">
            <a:avLst/>
          </a:prstGeom>
          <a:noFill/>
        </p:spPr>
      </p:pic>
      <p:pic>
        <p:nvPicPr>
          <p:cNvPr id="7" name="Picture 2" descr="Спасатели Дюймовочки | Мир дошколят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774825"/>
            <a:ext cx="1259843" cy="10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Читаем вместе!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94610" cy="1938992"/>
          </a:xfrm>
        </p:spPr>
        <p:txBody>
          <a:bodyPr/>
          <a:lstStyle/>
          <a:p>
            <a:r>
              <a:rPr lang="ru-RU" sz="1800" dirty="0"/>
              <a:t>— Через месяц твоя свадьба! — </a:t>
            </a:r>
            <a:r>
              <a:rPr lang="ru-RU" sz="1800" dirty="0" smtClean="0"/>
              <a:t>сказала </a:t>
            </a:r>
            <a:r>
              <a:rPr lang="ru-RU" sz="1800" dirty="0"/>
              <a:t>девочке </a:t>
            </a:r>
            <a:r>
              <a:rPr lang="ru-RU" sz="1800" dirty="0" smtClean="0"/>
              <a:t>мышь</a:t>
            </a:r>
            <a:r>
              <a:rPr lang="ru-RU" sz="1800" dirty="0"/>
              <a:t>. Но </a:t>
            </a:r>
            <a:r>
              <a:rPr lang="ru-RU" sz="1800" dirty="0" smtClean="0"/>
              <a:t>крошка </a:t>
            </a:r>
            <a:r>
              <a:rPr lang="ru-RU" sz="1800" dirty="0"/>
              <a:t>заплакала и сказала, что не хочет выходить замуж за скучного крота. </a:t>
            </a:r>
          </a:p>
        </p:txBody>
      </p:sp>
      <p:pic>
        <p:nvPicPr>
          <p:cNvPr id="10242" name="Picture 2" descr="Кроты из дюймовочки: Дюймовочка — Википедия – богатый и скупой жених  Дюймовочки из сказки Андерсена — ашаж.рф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741234"/>
            <a:ext cx="19050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Любимые советские мультфильмы | Блогер Skarletty на сайте SPLETNIK.RU 22  декабря 2015 | СПЛЕТ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65" y="708025"/>
            <a:ext cx="260766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Дюймовочка И Крот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59" y="706181"/>
            <a:ext cx="2619375" cy="22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7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dyuymovochka___urok_4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" y="98455"/>
            <a:ext cx="5638800" cy="3047970"/>
          </a:xfrm>
        </p:spPr>
      </p:pic>
    </p:spTree>
    <p:extLst>
      <p:ext uri="{BB962C8B-B14F-4D97-AF65-F5344CB8AC3E}">
        <p14:creationId xmlns:p14="http://schemas.microsoft.com/office/powerpoint/2010/main" val="17465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Читаем вместе! (стр. 209)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82556" y="789266"/>
            <a:ext cx="2347944" cy="2215991"/>
          </a:xfrm>
        </p:spPr>
        <p:txBody>
          <a:bodyPr/>
          <a:lstStyle/>
          <a:p>
            <a:r>
              <a:rPr lang="ru-RU" sz="1600" dirty="0" err="1"/>
              <a:t>Дюймовочка</a:t>
            </a:r>
            <a:r>
              <a:rPr lang="ru-RU" sz="1600" dirty="0"/>
              <a:t> </a:t>
            </a:r>
            <a:r>
              <a:rPr lang="ru-RU" sz="1600" dirty="0" smtClean="0"/>
              <a:t>вышла </a:t>
            </a:r>
            <a:r>
              <a:rPr lang="ru-RU" sz="1600" dirty="0"/>
              <a:t>взглянуть на солнце в последний раз. Девочка подняла глаза и увидела ласточку, которая пролетала мимо. Ласточка тоже увидела девочку и очень обрадовалась.</a:t>
            </a:r>
          </a:p>
        </p:txBody>
      </p:sp>
      <p:pic>
        <p:nvPicPr>
          <p:cNvPr id="9218" name="Picture 2" descr="Читаем сказку: &quot; Дюймовочка&quot; Ганс Христиан Андерсе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99" y="708025"/>
            <a:ext cx="2048747" cy="2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ообщество иллюстраторов | Иллюстрация Дюймовочка. Прощание 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622636"/>
            <a:ext cx="2201146" cy="24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err="1" smtClean="0"/>
              <a:t>Дюймовочка</a:t>
            </a:r>
            <a:r>
              <a:rPr lang="ru-RU" dirty="0" smtClean="0"/>
              <a:t> (4 часть)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215991"/>
          </a:xfrm>
        </p:spPr>
        <p:txBody>
          <a:bodyPr/>
          <a:lstStyle/>
          <a:p>
            <a:r>
              <a:rPr lang="ru-RU" sz="1800" dirty="0"/>
              <a:t>— Скоро придёт холодная зима, — сказала ласточка, — и я улетаю далеко-далеко, в тёплые края. Полетим со мной, милая </a:t>
            </a:r>
            <a:r>
              <a:rPr lang="ru-RU" sz="1800" dirty="0" smtClean="0"/>
              <a:t>крошка</a:t>
            </a:r>
            <a:r>
              <a:rPr lang="ru-RU" sz="1800" dirty="0"/>
              <a:t>! Т</a:t>
            </a:r>
            <a:r>
              <a:rPr lang="ru-RU" sz="1800" dirty="0" smtClean="0"/>
              <a:t>ы </a:t>
            </a:r>
            <a:r>
              <a:rPr lang="ru-RU" sz="1800" dirty="0"/>
              <a:t>ведь спасла мне жизнь. </a:t>
            </a:r>
          </a:p>
        </p:txBody>
      </p:sp>
      <p:pic>
        <p:nvPicPr>
          <p:cNvPr id="5" name="Picture 4" descr="Дюймовочка встречает ласточку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 bwMode="auto">
          <a:xfrm>
            <a:off x="3111500" y="746125"/>
            <a:ext cx="22860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Сообщество иллюстраторов | Иллюстрация Дюймовочка. | Иллюстрации, Картины  фей, Сказочное искус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51" y="726700"/>
            <a:ext cx="1828800" cy="22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89" y="746315"/>
            <a:ext cx="3020065" cy="1938992"/>
          </a:xfrm>
        </p:spPr>
        <p:txBody>
          <a:bodyPr/>
          <a:lstStyle/>
          <a:p>
            <a:r>
              <a:rPr lang="ru-RU" sz="1800" dirty="0" smtClean="0"/>
              <a:t>— Да, да, я полечу с тобой! - сказала </a:t>
            </a:r>
            <a:r>
              <a:rPr lang="ru-RU" sz="1800" dirty="0" err="1" smtClean="0"/>
              <a:t>Дюймовочка</a:t>
            </a:r>
            <a:r>
              <a:rPr lang="ru-RU" sz="1800" dirty="0" smtClean="0"/>
              <a:t>. Ласточка взвилась стрелой и полетела над тёмными лесами, над синими морями и высокими горами, покрытыми снегом. </a:t>
            </a:r>
            <a:endParaRPr lang="ru-RU" sz="1800" dirty="0"/>
          </a:p>
        </p:txBody>
      </p:sp>
      <p:pic>
        <p:nvPicPr>
          <p:cNvPr id="10" name="Picture 2" descr="D:\Маме\Учительская деятельность\школа\для учебника 5 класса\дюймовочка\диодор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3390351" y="726700"/>
            <a:ext cx="1992700" cy="2323681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AutoShape 8" descr="https://i.pinimg.com/originals/3e/0d/b9/3e0db910f0e19cd9afd10ca69499e715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Дюймовочка</a:t>
            </a:r>
            <a:r>
              <a:rPr lang="ru-RU" dirty="0" smtClean="0"/>
              <a:t> (4 часть)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3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11864" y="739518"/>
            <a:ext cx="2747010" cy="2215991"/>
          </a:xfrm>
        </p:spPr>
        <p:txBody>
          <a:bodyPr/>
          <a:lstStyle/>
          <a:p>
            <a:r>
              <a:rPr lang="ru-RU" sz="1800" dirty="0"/>
              <a:t>На берегу красивого голубого озера, посреди зелёных кудрявых деревьев, стоял старинный белый мраморный дворец. </a:t>
            </a:r>
          </a:p>
          <a:p>
            <a:endParaRPr lang="ru-RU" sz="1800" dirty="0"/>
          </a:p>
        </p:txBody>
      </p:sp>
      <p:pic>
        <p:nvPicPr>
          <p:cNvPr id="6" name="Picture 2" descr="D:\Маме\Учительская деятельность\школа\для учебника 5 класса\дюймовочка\0_434af_537ddb16_orig.jpg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 cstate="email"/>
          <a:srcRect l="7130" t="2633" r="7308" b="9499"/>
          <a:stretch/>
        </p:blipFill>
        <p:spPr bwMode="auto">
          <a:xfrm>
            <a:off x="3123167" y="745710"/>
            <a:ext cx="2368867" cy="2209799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Дюймовочка</a:t>
            </a:r>
            <a:r>
              <a:rPr lang="ru-RU" dirty="0" smtClean="0"/>
              <a:t> (4 часть)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1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215991"/>
          </a:xfrm>
        </p:spPr>
        <p:txBody>
          <a:bodyPr/>
          <a:lstStyle/>
          <a:p>
            <a:r>
              <a:rPr lang="ru-RU" sz="1600" dirty="0"/>
              <a:t>— Вот мой дом! — сказала ласточка. — А ты выбери себе внизу какой-нибудь красивый цветок, я тебя посажу в него, и ты чудесно </a:t>
            </a:r>
            <a:r>
              <a:rPr lang="ru-RU" sz="1600" dirty="0" smtClean="0"/>
              <a:t>заживёшь</a:t>
            </a:r>
            <a:r>
              <a:rPr lang="ru-RU" sz="1600" dirty="0"/>
              <a:t>! Ласточка спустилась и посадила девочку на один из </a:t>
            </a:r>
            <a:r>
              <a:rPr lang="ru-RU" sz="1600" dirty="0" smtClean="0"/>
              <a:t>широких </a:t>
            </a:r>
            <a:r>
              <a:rPr lang="ru-RU" sz="1600" dirty="0"/>
              <a:t>лепестков</a:t>
            </a:r>
            <a:r>
              <a:rPr lang="ru-RU" dirty="0"/>
              <a:t>. </a:t>
            </a:r>
          </a:p>
        </p:txBody>
      </p:sp>
      <p:pic>
        <p:nvPicPr>
          <p:cNvPr id="5122" name="Picture 2" descr="Дюймовочка: спектакль в Челябинске — Наш Челябинск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741234"/>
            <a:ext cx="2514600" cy="17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0752" y="102424"/>
            <a:ext cx="5164295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kern="0" smtClean="0"/>
              <a:t>Дюймовочка (4 часть)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2461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10167</TotalTime>
  <Words>560</Words>
  <Application>Microsoft Office PowerPoint</Application>
  <PresentationFormat>Произвольный</PresentationFormat>
  <Paragraphs>70</Paragraphs>
  <Slides>22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 Русский язык</vt:lpstr>
      <vt:lpstr>Словарная работа</vt:lpstr>
      <vt:lpstr>Читаем вместе!</vt:lpstr>
      <vt:lpstr>Презентация PowerPoint</vt:lpstr>
      <vt:lpstr>Читаем вместе! (стр. 209)</vt:lpstr>
      <vt:lpstr>Дюймовочка (4 часть)</vt:lpstr>
      <vt:lpstr>Дюймовочка (4 часть)</vt:lpstr>
      <vt:lpstr>Дюймовочка (4 часть)</vt:lpstr>
      <vt:lpstr>Презентация PowerPoint</vt:lpstr>
      <vt:lpstr>Дюймовочка (4 часть)</vt:lpstr>
      <vt:lpstr>Презентация PowerPoint</vt:lpstr>
      <vt:lpstr>Презентация PowerPoint</vt:lpstr>
      <vt:lpstr>Презентация PowerPoint</vt:lpstr>
      <vt:lpstr>Ответьте на вопросы!</vt:lpstr>
      <vt:lpstr>Ответьте на вопросы!</vt:lpstr>
      <vt:lpstr>Презентация PowerPoint</vt:lpstr>
      <vt:lpstr>Презентация PowerPoint</vt:lpstr>
      <vt:lpstr>Тест</vt:lpstr>
      <vt:lpstr>Тест</vt:lpstr>
      <vt:lpstr>Тест</vt:lpstr>
      <vt:lpstr>Тест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Пользователь</cp:lastModifiedBy>
  <cp:revision>446</cp:revision>
  <dcterms:created xsi:type="dcterms:W3CDTF">2020-04-13T08:06:06Z</dcterms:created>
  <dcterms:modified xsi:type="dcterms:W3CDTF">2021-04-03T10:02:41Z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