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469" r:id="rId3"/>
    <p:sldId id="436" r:id="rId4"/>
    <p:sldId id="465" r:id="rId5"/>
    <p:sldId id="398" r:id="rId6"/>
    <p:sldId id="466" r:id="rId7"/>
    <p:sldId id="467" r:id="rId8"/>
    <p:sldId id="468" r:id="rId9"/>
    <p:sldId id="434" r:id="rId10"/>
    <p:sldId id="419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BE9"/>
    <a:srgbClr val="F1F8FF"/>
    <a:srgbClr val="F1F9FB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59" autoAdjust="0"/>
    <p:restoredTop sz="94660"/>
  </p:normalViewPr>
  <p:slideViewPr>
    <p:cSldViewPr>
      <p:cViewPr varScale="1">
        <p:scale>
          <a:sx n="136" d="100"/>
          <a:sy n="136" d="100"/>
        </p:scale>
        <p:origin x="404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78" y="69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3093" y="1024929"/>
            <a:ext cx="4876800" cy="118365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ct val="150000"/>
              </a:lnSpc>
              <a:spcBef>
                <a:spcPts val="600"/>
              </a:spcBef>
            </a:pP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Takrorlash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darsi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 algn="ctr"/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Axborotlarni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himoyalash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antiviruslar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haqida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7- </a:t>
            </a:r>
            <a:r>
              <a:rPr lang="en-US" sz="2249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92100" y="2079625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AutoShape 2" descr="Что такое электронная почта | BeginPC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Защита информации">
            <a:extLst>
              <a:ext uri="{FF2B5EF4-FFF2-40B4-BE49-F238E27FC236}">
                <a16:creationId xmlns:a16="http://schemas.microsoft.com/office/drawing/2014/main" id="{0437D17B-88D8-4210-8E96-81230819F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092" y="2307441"/>
            <a:ext cx="1265615" cy="91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743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Mustaqil</a:t>
            </a:r>
            <a:r>
              <a:rPr lang="en-US" sz="1800" dirty="0"/>
              <a:t> </a:t>
            </a:r>
            <a:r>
              <a:rPr lang="en-US" sz="1800" dirty="0" err="1"/>
              <a:t>bajarish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 smtClean="0"/>
              <a:t>topshiriqlar</a:t>
            </a:r>
            <a:r>
              <a:rPr lang="uz-Latn-UZ" sz="1800" dirty="0"/>
              <a:t>:</a:t>
            </a:r>
            <a:endParaRPr lang="ru-RU" sz="18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37E251-03A5-46CF-A1F7-41632847CB04}"/>
              </a:ext>
            </a:extLst>
          </p:cNvPr>
          <p:cNvSpPr/>
          <p:nvPr/>
        </p:nvSpPr>
        <p:spPr>
          <a:xfrm>
            <a:off x="3493521" y="1279543"/>
            <a:ext cx="2043493" cy="1668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87313" algn="l"/>
                <a:tab pos="176213" algn="l"/>
                <a:tab pos="271463" algn="l"/>
              </a:tabLs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Kompyuteringizni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viruslardan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himoyalash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chora-tadbirlarni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9630AA7-9B35-4997-B299-DFE446E62BFD}"/>
              </a:ext>
            </a:extLst>
          </p:cNvPr>
          <p:cNvSpPr/>
          <p:nvPr/>
        </p:nvSpPr>
        <p:spPr>
          <a:xfrm>
            <a:off x="122775" y="479425"/>
            <a:ext cx="5414239" cy="698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Virus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zararlangan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belgilarini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sanab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8198" name="Picture 6" descr="Самые эффективные антивирусные программы">
            <a:extLst>
              <a:ext uri="{FF2B5EF4-FFF2-40B4-BE49-F238E27FC236}">
                <a16:creationId xmlns:a16="http://schemas.microsoft.com/office/drawing/2014/main" id="{9EB4E4ED-895D-4B5B-AC8F-AB220D5CFD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60"/>
          <a:stretch/>
        </p:blipFill>
        <p:spPr bwMode="auto">
          <a:xfrm>
            <a:off x="276888" y="1279543"/>
            <a:ext cx="2965450" cy="181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18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36" y="68689"/>
            <a:ext cx="5249159" cy="430887"/>
          </a:xfrm>
        </p:spPr>
        <p:txBody>
          <a:bodyPr/>
          <a:lstStyle/>
          <a:p>
            <a:pPr algn="ctr"/>
            <a:r>
              <a:rPr lang="en-US" sz="1400" dirty="0" err="1"/>
              <a:t>Qaysi</a:t>
            </a:r>
            <a:r>
              <a:rPr lang="en-US" sz="1400" dirty="0"/>
              <a:t> antivirus dasturi </a:t>
            </a:r>
            <a:r>
              <a:rPr lang="en-US" sz="1400" dirty="0" err="1"/>
              <a:t>kompyuterni</a:t>
            </a:r>
            <a:r>
              <a:rPr lang="en-US" sz="1400" dirty="0"/>
              <a:t> </a:t>
            </a:r>
            <a:br>
              <a:rPr lang="en-US" sz="1400" dirty="0"/>
            </a:br>
            <a:r>
              <a:rPr lang="en-US" sz="1400" dirty="0" err="1"/>
              <a:t>viruslardan</a:t>
            </a:r>
            <a:r>
              <a:rPr lang="en-US" sz="1400" dirty="0"/>
              <a:t> </a:t>
            </a:r>
            <a:r>
              <a:rPr lang="uz-Latn-UZ" sz="1400" dirty="0" smtClean="0"/>
              <a:t>to‘liq</a:t>
            </a:r>
            <a:r>
              <a:rPr lang="en-US" sz="1400" dirty="0" smtClean="0"/>
              <a:t> </a:t>
            </a:r>
            <a:r>
              <a:rPr lang="en-US" sz="1400" dirty="0" err="1"/>
              <a:t>himoyalaydi</a:t>
            </a:r>
            <a:r>
              <a:rPr lang="en-US" sz="1400" dirty="0"/>
              <a:t>?</a:t>
            </a:r>
            <a:endParaRPr lang="ru-RU" sz="14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CB32F7-A374-4066-A74B-82A9C5242F19}"/>
              </a:ext>
            </a:extLst>
          </p:cNvPr>
          <p:cNvSpPr/>
          <p:nvPr/>
        </p:nvSpPr>
        <p:spPr>
          <a:xfrm>
            <a:off x="2806699" y="555625"/>
            <a:ext cx="272120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</a:rPr>
              <a:t>Antivirus </a:t>
            </a:r>
            <a:r>
              <a:rPr lang="en-US" sz="1600" dirty="0" err="1">
                <a:latin typeface="Arial" panose="020B0604020202020204" pitchFamily="34" charset="0"/>
              </a:rPr>
              <a:t>dasturlari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kompyuterni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virusdan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to‘liq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himoya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qila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olmaydi</a:t>
            </a:r>
            <a:r>
              <a:rPr lang="en-US" sz="1600" dirty="0">
                <a:latin typeface="Arial" panose="020B0604020202020204" pitchFamily="34" charset="0"/>
              </a:rPr>
              <a:t>. Antivirus </a:t>
            </a:r>
            <a:r>
              <a:rPr lang="en-US" sz="1600" dirty="0" err="1">
                <a:latin typeface="Arial" panose="020B0604020202020204" pitchFamily="34" charset="0"/>
              </a:rPr>
              <a:t>dasturlari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ba’zasi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ma’lum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vaqt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oralig‘ida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yangilab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boriladi</a:t>
            </a:r>
            <a:r>
              <a:rPr lang="en-US" sz="1600" dirty="0">
                <a:latin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</a:rPr>
              <a:t>Baza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yangilanguniga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qadar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kompyuter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yangi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turdagi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viruslar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zararlanishi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mumkin</a:t>
            </a:r>
            <a:r>
              <a:rPr lang="en-US" sz="1600" dirty="0">
                <a:latin typeface="Arial" panose="020B0604020202020204" pitchFamily="34" charset="0"/>
              </a:rPr>
              <a:t>.</a:t>
            </a:r>
            <a:endParaRPr lang="ru-RU" sz="1600" dirty="0"/>
          </a:p>
        </p:txBody>
      </p:sp>
      <p:pic>
        <p:nvPicPr>
          <p:cNvPr id="6146" name="Picture 2" descr="https://i2.wp.com/fb.ru/misc/i/gallery/32106/1160031.jpg">
            <a:extLst>
              <a:ext uri="{FF2B5EF4-FFF2-40B4-BE49-F238E27FC236}">
                <a16:creationId xmlns:a16="http://schemas.microsoft.com/office/drawing/2014/main" id="{409462A8-C878-4495-B05B-3E04CEA99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860425"/>
            <a:ext cx="2438399" cy="1829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33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89082" y="174625"/>
            <a:ext cx="498763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/>
              <a:t>Antivirus </a:t>
            </a:r>
            <a:r>
              <a:rPr lang="en-US" sz="1400" kern="0" dirty="0" err="1"/>
              <a:t>dasturlari</a:t>
            </a:r>
            <a:r>
              <a:rPr lang="en-US" sz="1400" kern="0" dirty="0"/>
              <a:t> </a:t>
            </a:r>
            <a:r>
              <a:rPr lang="en-US" sz="1400" kern="0" dirty="0" err="1"/>
              <a:t>turlari</a:t>
            </a:r>
            <a:endParaRPr lang="en-US" sz="1400" kern="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B49EDC7-CBB0-4D20-B650-714173D46B33}"/>
              </a:ext>
            </a:extLst>
          </p:cNvPr>
          <p:cNvSpPr/>
          <p:nvPr/>
        </p:nvSpPr>
        <p:spPr>
          <a:xfrm>
            <a:off x="-317500" y="687124"/>
            <a:ext cx="27153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Detektor-dastur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8DF7CB5-25D1-4B76-9C61-9528BF03E647}"/>
              </a:ext>
            </a:extLst>
          </p:cNvPr>
          <p:cNvSpPr/>
          <p:nvPr/>
        </p:nvSpPr>
        <p:spPr>
          <a:xfrm>
            <a:off x="3492500" y="700581"/>
            <a:ext cx="27153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Doktor-dastur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8A1AAA7-3420-45F3-8796-F56D60216340}"/>
              </a:ext>
            </a:extLst>
          </p:cNvPr>
          <p:cNvSpPr/>
          <p:nvPr/>
        </p:nvSpPr>
        <p:spPr>
          <a:xfrm>
            <a:off x="-317501" y="1622425"/>
            <a:ext cx="27153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Revizor-dastur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7045D08-BDAA-4CD4-8E4B-72F5C22AF17B}"/>
              </a:ext>
            </a:extLst>
          </p:cNvPr>
          <p:cNvSpPr/>
          <p:nvPr/>
        </p:nvSpPr>
        <p:spPr>
          <a:xfrm>
            <a:off x="4012168" y="1597830"/>
            <a:ext cx="16513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Vaksina-dastur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DD3F6A-D7FB-499A-B3A4-ABFF0F76E58D}"/>
              </a:ext>
            </a:extLst>
          </p:cNvPr>
          <p:cNvSpPr/>
          <p:nvPr/>
        </p:nvSpPr>
        <p:spPr>
          <a:xfrm>
            <a:off x="-469900" y="2613025"/>
            <a:ext cx="27153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Filtr-dastur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к узнать какой антивирус установлен на компьютере">
            <a:extLst>
              <a:ext uri="{FF2B5EF4-FFF2-40B4-BE49-F238E27FC236}">
                <a16:creationId xmlns:a16="http://schemas.microsoft.com/office/drawing/2014/main" id="{237CEA14-A8A1-435E-9F42-C073BC26B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543" y="841012"/>
            <a:ext cx="2079625" cy="207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2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191738" y="95904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DETEKTOR – DASTURLAR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927B0B1-715E-4644-AA1A-D36FB0B7377E}"/>
              </a:ext>
            </a:extLst>
          </p:cNvPr>
          <p:cNvSpPr/>
          <p:nvPr/>
        </p:nvSpPr>
        <p:spPr>
          <a:xfrm>
            <a:off x="2578100" y="860425"/>
            <a:ext cx="29591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</a:rPr>
              <a:t>Detektor-dastur</a:t>
            </a:r>
            <a:r>
              <a:rPr lang="uz-Latn-UZ" b="1" dirty="0" smtClean="0">
                <a:latin typeface="Arial" panose="020B0604020202020204" pitchFamily="34" charset="0"/>
              </a:rPr>
              <a:t> –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tezkor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xotira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axborot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tashuvchi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vositalardagi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viruslarni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izlaydi</a:t>
            </a:r>
            <a:r>
              <a:rPr lang="en-US" dirty="0">
                <a:latin typeface="Arial" panose="020B0604020202020204" pitchFamily="34" charset="0"/>
              </a:rPr>
              <a:t>, virus </a:t>
            </a:r>
            <a:r>
              <a:rPr lang="en-US" dirty="0" err="1">
                <a:latin typeface="Arial" panose="020B0604020202020204" pitchFamily="34" charset="0"/>
              </a:rPr>
              <a:t>aniqlangan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holatda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foydalanuvchiga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haqida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xabar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beradi</a:t>
            </a:r>
            <a:r>
              <a:rPr lang="en-US" dirty="0"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3074" name="Picture 2" descr="AVG Anti-Virus &amp; Internet Security - [1] :: Программы :: Компьютерный форум  Ru.Board">
            <a:extLst>
              <a:ext uri="{FF2B5EF4-FFF2-40B4-BE49-F238E27FC236}">
                <a16:creationId xmlns:a16="http://schemas.microsoft.com/office/drawing/2014/main" id="{18B8762E-6646-4CC6-97C6-439BB6731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40" y="784225"/>
            <a:ext cx="1950097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4" descr="Dr.Web — innovative anti-virus technologies. Comprehensive protection from  Internet threats.">
            <a:extLst>
              <a:ext uri="{FF2B5EF4-FFF2-40B4-BE49-F238E27FC236}">
                <a16:creationId xmlns:a16="http://schemas.microsoft.com/office/drawing/2014/main" id="{AA9D74D9-F555-463C-B86C-E7F76D5B3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10" y="1927225"/>
            <a:ext cx="1354076" cy="90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31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191738" y="95904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REVIZOR – DASTURLAR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927B0B1-715E-4644-AA1A-D36FB0B7377E}"/>
              </a:ext>
            </a:extLst>
          </p:cNvPr>
          <p:cNvSpPr/>
          <p:nvPr/>
        </p:nvSpPr>
        <p:spPr>
          <a:xfrm>
            <a:off x="2120901" y="555625"/>
            <a:ext cx="3505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rial" panose="020B0604020202020204" pitchFamily="34" charset="0"/>
              </a:rPr>
              <a:t>Revizor-dastur</a:t>
            </a:r>
            <a:r>
              <a:rPr lang="en-US" sz="1600" b="1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kompyuter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hali</a:t>
            </a:r>
            <a:r>
              <a:rPr lang="en-US" sz="1600" dirty="0">
                <a:latin typeface="Arial" panose="020B0604020202020204" pitchFamily="34" charset="0"/>
              </a:rPr>
              <a:t> virus </a:t>
            </a:r>
            <a:r>
              <a:rPr lang="en-US" sz="1600" dirty="0" err="1">
                <a:latin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zararlanmagan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holatdagi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dastur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papkalarni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xususiyatlari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haqidagi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ma’lumotlarni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o‘zida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saqlab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qoladi</a:t>
            </a:r>
            <a:r>
              <a:rPr lang="en-US" sz="1600" dirty="0">
                <a:latin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</a:rPr>
              <a:t>Ma’lum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muddatda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yoki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foydalanuvchi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xohishiga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ko‘ra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joriy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holatni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avvalgi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holat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solishtirib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boradi</a:t>
            </a:r>
            <a:r>
              <a:rPr lang="en-US" sz="1600" dirty="0">
                <a:latin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</a:rPr>
              <a:t>Kuzatilgan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o‘zgarishlar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haqida</a:t>
            </a:r>
            <a:r>
              <a:rPr lang="en-US" sz="1600" dirty="0">
                <a:latin typeface="Arial" panose="020B0604020202020204" pitchFamily="34" charset="0"/>
              </a:rPr>
              <a:t> monitor </a:t>
            </a:r>
            <a:r>
              <a:rPr lang="en-US" sz="1600" dirty="0" err="1">
                <a:latin typeface="Arial" panose="020B0604020202020204" pitchFamily="34" charset="0"/>
              </a:rPr>
              <a:t>ekranida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</a:rPr>
              <a:t>xabar</a:t>
            </a:r>
            <a:r>
              <a:rPr lang="en-US" sz="1600" dirty="0">
                <a:latin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</a:rPr>
              <a:t>beradi</a:t>
            </a:r>
            <a:r>
              <a:rPr lang="en-US" sz="1600" dirty="0">
                <a:latin typeface="Arial" panose="020B0604020202020204" pitchFamily="34" charset="0"/>
              </a:rPr>
              <a:t>.</a:t>
            </a:r>
            <a:r>
              <a:rPr lang="ru-RU" sz="1600" dirty="0"/>
              <a:t> </a:t>
            </a:r>
          </a:p>
        </p:txBody>
      </p:sp>
      <p:pic>
        <p:nvPicPr>
          <p:cNvPr id="3076" name="Picture 4" descr="microsoft antivirus poor test score">
            <a:extLst>
              <a:ext uri="{FF2B5EF4-FFF2-40B4-BE49-F238E27FC236}">
                <a16:creationId xmlns:a16="http://schemas.microsoft.com/office/drawing/2014/main" id="{C307C088-E6A4-4FE8-83D2-CCED96E09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819581"/>
            <a:ext cx="1828800" cy="194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9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191738" y="95904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FILTR – DASTURLAR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927B0B1-715E-4644-AA1A-D36FB0B7377E}"/>
              </a:ext>
            </a:extLst>
          </p:cNvPr>
          <p:cNvSpPr/>
          <p:nvPr/>
        </p:nvSpPr>
        <p:spPr>
          <a:xfrm>
            <a:off x="2425700" y="708025"/>
            <a:ext cx="28829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 err="1">
                <a:latin typeface="Arial" panose="020B0604020202020204" pitchFamily="34" charset="0"/>
              </a:rPr>
              <a:t>Filtr-dastur</a:t>
            </a:r>
            <a:r>
              <a:rPr lang="en-US" sz="2000" b="1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kompyuter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ishlashi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davomida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shubhali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amallarni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aniqlash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uchun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mo‘ljallangan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</a:rPr>
              <a:t>dastur</a:t>
            </a:r>
            <a:r>
              <a:rPr lang="en-US" sz="2000" dirty="0" smtClean="0"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</a:rPr>
              <a:t>hisoblanadi</a:t>
            </a:r>
            <a:r>
              <a:rPr lang="en-US" sz="2000" dirty="0">
                <a:latin typeface="Arial" panose="020B0604020202020204" pitchFamily="34" charset="0"/>
              </a:rPr>
              <a:t>.</a:t>
            </a:r>
            <a:endParaRPr lang="ru-RU" sz="2000" dirty="0"/>
          </a:p>
        </p:txBody>
      </p:sp>
      <p:pic>
        <p:nvPicPr>
          <p:cNvPr id="7" name="Picture 8" descr="Official Site | Norton™ - Antivirus &amp; Anti-Malware Software">
            <a:extLst>
              <a:ext uri="{FF2B5EF4-FFF2-40B4-BE49-F238E27FC236}">
                <a16:creationId xmlns:a16="http://schemas.microsoft.com/office/drawing/2014/main" id="{38D8A4E5-6042-407F-9838-7B960DEAA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631826"/>
            <a:ext cx="101291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 descr="Contact Us | McAfee">
            <a:extLst>
              <a:ext uri="{FF2B5EF4-FFF2-40B4-BE49-F238E27FC236}">
                <a16:creationId xmlns:a16="http://schemas.microsoft.com/office/drawing/2014/main" id="{0B00F2C1-6892-4EE9-ADDC-60B9B1ACF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2003425"/>
            <a:ext cx="1905000" cy="75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4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191738" y="95904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DOKTOR – DASTURLAR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927B0B1-715E-4644-AA1A-D36FB0B7377E}"/>
              </a:ext>
            </a:extLst>
          </p:cNvPr>
          <p:cNvSpPr/>
          <p:nvPr/>
        </p:nvSpPr>
        <p:spPr>
          <a:xfrm>
            <a:off x="2654300" y="784225"/>
            <a:ext cx="29591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Arial" panose="020B0604020202020204" pitchFamily="34" charset="0"/>
              </a:rPr>
              <a:t>Doktor-dastur</a:t>
            </a: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tezkor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xotiradagi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viruslarni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nafaqat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izlaydi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balki</a:t>
            </a:r>
            <a:r>
              <a:rPr lang="en-US" dirty="0">
                <a:latin typeface="Arial" panose="020B0604020202020204" pitchFamily="34" charset="0"/>
              </a:rPr>
              <a:t> virus </a:t>
            </a:r>
            <a:r>
              <a:rPr lang="en-US" dirty="0" err="1">
                <a:latin typeface="Arial" panose="020B0604020202020204" pitchFamily="34" charset="0"/>
              </a:rPr>
              <a:t>aniqlangan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holatda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virusni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o‘chiradi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faylni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dastlabki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holatga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keltiradi</a:t>
            </a:r>
            <a:r>
              <a:rPr lang="en-US" dirty="0"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8" name="Picture 6" descr="Kaspersky Antivirus Review and Coupons - AntivirusRankings.com">
            <a:extLst>
              <a:ext uri="{FF2B5EF4-FFF2-40B4-BE49-F238E27FC236}">
                <a16:creationId xmlns:a16="http://schemas.microsoft.com/office/drawing/2014/main" id="{823D73B1-B3C9-4CFE-BE2E-02CCCF46B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38" y="1012825"/>
            <a:ext cx="2461979" cy="105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191738" y="95904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VAKSINA – DASTURLAR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927B0B1-715E-4644-AA1A-D36FB0B7377E}"/>
              </a:ext>
            </a:extLst>
          </p:cNvPr>
          <p:cNvSpPr/>
          <p:nvPr/>
        </p:nvSpPr>
        <p:spPr>
          <a:xfrm>
            <a:off x="2654300" y="784225"/>
            <a:ext cx="28829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Vaksina-dastur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fayl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va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papkalarda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viruslar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amallar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bajarishini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to‘xtatib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turadi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7" name="Picture 24" descr="Dr.Web — innovative anti-virus technologies. Comprehensive protection from  Internet threats.">
            <a:extLst>
              <a:ext uri="{FF2B5EF4-FFF2-40B4-BE49-F238E27FC236}">
                <a16:creationId xmlns:a16="http://schemas.microsoft.com/office/drawing/2014/main" id="{450EAD6A-447B-4CFE-AD47-27345CFB0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841761"/>
            <a:ext cx="2318210" cy="154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32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i0.wp.com/fb.ru/misc/i/gallery/32106/1160035.jpg">
            <a:extLst>
              <a:ext uri="{FF2B5EF4-FFF2-40B4-BE49-F238E27FC236}">
                <a16:creationId xmlns:a16="http://schemas.microsoft.com/office/drawing/2014/main" id="{BCC98378-DE0B-4A42-9F45-0841E9B43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04" y="1115169"/>
            <a:ext cx="1905244" cy="1288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50802" y="131900"/>
            <a:ext cx="57149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 err="1"/>
              <a:t>Kompyuterni</a:t>
            </a:r>
            <a:r>
              <a:rPr lang="en-US" sz="1800" kern="0" dirty="0"/>
              <a:t> </a:t>
            </a:r>
            <a:r>
              <a:rPr lang="en-US" sz="1800" kern="0" dirty="0" err="1"/>
              <a:t>viruslardan</a:t>
            </a:r>
            <a:r>
              <a:rPr lang="en-US" sz="1800" kern="0" dirty="0"/>
              <a:t> </a:t>
            </a:r>
            <a:r>
              <a:rPr lang="en-US" sz="1800" kern="0" dirty="0" err="1"/>
              <a:t>himoyalash</a:t>
            </a:r>
            <a:endParaRPr lang="en-US" sz="1800" kern="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0ADE4FA-A5B2-40C4-AFC7-AE087FF4F163}"/>
              </a:ext>
            </a:extLst>
          </p:cNvPr>
          <p:cNvSpPr/>
          <p:nvPr/>
        </p:nvSpPr>
        <p:spPr>
          <a:xfrm>
            <a:off x="139700" y="1115169"/>
            <a:ext cx="175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</a:rPr>
              <a:t>Internetda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ishonchli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manbalardan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ma’lumot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olish</a:t>
            </a:r>
            <a:endParaRPr lang="ru-RU" sz="12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EE2D096-9E16-4285-9DBF-AA7D05AE6B4A}"/>
              </a:ext>
            </a:extLst>
          </p:cNvPr>
          <p:cNvSpPr/>
          <p:nvPr/>
        </p:nvSpPr>
        <p:spPr>
          <a:xfrm>
            <a:off x="3064108" y="1999138"/>
            <a:ext cx="26704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</a:rPr>
              <a:t>Axborotni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himoyalashning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umumiy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qoidalariga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rioya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qilish</a:t>
            </a:r>
            <a:r>
              <a:rPr lang="en-US" sz="1200" dirty="0">
                <a:latin typeface="Arial" panose="020B0604020202020204" pitchFamily="34" charset="0"/>
              </a:rPr>
              <a:t>: </a:t>
            </a:r>
            <a:r>
              <a:rPr lang="en-US" sz="1200" dirty="0" err="1">
                <a:latin typeface="Arial" panose="020B0604020202020204" pitchFamily="34" charset="0"/>
              </a:rPr>
              <a:t>kerakli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hujjatlardan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nusxa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olib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qo‘yish</a:t>
            </a:r>
            <a:r>
              <a:rPr lang="en-US" sz="1200" dirty="0">
                <a:latin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</a:rPr>
              <a:t>litsenziyalangan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dasturiy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ta’minotdan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foydalanish</a:t>
            </a:r>
            <a:endParaRPr lang="ru-RU" sz="12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2364756-8CEF-4BD3-B0F0-8D1D67CC457D}"/>
              </a:ext>
            </a:extLst>
          </p:cNvPr>
          <p:cNvSpPr/>
          <p:nvPr/>
        </p:nvSpPr>
        <p:spPr>
          <a:xfrm>
            <a:off x="1875885" y="546401"/>
            <a:ext cx="160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</a:rPr>
              <a:t>Kompyuterga</a:t>
            </a:r>
            <a:r>
              <a:rPr lang="en-US" sz="1200" dirty="0">
                <a:latin typeface="Arial" panose="020B0604020202020204" pitchFamily="34" charset="0"/>
              </a:rPr>
              <a:t> antivirus </a:t>
            </a:r>
            <a:r>
              <a:rPr lang="en-US" sz="1200" dirty="0" err="1">
                <a:latin typeface="Arial" panose="020B0604020202020204" pitchFamily="34" charset="0"/>
              </a:rPr>
              <a:t>dasturini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o‘rnatish</a:t>
            </a:r>
            <a:endParaRPr lang="en-US" sz="1200" dirty="0">
              <a:latin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A55DA73-CE61-4A38-9A61-34B91609FD6A}"/>
              </a:ext>
            </a:extLst>
          </p:cNvPr>
          <p:cNvSpPr/>
          <p:nvPr/>
        </p:nvSpPr>
        <p:spPr>
          <a:xfrm>
            <a:off x="3441702" y="1041365"/>
            <a:ext cx="23240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</a:rPr>
              <a:t>Antivirus </a:t>
            </a:r>
            <a:r>
              <a:rPr lang="en-US" sz="1200" dirty="0" err="1">
                <a:latin typeface="Arial" panose="020B0604020202020204" pitchFamily="34" charset="0"/>
              </a:rPr>
              <a:t>dasturlari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yordamida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kompyuterni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virusga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doimiy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tekshirib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turish</a:t>
            </a:r>
            <a:endParaRPr lang="en-US" sz="1200" dirty="0"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11F085F-BBCC-435E-8409-EAD3CCB07766}"/>
              </a:ext>
            </a:extLst>
          </p:cNvPr>
          <p:cNvSpPr/>
          <p:nvPr/>
        </p:nvSpPr>
        <p:spPr>
          <a:xfrm>
            <a:off x="147754" y="2021710"/>
            <a:ext cx="20701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</a:rPr>
              <a:t>Internet, </a:t>
            </a:r>
            <a:r>
              <a:rPr lang="en-US" sz="1200" dirty="0" err="1">
                <a:latin typeface="Arial" panose="020B0604020202020204" pitchFamily="34" charset="0"/>
              </a:rPr>
              <a:t>elektron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pochta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axborot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tashuvchi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vositalardan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kirib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kelayotgan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axborotni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nazorat</a:t>
            </a:r>
            <a:r>
              <a:rPr lang="en-US" sz="1200" dirty="0">
                <a:latin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</a:rPr>
              <a:t>qilish</a:t>
            </a:r>
            <a:endParaRPr lang="en-US" sz="1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75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21374</TotalTime>
  <Words>248</Words>
  <Application>Microsoft Office PowerPoint</Application>
  <PresentationFormat>Произвольный</PresentationFormat>
  <Paragraphs>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Informatika va AT</vt:lpstr>
      <vt:lpstr>Qaysi antivirus dasturi kompyuterni  viruslardan to‘liq himoyalaydi?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472</cp:revision>
  <dcterms:created xsi:type="dcterms:W3CDTF">2020-04-13T08:05:16Z</dcterms:created>
  <dcterms:modified xsi:type="dcterms:W3CDTF">2021-04-03T12:57:17Z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