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465" r:id="rId3"/>
    <p:sldId id="466" r:id="rId4"/>
    <p:sldId id="455" r:id="rId5"/>
    <p:sldId id="398" r:id="rId6"/>
    <p:sldId id="467" r:id="rId7"/>
    <p:sldId id="468" r:id="rId8"/>
    <p:sldId id="469" r:id="rId9"/>
    <p:sldId id="470" r:id="rId10"/>
    <p:sldId id="471" r:id="rId11"/>
    <p:sldId id="472" r:id="rId12"/>
    <p:sldId id="446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FFFFF"/>
    <a:srgbClr val="E4E4E4"/>
    <a:srgbClr val="CDEBE9"/>
    <a:srgbClr val="F1F8FF"/>
    <a:srgbClr val="F1F9FB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74" autoAdjust="0"/>
    <p:restoredTop sz="94660"/>
  </p:normalViewPr>
  <p:slideViewPr>
    <p:cSldViewPr>
      <p:cViewPr varScale="1">
        <p:scale>
          <a:sx n="117" d="100"/>
          <a:sy n="117" d="100"/>
        </p:scale>
        <p:origin x="96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78" y="69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3093" y="1024929"/>
            <a:ext cx="4876800" cy="119904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ct val="150000"/>
              </a:lnSpc>
              <a:spcBef>
                <a:spcPts val="600"/>
              </a:spcBef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Amaliy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mashg‘ulot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18407" algn="ctr">
              <a:spcBef>
                <a:spcPts val="600"/>
              </a:spcBef>
            </a:pP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Axborotlarni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himoyalash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antiviruslar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/>
                <a:cs typeface="Arial"/>
              </a:rPr>
              <a:t>haqida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7- </a:t>
            </a:r>
            <a:r>
              <a:rPr lang="en-US" sz="2249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92100" y="2079625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AutoShape 2" descr="Что такое электронная почта | BeginPC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Picture 8" descr="Вирус шифровальщик как расшифровать файлы. Как восстановить зашифрованные  файлы (Инструкция)">
            <a:extLst>
              <a:ext uri="{FF2B5EF4-FFF2-40B4-BE49-F238E27FC236}">
                <a16:creationId xmlns:a16="http://schemas.microsoft.com/office/drawing/2014/main" id="{EDE9DC71-E440-45D4-A1C5-6DCF38B84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785" y="2308225"/>
            <a:ext cx="1432422" cy="72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0" y="89955"/>
            <a:ext cx="5702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B2C779E-5769-4E1A-9182-6D66AA923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99" y="584678"/>
            <a:ext cx="3712253" cy="233314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C5529FD-C3AF-4A77-985A-77758465FB1C}"/>
              </a:ext>
            </a:extLst>
          </p:cNvPr>
          <p:cNvSpPr/>
          <p:nvPr/>
        </p:nvSpPr>
        <p:spPr>
          <a:xfrm>
            <a:off x="3873500" y="708025"/>
            <a:ext cx="1724855" cy="1361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antivirus dasturi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73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144953" y="59010"/>
            <a:ext cx="5702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dasturida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949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Mustaqil</a:t>
            </a:r>
            <a:r>
              <a:rPr lang="en-US" sz="1800" dirty="0"/>
              <a:t> </a:t>
            </a:r>
            <a:r>
              <a:rPr lang="en-US" sz="1800" dirty="0" err="1"/>
              <a:t>bajarish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topshiriqlar</a:t>
            </a:r>
            <a:endParaRPr lang="ru-RU" sz="1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37E251-03A5-46CF-A1F7-41632847CB04}"/>
              </a:ext>
            </a:extLst>
          </p:cNvPr>
          <p:cNvSpPr/>
          <p:nvPr/>
        </p:nvSpPr>
        <p:spPr>
          <a:xfrm>
            <a:off x="175779" y="457068"/>
            <a:ext cx="3469121" cy="951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tabLst>
                <a:tab pos="87313" algn="l"/>
                <a:tab pos="176213" algn="l"/>
                <a:tab pos="271463" algn="l"/>
              </a:tabLst>
            </a:pP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Antivirus dasturi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kopyuterga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o‘rnatilgan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USB-flesh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diskni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virusga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tekshiring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4497056-7E9E-40B2-AF08-A743FD233CCC}"/>
              </a:ext>
            </a:extLst>
          </p:cNvPr>
          <p:cNvSpPr/>
          <p:nvPr/>
        </p:nvSpPr>
        <p:spPr>
          <a:xfrm>
            <a:off x="175779" y="1785268"/>
            <a:ext cx="3088121" cy="951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tabLst>
                <a:tab pos="87313" algn="l"/>
                <a:tab pos="176213" algn="l"/>
                <a:tab pos="271463" algn="l"/>
              </a:tabLst>
            </a:pP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antivirus dasturi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kompyuteringizni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viruslardan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100%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himoyalaydi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1026" name="Picture 2" descr="Как проверить флешку на вирусы">
            <a:extLst>
              <a:ext uri="{FF2B5EF4-FFF2-40B4-BE49-F238E27FC236}">
                <a16:creationId xmlns:a16="http://schemas.microsoft.com/office/drawing/2014/main" id="{958F94E7-3D5F-4608-8FB6-3D6F21F72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92" y="660460"/>
            <a:ext cx="1852612" cy="88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sites.google.com/site/kvirantivirbaydushinavaleria/_/rsrc/1400082934383/home/antivirusnye-programmy/cto-takoe-antivirusnaa-programma/5124480.drr5wujnqa.png?height=309&amp;width=320">
            <a:extLst>
              <a:ext uri="{FF2B5EF4-FFF2-40B4-BE49-F238E27FC236}">
                <a16:creationId xmlns:a16="http://schemas.microsoft.com/office/drawing/2014/main" id="{34B7CF1B-174E-4DC2-B53D-F6F972B23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92" y="1700838"/>
            <a:ext cx="1366676" cy="131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80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Takrorlash</a:t>
            </a:r>
            <a:endParaRPr lang="ru-RU" sz="18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37E251-03A5-46CF-A1F7-41632847CB04}"/>
              </a:ext>
            </a:extLst>
          </p:cNvPr>
          <p:cNvSpPr/>
          <p:nvPr/>
        </p:nvSpPr>
        <p:spPr>
          <a:xfrm>
            <a:off x="175779" y="457068"/>
            <a:ext cx="5414239" cy="698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87313" algn="l"/>
                <a:tab pos="176213" algn="l"/>
                <a:tab pos="271463" algn="l"/>
              </a:tabLst>
            </a:pP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joylashtirib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A6DA0F0-83A5-4870-8EDB-92861D341B2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8300" y="1259556"/>
          <a:ext cx="4868161" cy="17830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559581">
                  <a:extLst>
                    <a:ext uri="{9D8B030D-6E8A-4147-A177-3AD203B41FA5}">
                      <a16:colId xmlns:a16="http://schemas.microsoft.com/office/drawing/2014/main" val="2847924043"/>
                    </a:ext>
                  </a:extLst>
                </a:gridCol>
                <a:gridCol w="1308580">
                  <a:extLst>
                    <a:ext uri="{9D8B030D-6E8A-4147-A177-3AD203B41FA5}">
                      <a16:colId xmlns:a16="http://schemas.microsoft.com/office/drawing/2014/main" val="1512432981"/>
                    </a:ext>
                  </a:extLst>
                </a:gridCol>
              </a:tblGrid>
              <a:tr h="232117">
                <a:tc>
                  <a:txBody>
                    <a:bodyPr/>
                    <a:lstStyle/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Hozirda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kompyuter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tizimlariga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malakasini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oshirish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yoki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shunchaki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hazillashib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…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qilayotgan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dasturchilar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ko‘proq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zarar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yetkazadi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bajaradigan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155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Ba’zi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virus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dasturlarining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nomidan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ham …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ishini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tushunib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mumkin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manfaat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ko‘rish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772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Sizning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shaxsiy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kompyuteringizda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…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maqsadida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o‘g‘irlashga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arziydigan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qimmatli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axborot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bo‘lmasligi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mumkin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buzg‘unchilik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11322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6B22859-3491-4182-ABBB-F219FE3C1DC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8300" y="1411956"/>
          <a:ext cx="4868161" cy="16154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868161">
                  <a:extLst>
                    <a:ext uri="{9D8B030D-6E8A-4147-A177-3AD203B41FA5}">
                      <a16:colId xmlns:a16="http://schemas.microsoft.com/office/drawing/2014/main" val="2847924043"/>
                    </a:ext>
                  </a:extLst>
                </a:gridCol>
              </a:tblGrid>
              <a:tr h="2321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Hozirda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kompyuter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tizimlariga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malakasini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oshirish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yoki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shunchaki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hazillashib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buzg‘unchilik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qilayotgan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dasturchilar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ko‘proq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zarar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yetkazadi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155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Ba’zi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virus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dasturlarining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nomidan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ham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bajaradigan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ishini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tushunib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olish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mumkin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772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Sizning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shaxsiy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kompyuteringizda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manfaat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ko‘rish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maqsadida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o‘g‘irlashga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arziydigan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qimmatli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axborot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bo‘lmasligi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mumkin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113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450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6" name="Picture 8" descr="Vector знак значка проголосовать да и нет Иллюстрация вектора - иллюстрации  насчитывающей : 99192542">
            <a:extLst>
              <a:ext uri="{FF2B5EF4-FFF2-40B4-BE49-F238E27FC236}">
                <a16:creationId xmlns:a16="http://schemas.microsoft.com/office/drawing/2014/main" id="{531C144E-DC54-4D2B-B76C-32DE8DA7B9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3" r="49258"/>
          <a:stretch/>
        </p:blipFill>
        <p:spPr bwMode="auto">
          <a:xfrm>
            <a:off x="371263" y="970170"/>
            <a:ext cx="638917" cy="61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8" name="Picture 10" descr="Vector знак значка проголосовать да и нет Иллюстрация вектора - иллюстрации  насчитывающей : 99192542">
            <a:extLst>
              <a:ext uri="{FF2B5EF4-FFF2-40B4-BE49-F238E27FC236}">
                <a16:creationId xmlns:a16="http://schemas.microsoft.com/office/drawing/2014/main" id="{B636B2B2-B428-4334-A459-34EDEACD62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27" t="16237" b="8763"/>
          <a:stretch/>
        </p:blipFill>
        <p:spPr bwMode="auto">
          <a:xfrm>
            <a:off x="401742" y="1692545"/>
            <a:ext cx="638917" cy="52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Vector знак значка проголосовать да и нет Иллюстрация вектора - иллюстрации  насчитывающей : 99192542">
            <a:extLst>
              <a:ext uri="{FF2B5EF4-FFF2-40B4-BE49-F238E27FC236}">
                <a16:creationId xmlns:a16="http://schemas.microsoft.com/office/drawing/2014/main" id="{2CEBF0AE-4BD2-4DF8-A753-8726BE279A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53" r="49258"/>
          <a:stretch/>
        </p:blipFill>
        <p:spPr bwMode="auto">
          <a:xfrm>
            <a:off x="368300" y="2346501"/>
            <a:ext cx="638917" cy="61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C2473-AA17-4E3B-AFC3-F7AFA3D7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743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Mustaqil</a:t>
            </a:r>
            <a:r>
              <a:rPr lang="en-US" sz="1800" dirty="0"/>
              <a:t> </a:t>
            </a:r>
            <a:r>
              <a:rPr lang="en-US" sz="1800" dirty="0" err="1"/>
              <a:t>bajarish</a:t>
            </a:r>
            <a:r>
              <a:rPr lang="en-US" sz="1800" dirty="0"/>
              <a:t> </a:t>
            </a:r>
            <a:r>
              <a:rPr lang="en-US" sz="1800" dirty="0" err="1"/>
              <a:t>uchun</a:t>
            </a:r>
            <a:r>
              <a:rPr lang="en-US" sz="1800" dirty="0"/>
              <a:t> </a:t>
            </a:r>
            <a:r>
              <a:rPr lang="en-US" sz="1800" dirty="0" err="1"/>
              <a:t>topshiriqlar</a:t>
            </a:r>
            <a:r>
              <a:rPr lang="en-US" sz="1800" dirty="0"/>
              <a:t> (78-bet)</a:t>
            </a:r>
            <a:endParaRPr lang="ru-RU" sz="1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9630AA7-9B35-4997-B299-DFE446E62BFD}"/>
              </a:ext>
            </a:extLst>
          </p:cNvPr>
          <p:cNvSpPr/>
          <p:nvPr/>
        </p:nvSpPr>
        <p:spPr>
          <a:xfrm>
            <a:off x="175779" y="574478"/>
            <a:ext cx="5414239" cy="416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fikrlardan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1600" b="1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A6FF782-2C72-4711-931C-8BFB7249C4A6}"/>
              </a:ext>
            </a:extLst>
          </p:cNvPr>
          <p:cNvSpPr/>
          <p:nvPr/>
        </p:nvSpPr>
        <p:spPr>
          <a:xfrm>
            <a:off x="1054100" y="947311"/>
            <a:ext cx="4271239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a)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viruslaridan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antiviruslar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chiqishga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b)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jamiyatni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kompyuterlashtirishning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pog‘onasida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viruslar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yakka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uyushgan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jinoyatchilar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guruhlarini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jalb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c)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Internet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o‘g‘rilarini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pog‘onaga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ko‘tardi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677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68300" y="98425"/>
            <a:ext cx="498763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400" kern="0" dirty="0"/>
              <a:t>ANTIVIRUS DASTURLARI</a:t>
            </a:r>
          </a:p>
        </p:txBody>
      </p:sp>
      <p:pic>
        <p:nvPicPr>
          <p:cNvPr id="21510" name="Picture 6" descr="Kaspersky Antivirus Review and Coupons - AntivirusRankings.com">
            <a:extLst>
              <a:ext uri="{FF2B5EF4-FFF2-40B4-BE49-F238E27FC236}">
                <a16:creationId xmlns:a16="http://schemas.microsoft.com/office/drawing/2014/main" id="{08FAE07E-3E43-4A82-A694-0AC344238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099" y="926153"/>
            <a:ext cx="1188567" cy="50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Official Site | Norton™ - Antivirus &amp; Anti-Malware Software">
            <a:extLst>
              <a:ext uri="{FF2B5EF4-FFF2-40B4-BE49-F238E27FC236}">
                <a16:creationId xmlns:a16="http://schemas.microsoft.com/office/drawing/2014/main" id="{F1AC9465-5557-4D71-864D-55F3FB9C3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172" y="827034"/>
            <a:ext cx="772426" cy="7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File:Avira Antivirus Logo.svg - Wikimedia Commons">
            <a:extLst>
              <a:ext uri="{FF2B5EF4-FFF2-40B4-BE49-F238E27FC236}">
                <a16:creationId xmlns:a16="http://schemas.microsoft.com/office/drawing/2014/main" id="{4BBC00FE-BD0A-4850-A8F0-25AFED297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348" y="810019"/>
            <a:ext cx="772427" cy="772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ntact Us | McAfee">
            <a:extLst>
              <a:ext uri="{FF2B5EF4-FFF2-40B4-BE49-F238E27FC236}">
                <a16:creationId xmlns:a16="http://schemas.microsoft.com/office/drawing/2014/main" id="{6B929B79-9CEA-443D-9A7E-895439B8F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50" y="2053826"/>
            <a:ext cx="1285682" cy="509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Avast Free Antivirus Logo transparent PNG - StickPNG">
            <a:extLst>
              <a:ext uri="{FF2B5EF4-FFF2-40B4-BE49-F238E27FC236}">
                <a16:creationId xmlns:a16="http://schemas.microsoft.com/office/drawing/2014/main" id="{86F88E99-3987-4EAB-B0E6-10F9B9820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214" y="2089952"/>
            <a:ext cx="1390651" cy="43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4" name="Picture 20" descr="WINK Performance Issues: Configuring ESET NOD32 Antivirus – WINK">
            <a:extLst>
              <a:ext uri="{FF2B5EF4-FFF2-40B4-BE49-F238E27FC236}">
                <a16:creationId xmlns:a16="http://schemas.microsoft.com/office/drawing/2014/main" id="{84066CC9-A5E1-442C-B65A-7E0732B7E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284" y="2030331"/>
            <a:ext cx="1065971" cy="805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8" name="Picture 24" descr="Dr.Web — innovative anti-virus technologies. Comprehensive protection from  Internet threats.">
            <a:extLst>
              <a:ext uri="{FF2B5EF4-FFF2-40B4-BE49-F238E27FC236}">
                <a16:creationId xmlns:a16="http://schemas.microsoft.com/office/drawing/2014/main" id="{393509D9-4662-46E8-BFF2-14DD59D63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889033"/>
            <a:ext cx="1135182" cy="7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0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281939" y="89955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Bosh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DDCC946-6DE5-4689-A6A9-644A0DCEF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708025"/>
            <a:ext cx="3579824" cy="1981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7532784-FCE3-487C-8C38-A73EAB6D66EC}"/>
              </a:ext>
            </a:extLst>
          </p:cNvPr>
          <p:cNvSpPr/>
          <p:nvPr/>
        </p:nvSpPr>
        <p:spPr>
          <a:xfrm>
            <a:off x="3795724" y="812555"/>
            <a:ext cx="1802631" cy="1619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antivirus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viruslarni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3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281939" y="89955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4004BD-63FA-4CBF-90A8-B0C5E0F4C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631825"/>
            <a:ext cx="3827153" cy="2057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A01AC7A-F728-4C77-879F-0F7773746B86}"/>
              </a:ext>
            </a:extLst>
          </p:cNvPr>
          <p:cNvSpPr/>
          <p:nvPr/>
        </p:nvSpPr>
        <p:spPr>
          <a:xfrm>
            <a:off x="3994099" y="550453"/>
            <a:ext cx="1802631" cy="310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Umimiy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BCAD8BB-F722-41DD-8247-8725F7D423B1}"/>
              </a:ext>
            </a:extLst>
          </p:cNvPr>
          <p:cNvSpPr/>
          <p:nvPr/>
        </p:nvSpPr>
        <p:spPr>
          <a:xfrm>
            <a:off x="4043053" y="908573"/>
            <a:ext cx="1722747" cy="550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Obyektlarni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4DE5626-B83A-4FD3-AC9B-CF0FB44B850E}"/>
              </a:ext>
            </a:extLst>
          </p:cNvPr>
          <p:cNvSpPr/>
          <p:nvPr/>
        </p:nvSpPr>
        <p:spPr>
          <a:xfrm>
            <a:off x="4043053" y="1480197"/>
            <a:ext cx="1956358" cy="790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qurilmalarini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4C93AEC-628D-4B35-98EE-86EB08C18001}"/>
              </a:ext>
            </a:extLst>
          </p:cNvPr>
          <p:cNvSpPr/>
          <p:nvPr/>
        </p:nvSpPr>
        <p:spPr>
          <a:xfrm>
            <a:off x="4003110" y="2306139"/>
            <a:ext cx="1802631" cy="550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tekshirishni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dirty="0" err="1"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13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6FADADF-4E27-4354-8E46-F5601F6C721D}"/>
              </a:ext>
            </a:extLst>
          </p:cNvPr>
          <p:cNvSpPr/>
          <p:nvPr/>
        </p:nvSpPr>
        <p:spPr>
          <a:xfrm>
            <a:off x="2670461" y="1735822"/>
            <a:ext cx="1295400" cy="51057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0C8019BC-E9FD-4004-8929-BB567DA3D290}"/>
              </a:ext>
            </a:extLst>
          </p:cNvPr>
          <p:cNvCxnSpPr>
            <a:cxnSpLocks/>
          </p:cNvCxnSpPr>
          <p:nvPr/>
        </p:nvCxnSpPr>
        <p:spPr>
          <a:xfrm flipH="1">
            <a:off x="3663880" y="1338842"/>
            <a:ext cx="453548" cy="52787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4EC77F77-DB1F-4172-AC56-E07AA4EC0789}"/>
              </a:ext>
            </a:extLst>
          </p:cNvPr>
          <p:cNvSpPr/>
          <p:nvPr/>
        </p:nvSpPr>
        <p:spPr>
          <a:xfrm>
            <a:off x="2673278" y="1299663"/>
            <a:ext cx="12954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C0F45C4A-8AA1-48D3-AF13-2A35D3B02D8F}"/>
              </a:ext>
            </a:extLst>
          </p:cNvPr>
          <p:cNvCxnSpPr>
            <a:cxnSpLocks/>
          </p:cNvCxnSpPr>
          <p:nvPr/>
        </p:nvCxnSpPr>
        <p:spPr>
          <a:xfrm flipH="1" flipV="1">
            <a:off x="3663880" y="1910218"/>
            <a:ext cx="423480" cy="550407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9ADA59A-242A-4BC9-A22A-4372502DC721}"/>
              </a:ext>
            </a:extLst>
          </p:cNvPr>
          <p:cNvSpPr/>
          <p:nvPr/>
        </p:nvSpPr>
        <p:spPr>
          <a:xfrm>
            <a:off x="1375289" y="1746528"/>
            <a:ext cx="1295400" cy="52414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DFE1AE11-4608-47DF-BE64-E86B19AAB54C}"/>
              </a:ext>
            </a:extLst>
          </p:cNvPr>
          <p:cNvCxnSpPr>
            <a:cxnSpLocks/>
          </p:cNvCxnSpPr>
          <p:nvPr/>
        </p:nvCxnSpPr>
        <p:spPr>
          <a:xfrm flipH="1">
            <a:off x="2451923" y="737762"/>
            <a:ext cx="1752599" cy="533400"/>
          </a:xfrm>
          <a:prstGeom prst="straightConnector1">
            <a:avLst/>
          </a:prstGeom>
          <a:ln w="127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55A882AA-D1D9-4399-B077-5EBA958852D9}"/>
              </a:ext>
            </a:extLst>
          </p:cNvPr>
          <p:cNvSpPr/>
          <p:nvPr/>
        </p:nvSpPr>
        <p:spPr>
          <a:xfrm>
            <a:off x="1358900" y="1296606"/>
            <a:ext cx="12954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Соединитель: уступ 25">
            <a:extLst>
              <a:ext uri="{FF2B5EF4-FFF2-40B4-BE49-F238E27FC236}">
                <a16:creationId xmlns:a16="http://schemas.microsoft.com/office/drawing/2014/main" id="{3E7BDEC4-EEB0-4958-9E3F-ADE14673F5CD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72262" y="1695986"/>
            <a:ext cx="2082239" cy="115951"/>
          </a:xfrm>
          <a:prstGeom prst="bentConnector3">
            <a:avLst>
              <a:gd name="adj1" fmla="val 99971"/>
            </a:avLst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7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  <p:bldP spid="17" grpId="0" animBg="1"/>
      <p:bldP spid="17" grpId="1" animBg="1"/>
      <p:bldP spid="20" grpId="0" animBg="1"/>
      <p:bldP spid="2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63500" y="89955"/>
            <a:ext cx="5702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Bazani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yangilash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112D4EC-1C92-4AB0-81E4-9EDECEA36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1" y="631825"/>
            <a:ext cx="3657599" cy="198528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4E7CE25-0F72-452B-9110-4EE80954FC22}"/>
              </a:ext>
            </a:extLst>
          </p:cNvPr>
          <p:cNvSpPr/>
          <p:nvPr/>
        </p:nvSpPr>
        <p:spPr>
          <a:xfrm>
            <a:off x="3873500" y="708025"/>
            <a:ext cx="1724855" cy="1878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Bazani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yangilash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antivirus dasturi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virusni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aniqlashi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yangilab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boriladi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82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281939" y="89955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Sozlash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1BF5C7-2201-428F-90AB-EBAFAC1C39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500"/>
          <a:stretch/>
        </p:blipFill>
        <p:spPr>
          <a:xfrm>
            <a:off x="215901" y="631825"/>
            <a:ext cx="3581400" cy="231137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F2F82DA-90E1-46FE-8AD2-25B5F0185380}"/>
              </a:ext>
            </a:extLst>
          </p:cNvPr>
          <p:cNvSpPr/>
          <p:nvPr/>
        </p:nvSpPr>
        <p:spPr>
          <a:xfrm>
            <a:off x="3873500" y="708025"/>
            <a:ext cx="1724855" cy="1878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Sozlash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antivirus dasturi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imkoniyatlarini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foydalanuvchi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xohishiga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moslashtirib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1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F79566-C1BF-4395-8807-CA7674CBAAE4}"/>
              </a:ext>
            </a:extLst>
          </p:cNvPr>
          <p:cNvSpPr/>
          <p:nvPr/>
        </p:nvSpPr>
        <p:spPr>
          <a:xfrm>
            <a:off x="0" y="89955"/>
            <a:ext cx="5702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Antivirus dasturi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tanishish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Xizmatlar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FEE9808-3917-4B58-AD66-A543B32E4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33" y="631826"/>
            <a:ext cx="3549868" cy="186977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FFED861-0AB8-4E86-BD3E-71438EC13362}"/>
              </a:ext>
            </a:extLst>
          </p:cNvPr>
          <p:cNvSpPr/>
          <p:nvPr/>
        </p:nvSpPr>
        <p:spPr>
          <a:xfrm>
            <a:off x="3859640" y="784225"/>
            <a:ext cx="1724855" cy="1619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Xizmatlar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 antivirus dasturi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xizmatlaridan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8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19113</TotalTime>
  <Words>388</Words>
  <Application>Microsoft Office PowerPoint</Application>
  <PresentationFormat>Произвольный</PresentationFormat>
  <Paragraphs>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Informatika va AT</vt:lpstr>
      <vt:lpstr>Takrorlash</vt:lpstr>
      <vt:lpstr>Mustaqil bajarish uchun topshiriqlar (78-bet)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 T</cp:lastModifiedBy>
  <cp:revision>448</cp:revision>
  <dcterms:created xsi:type="dcterms:W3CDTF">2020-04-13T08:05:16Z</dcterms:created>
  <dcterms:modified xsi:type="dcterms:W3CDTF">2021-04-03T12:26:55Z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