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88" r:id="rId3"/>
    <p:sldId id="330" r:id="rId4"/>
    <p:sldId id="334" r:id="rId5"/>
    <p:sldId id="335" r:id="rId6"/>
    <p:sldId id="331" r:id="rId7"/>
    <p:sldId id="336" r:id="rId8"/>
    <p:sldId id="337" r:id="rId9"/>
    <p:sldId id="338" r:id="rId10"/>
    <p:sldId id="343" r:id="rId11"/>
    <p:sldId id="340" r:id="rId12"/>
    <p:sldId id="341" r:id="rId13"/>
    <p:sldId id="342" r:id="rId14"/>
    <p:sldId id="344" r:id="rId15"/>
    <p:sldId id="348" r:id="rId16"/>
    <p:sldId id="349" r:id="rId17"/>
    <p:sldId id="350" r:id="rId18"/>
    <p:sldId id="351" r:id="rId19"/>
    <p:sldId id="352" r:id="rId20"/>
    <p:sldId id="358" r:id="rId21"/>
    <p:sldId id="355" r:id="rId22"/>
    <p:sldId id="354" r:id="rId23"/>
    <p:sldId id="345" r:id="rId24"/>
    <p:sldId id="346" r:id="rId25"/>
    <p:sldId id="347" r:id="rId26"/>
    <p:sldId id="286" r:id="rId27"/>
    <p:sldId id="287" r:id="rId2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00CC"/>
    <a:srgbClr val="007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20" d="100"/>
          <a:sy n="220" d="100"/>
        </p:scale>
        <p:origin x="-1086" y="-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10.04.2021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092">
              <a:defRPr/>
            </a:pPr>
            <a:fld id="{349D4C1E-46C9-452C-9820-5F259BFDCBE1}" type="slidenum">
              <a:rPr lang="ru-RU" sz="700" smtClean="0">
                <a:solidFill>
                  <a:prstClr val="black"/>
                </a:solidFill>
                <a:latin typeface="Calibri" panose="020F0502020204030204"/>
              </a:rPr>
              <a:pPr defTabSz="186092">
                <a:defRPr/>
              </a:pPr>
              <a:t>11</a:t>
            </a:fld>
            <a:endParaRPr lang="ru-RU" sz="7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075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4" y="222930"/>
            <a:ext cx="3168352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454008" y="831993"/>
            <a:ext cx="4857784" cy="10528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2400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Тема: </a:t>
            </a:r>
            <a:r>
              <a:rPr lang="ru-RU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Неполные предложения. Предложения с однородными членами. </a:t>
            </a:r>
            <a:endParaRPr lang="ru-RU" sz="2400" b="1" spc="-1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5791" y="112235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9838" y="215989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25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3554" name="Picture 2" descr="http://t0.gstatic.com/images?q=tbn:ANd9GcR5XDtU0VLEOvkDjU2RlSv_p0kgqve5awh0Go_cTOqPMrvc8_xN5MW3zDU0lfU&amp;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68652" y="1979615"/>
            <a:ext cx="1543050" cy="1057277"/>
          </a:xfrm>
          <a:prstGeom prst="rect">
            <a:avLst/>
          </a:prstGeom>
          <a:noFill/>
        </p:spPr>
      </p:pic>
      <p:pic>
        <p:nvPicPr>
          <p:cNvPr id="7" name="Picture 4" descr="http://t0.gstatic.com/images?q=tbn:ANd9GcSCSzkMVgms-m-TjBSTrG8EUUCxnZCqczXIPIIprWigWmh5pdDZPhQhb7EIVUE&amp;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54140" y="1979615"/>
            <a:ext cx="1323975" cy="1143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4"/>
            <a:ext cx="6048672" cy="315471"/>
          </a:xfrm>
        </p:spPr>
        <p:txBody>
          <a:bodyPr/>
          <a:lstStyle/>
          <a:p>
            <a:r>
              <a:rPr lang="ru-RU" dirty="0" smtClean="0"/>
              <a:t>       Особенность неполного предложения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550855"/>
            <a:ext cx="2857520" cy="2718316"/>
          </a:xfrm>
        </p:spPr>
        <p:txBody>
          <a:bodyPr/>
          <a:lstStyle/>
          <a:p>
            <a:r>
              <a:rPr lang="ru-RU" sz="20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Главной особенностью неполного предложения является то, что вне контекста или ситуации общения его значение непонятно.</a:t>
            </a:r>
            <a:endParaRPr lang="ru-RU" sz="2000" i="0" dirty="0" smtClean="0">
              <a:solidFill>
                <a:srgbClr val="0000CC"/>
              </a:solidFill>
            </a:endParaRPr>
          </a:p>
          <a:p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xmlns="" id="{87EE7965-A374-418B-BCC2-2E9CFD7EF71E}"/>
              </a:ext>
            </a:extLst>
          </p:cNvPr>
          <p:cNvSpPr/>
          <p:nvPr/>
        </p:nvSpPr>
        <p:spPr>
          <a:xfrm rot="10800000">
            <a:off x="3168652" y="908045"/>
            <a:ext cx="2357454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7792BD7F-5BF0-436D-A1CF-1B2CD1482B4F}"/>
              </a:ext>
            </a:extLst>
          </p:cNvPr>
          <p:cNvSpPr/>
          <p:nvPr/>
        </p:nvSpPr>
        <p:spPr>
          <a:xfrm flipH="1">
            <a:off x="3668718" y="908045"/>
            <a:ext cx="1857388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4B387AA6-5812-4CB6-B051-053647FDDCD0}"/>
              </a:ext>
            </a:extLst>
          </p:cNvPr>
          <p:cNvSpPr/>
          <p:nvPr/>
        </p:nvSpPr>
        <p:spPr>
          <a:xfrm rot="10800000">
            <a:off x="3668718" y="2122491"/>
            <a:ext cx="1857388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2693051" y="1322880"/>
            <a:ext cx="928153" cy="9286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7655" tIns="28827" rIns="57655" bIns="28827" numCol="1" anchor="t" anchorCtr="0" compatLnSpc="1">
            <a:prstTxWarp prst="textNoShape">
              <a:avLst/>
            </a:prstTxWarp>
          </a:bodyPr>
          <a:lstStyle/>
          <a:p>
            <a:pPr defTabSz="216207">
              <a:defRPr/>
            </a:pPr>
            <a:endParaRPr lang="ru-RU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96818" y="622293"/>
            <a:ext cx="1785950" cy="2500330"/>
          </a:xfrm>
          <a:prstGeom prst="teardrop">
            <a:avLst/>
          </a:prstGeom>
          <a:solidFill>
            <a:srgbClr val="FF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По      </a:t>
            </a:r>
          </a:p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принципу того, откуда слушатель или читатель узнает недостающую информацию, неполные предложения  делятся на следующие виды:</a:t>
            </a:r>
            <a:endParaRPr lang="ru-RU" sz="1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54206" y="693731"/>
            <a:ext cx="3643338" cy="1071570"/>
          </a:xfrm>
          <a:prstGeom prst="roundRect">
            <a:avLst>
              <a:gd name="adj" fmla="val 17274"/>
            </a:avLst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ситуативно-неполные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– предложения, которые понятны только участникам ситуации, тем, кто общается или наблюдает за общением.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54206" y="1908177"/>
            <a:ext cx="3643338" cy="107157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контекстно-неполные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– понятные читателю, который прочитал предыдущую реплику/часть предложения.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432435" y="122228"/>
            <a:ext cx="4900930" cy="315471"/>
          </a:xfrm>
        </p:spPr>
        <p:txBody>
          <a:bodyPr/>
          <a:lstStyle/>
          <a:p>
            <a:r>
              <a:rPr lang="ru-RU" dirty="0" smtClean="0"/>
              <a:t>             Внимание! Запомните!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07065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>
        <p14:prism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622425"/>
            <a:ext cx="5214974" cy="215444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</a:rPr>
              <a:t>в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Если неполное предложение состоит более чем из одного слова, то на месте пропущенного слова или слов как правило ставится тире. В устной речи на этом месте делается небольшая пауза для выделения пропуска.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908177"/>
            <a:ext cx="785818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8256" y="2122491"/>
            <a:ext cx="54292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Дела булочной шли весьма хорошо, 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лично мои – всё хуже    (М. Горький).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</a:p>
          <a:p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Золото испытывают огнём, 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человека – трудом (пословица).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622425"/>
            <a:ext cx="5214974" cy="215444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</a:rPr>
              <a:t>в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Нужно отличать неполные предложения от односоставных, поскольку это разные явления. Так, в односоставном предложении, несмотря на отсутствие одного из главных членов, смысл понятен и без него.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908177"/>
            <a:ext cx="857256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2122491"/>
            <a:ext cx="52864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Спокойные, большие, похожие на миндалины </a:t>
            </a:r>
          </a:p>
          <a:p>
            <a:pPr fontAlgn="base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глаза </a:t>
            </a:r>
            <a:r>
              <a:rPr lang="ru-RU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(назывное односоставное предложение).</a:t>
            </a:r>
          </a:p>
          <a:p>
            <a:pPr fontAlgn="base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 базаре обычная толчея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base"/>
            <a:r>
              <a:rPr lang="ru-RU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(неполное двусоставное предложение).</a:t>
            </a:r>
          </a:p>
          <a:p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Основное отличие состоит в том, что в назывном предложении может быть подлежащее и целый каскад согласованных и несогласованных определений, а в неполном двусоставном предложении может отсутствовать сказуемое, но  имеется дополнение или обстоятельство — группа сказуемого:</a:t>
                      </a:r>
                      <a:endParaRPr lang="ru-RU" sz="14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382834" y="1979615"/>
            <a:ext cx="857256" cy="357190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5446" y="2122491"/>
            <a:ext cx="514353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1600" b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На третьем этаже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(где? на каком этаже?) </a:t>
            </a:r>
          </a:p>
          <a:p>
            <a:pPr fontAlgn="base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моя </a:t>
            </a:r>
            <a:r>
              <a:rPr lang="ru-RU" sz="1400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квартира</a:t>
            </a:r>
            <a:r>
              <a:rPr lang="ru-RU" sz="1400" b="1" dirty="0" smtClean="0">
                <a:solidFill>
                  <a:srgbClr val="0000CC"/>
                </a:solidFill>
              </a:rPr>
              <a:t> 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(отсутствует сказуемое – </a:t>
            </a:r>
          </a:p>
          <a:p>
            <a:pPr fontAlgn="base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неполное двусоставное предложение).</a:t>
            </a:r>
            <a:endParaRPr lang="ru-RU" sz="1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Правила телефонного этикета</a:t>
            </a:r>
            <a:endParaRPr lang="ru-RU" dirty="0"/>
          </a:p>
        </p:txBody>
      </p:sp>
      <p:pic>
        <p:nvPicPr>
          <p:cNvPr id="1026" name="Picture 2" descr="http://www.smb24.ru/UserFiles/Raznoe/Phone_ethics_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4470" y="693731"/>
            <a:ext cx="1643074" cy="17859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550855"/>
            <a:ext cx="39290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такое телефонный этикет?</a:t>
            </a:r>
          </a:p>
          <a:p>
            <a:r>
              <a:rPr lang="ru-RU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Телефонный этикет –</a:t>
            </a:r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это правила общения по телефону, которые оставляют хорошее впечатление у других о собеседнике. Это включает в себя то, как вы приветствуете звонившего, ваш тон голоса, выбор слов, навыки слушания и умение правильно завершить звонок.</a:t>
            </a:r>
          </a:p>
          <a:p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Правила телефонного этикета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6884" y="622293"/>
            <a:ext cx="28575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96818" y="622293"/>
            <a:ext cx="304800" cy="428628"/>
          </a:xfrm>
          <a:prstGeom prst="star4">
            <a:avLst>
              <a:gd name="adj" fmla="val 16144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96818" y="1122359"/>
            <a:ext cx="304800" cy="428628"/>
          </a:xfrm>
          <a:prstGeom prst="star4">
            <a:avLst>
              <a:gd name="adj" fmla="val 1614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2570" y="550855"/>
            <a:ext cx="564360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Звонить можно с 8:00 до 21:00 в будние дни и с 10:00 до 21:00 по выходным дням.</a:t>
            </a:r>
            <a:r>
              <a:rPr lang="ru-RU" sz="1400" dirty="0" smtClean="0"/>
              <a:t>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Нужно всегда здороваться, представляться и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спрашивать у собеседника, удобно ли ему сейчас поговорить. </a:t>
            </a:r>
          </a:p>
          <a:p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Важно не забывать говорить «спасибо», интересоваться </a:t>
            </a:r>
          </a:p>
          <a:p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и тем, с кем вы говорите, сказав: «Простите, а с кем я разговариваю?».</a:t>
            </a:r>
            <a:r>
              <a:rPr lang="ru-RU" sz="1400" dirty="0" smtClean="0"/>
              <a:t> </a:t>
            </a:r>
          </a:p>
          <a:p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Разговор всегда надо заканчивать вежливо </a:t>
            </a:r>
          </a:p>
          <a:p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попрощавшись, говоря «пока», «до встречи», «до завтра», «до свидания».</a:t>
            </a:r>
            <a:r>
              <a:rPr lang="ru-RU" sz="1400" dirty="0" smtClean="0"/>
              <a:t> 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96818" y="1693863"/>
            <a:ext cx="304800" cy="461962"/>
          </a:xfrm>
          <a:prstGeom prst="star4">
            <a:avLst>
              <a:gd name="adj" fmla="val 16144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96818" y="2336805"/>
            <a:ext cx="304800" cy="461962"/>
          </a:xfrm>
          <a:prstGeom prst="star4">
            <a:avLst>
              <a:gd name="adj" fmla="val 16144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Правила телефонного этикета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6884" y="622293"/>
            <a:ext cx="28575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96818" y="622293"/>
            <a:ext cx="304800" cy="357190"/>
          </a:xfrm>
          <a:prstGeom prst="star4">
            <a:avLst>
              <a:gd name="adj" fmla="val 16144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96818" y="1122359"/>
            <a:ext cx="304800" cy="428628"/>
          </a:xfrm>
          <a:prstGeom prst="star4">
            <a:avLst>
              <a:gd name="adj" fmla="val 16144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2570" y="550855"/>
            <a:ext cx="564360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Когда вы звоните и вам никто не отвечает, тогда </a:t>
            </a:r>
          </a:p>
          <a:p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подождите примерно 15 - 20 минут, прежде чем пытаться позвонить снова. 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Нужно спрашивать разрешение, прежде чем кого-то фотографировать, снимать видео или пересылать фото.</a:t>
            </a:r>
            <a:r>
              <a:rPr lang="ru-RU" sz="1400" dirty="0" smtClean="0"/>
              <a:t> </a:t>
            </a:r>
          </a:p>
          <a:p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Телефонный разговор и текстовое сообщение на</a:t>
            </a:r>
          </a:p>
          <a:p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мобильном телефоне должны быть максимально</a:t>
            </a:r>
          </a:p>
          <a:p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краткими и вежливыми.</a:t>
            </a:r>
          </a:p>
          <a:p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Никогда не кричите в телефонную трубку.</a:t>
            </a:r>
          </a:p>
          <a:p>
            <a:endPara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Старайтесь не совмещать разговор с другими делами.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Нельзя обсуждать личное в общественных местах.</a:t>
            </a: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96818" y="1622425"/>
            <a:ext cx="304800" cy="428628"/>
          </a:xfrm>
          <a:prstGeom prst="star4">
            <a:avLst>
              <a:gd name="adj" fmla="val 16144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96818" y="2193929"/>
            <a:ext cx="304800" cy="428628"/>
          </a:xfrm>
          <a:prstGeom prst="star4">
            <a:avLst>
              <a:gd name="adj" fmla="val 16144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96818" y="2693995"/>
            <a:ext cx="304800" cy="428628"/>
          </a:xfrm>
          <a:prstGeom prst="star4">
            <a:avLst>
              <a:gd name="adj" fmla="val 16144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 animBg="1"/>
      <p:bldP spid="13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69332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sz="2400" dirty="0" smtClean="0"/>
              <a:t>Однородные члены предложения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525446" y="622294"/>
            <a:ext cx="5000660" cy="35719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слова, отвечающие на один и тот же вопрос</a:t>
            </a:r>
            <a:r>
              <a:rPr lang="ru-RU" sz="1600" dirty="0" smtClean="0"/>
              <a:t> 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1096950" y="1122359"/>
            <a:ext cx="3571900" cy="357190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относятся к одному и тому же слову   </a:t>
            </a:r>
            <a:endParaRPr sz="14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811198" y="1622425"/>
            <a:ext cx="4143404" cy="357190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668322" y="2693995"/>
            <a:ext cx="4429156" cy="428629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 anchor="ctr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Мороз </a:t>
            </a: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крепчал</a:t>
            </a:r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и </a:t>
            </a: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щипал</a:t>
            </a:r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уши, лицо</a:t>
            </a:r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и </a:t>
            </a: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руки.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</a:t>
            </a:r>
            <a:endParaRPr sz="1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11462" y="979483"/>
            <a:ext cx="428628" cy="14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2811462" y="1479549"/>
            <a:ext cx="428628" cy="14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6885" y="1622425"/>
            <a:ext cx="4667476" cy="464220"/>
          </a:xfrm>
          <a:prstGeom prst="rect">
            <a:avLst/>
          </a:prstGeom>
        </p:spPr>
        <p:txBody>
          <a:bodyPr wrap="square" lIns="91429" tIns="45715" rIns="91429" bIns="45715" anchor="ctr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произносятся с интонацией перечисления</a:t>
            </a:r>
            <a:r>
              <a:rPr lang="ru-RU" sz="1400" b="1" dirty="0" smtClean="0">
                <a:solidFill>
                  <a:srgbClr val="FFFF00"/>
                </a:solidFill>
              </a:rPr>
              <a:t> </a:t>
            </a:r>
            <a:endParaRPr lang="ru-RU" sz="1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1" name="object 9"/>
          <p:cNvSpPr/>
          <p:nvPr/>
        </p:nvSpPr>
        <p:spPr>
          <a:xfrm>
            <a:off x="882636" y="2122491"/>
            <a:ext cx="3929090" cy="428628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 anchor="ctr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отделяются друг от друга запятой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ject 15"/>
          <p:cNvSpPr/>
          <p:nvPr/>
        </p:nvSpPr>
        <p:spPr>
          <a:xfrm>
            <a:off x="2811462" y="1979615"/>
            <a:ext cx="428628" cy="14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/>
          <p:nvPr/>
        </p:nvSpPr>
        <p:spPr>
          <a:xfrm>
            <a:off x="2811462" y="2551119"/>
            <a:ext cx="428628" cy="14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22227"/>
            <a:ext cx="6310484" cy="276999"/>
          </a:xfrm>
        </p:spPr>
        <p:txBody>
          <a:bodyPr/>
          <a:lstStyle/>
          <a:p>
            <a:r>
              <a:rPr lang="ru-RU" sz="1800" dirty="0" smtClean="0"/>
              <a:t>        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39958" y="550855"/>
            <a:ext cx="3525842" cy="2462213"/>
          </a:xfrm>
        </p:spPr>
        <p:txBody>
          <a:bodyPr/>
          <a:lstStyle/>
          <a:p>
            <a:pPr fontAlgn="base"/>
            <a:r>
              <a:rPr lang="ru-RU" sz="1600" i="0" dirty="0" smtClean="0">
                <a:solidFill>
                  <a:srgbClr val="008000"/>
                </a:solidFill>
              </a:rPr>
              <a:t>Однородными членами могут быть и главные, и второстепенные члены предложения:</a:t>
            </a:r>
          </a:p>
          <a:p>
            <a:pPr fontAlgn="base"/>
            <a:r>
              <a:rPr lang="ru-RU" sz="1600" dirty="0" smtClean="0">
                <a:solidFill>
                  <a:srgbClr val="0000CC"/>
                </a:solidFill>
              </a:rPr>
              <a:t>И </a:t>
            </a:r>
            <a:r>
              <a:rPr lang="ru-RU" sz="1600" dirty="0" smtClean="0">
                <a:solidFill>
                  <a:srgbClr val="FF0000"/>
                </a:solidFill>
              </a:rPr>
              <a:t>сад</a:t>
            </a:r>
            <a:r>
              <a:rPr lang="ru-RU" sz="1600" dirty="0" smtClean="0">
                <a:solidFill>
                  <a:srgbClr val="0000CC"/>
                </a:solidFill>
              </a:rPr>
              <a:t>, и </a:t>
            </a:r>
            <a:r>
              <a:rPr lang="ru-RU" sz="1600" dirty="0" smtClean="0">
                <a:solidFill>
                  <a:srgbClr val="FF0000"/>
                </a:solidFill>
              </a:rPr>
              <a:t>луга</a:t>
            </a:r>
            <a:r>
              <a:rPr lang="ru-RU" sz="1600" dirty="0" smtClean="0">
                <a:solidFill>
                  <a:srgbClr val="0000CC"/>
                </a:solidFill>
              </a:rPr>
              <a:t>, и </a:t>
            </a:r>
            <a:r>
              <a:rPr lang="ru-RU" sz="1600" dirty="0" smtClean="0">
                <a:solidFill>
                  <a:srgbClr val="FF0000"/>
                </a:solidFill>
              </a:rPr>
              <a:t>река</a:t>
            </a:r>
            <a:r>
              <a:rPr lang="ru-RU" sz="1600" dirty="0" smtClean="0">
                <a:solidFill>
                  <a:srgbClr val="0000CC"/>
                </a:solidFill>
              </a:rPr>
              <a:t> так прекрасны летом! Она то </a:t>
            </a:r>
            <a:r>
              <a:rPr lang="ru-RU" sz="1600" dirty="0" smtClean="0">
                <a:solidFill>
                  <a:srgbClr val="FF0000"/>
                </a:solidFill>
              </a:rPr>
              <a:t>смеялась</a:t>
            </a:r>
            <a:r>
              <a:rPr lang="ru-RU" sz="1600" dirty="0" smtClean="0">
                <a:solidFill>
                  <a:srgbClr val="0000CC"/>
                </a:solidFill>
              </a:rPr>
              <a:t>, то </a:t>
            </a:r>
            <a:r>
              <a:rPr lang="ru-RU" sz="1600" dirty="0" smtClean="0">
                <a:solidFill>
                  <a:srgbClr val="FF0000"/>
                </a:solidFill>
              </a:rPr>
              <a:t>плакала.</a:t>
            </a:r>
            <a:r>
              <a:rPr lang="ru-RU" sz="1600" dirty="0" smtClean="0">
                <a:solidFill>
                  <a:srgbClr val="0000CC"/>
                </a:solidFill>
              </a:rPr>
              <a:t> Под ногами шелестят </a:t>
            </a:r>
          </a:p>
          <a:p>
            <a:pPr fontAlgn="base"/>
            <a:r>
              <a:rPr lang="ru-RU" sz="1600" dirty="0" smtClean="0">
                <a:solidFill>
                  <a:srgbClr val="FF0000"/>
                </a:solidFill>
              </a:rPr>
              <a:t>золотые, багряные</a:t>
            </a:r>
            <a:r>
              <a:rPr lang="ru-RU" sz="1600" dirty="0" smtClean="0">
                <a:solidFill>
                  <a:srgbClr val="0000CC"/>
                </a:solidFill>
              </a:rPr>
              <a:t> и </a:t>
            </a:r>
            <a:r>
              <a:rPr lang="ru-RU" sz="1600" dirty="0" smtClean="0">
                <a:solidFill>
                  <a:srgbClr val="FF0000"/>
                </a:solidFill>
              </a:rPr>
              <a:t>пурпурные </a:t>
            </a:r>
            <a:r>
              <a:rPr lang="ru-RU" sz="1600" dirty="0" smtClean="0">
                <a:solidFill>
                  <a:srgbClr val="0000CC"/>
                </a:solidFill>
              </a:rPr>
              <a:t>листья.</a:t>
            </a:r>
            <a:endParaRPr lang="ru-RU" sz="1600" i="0" dirty="0" smtClean="0">
              <a:solidFill>
                <a:srgbClr val="0000C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818" y="0"/>
            <a:ext cx="5643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Внимание! Запомните!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8" descr="Красивые разбитые стрелка баннер красочный набор | Бесплатно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56" y="765169"/>
            <a:ext cx="2000264" cy="205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11858" cy="315471"/>
          </a:xfrm>
        </p:spPr>
        <p:txBody>
          <a:bodyPr/>
          <a:lstStyle/>
          <a:p>
            <a:r>
              <a:rPr lang="ru-RU" dirty="0" smtClean="0"/>
              <a:t>                           Что такое диалог?</a:t>
            </a:r>
            <a:endParaRPr lang="ru-RU" sz="1600" dirty="0"/>
          </a:p>
        </p:txBody>
      </p:sp>
      <p:grpSp>
        <p:nvGrpSpPr>
          <p:cNvPr id="8" name="Group 28">
            <a:extLst>
              <a:ext uri="{FF2B5EF4-FFF2-40B4-BE49-F238E27FC236}">
                <a16:creationId xmlns="" xmlns:a16="http://schemas.microsoft.com/office/drawing/2014/main" id="{35B1E1DB-B72E-46E0-AE07-8B6239156831}"/>
              </a:ext>
            </a:extLst>
          </p:cNvPr>
          <p:cNvGrpSpPr/>
          <p:nvPr/>
        </p:nvGrpSpPr>
        <p:grpSpPr>
          <a:xfrm rot="16200000">
            <a:off x="336689" y="1596868"/>
            <a:ext cx="1285884" cy="1765626"/>
            <a:chOff x="549524" y="2804"/>
            <a:chExt cx="2613602" cy="2812523"/>
          </a:xfrm>
          <a:solidFill>
            <a:srgbClr val="00B050"/>
          </a:solidFill>
        </p:grpSpPr>
        <p:sp>
          <p:nvSpPr>
            <p:cNvPr id="10" name="Rectangle 23">
              <a:extLst>
                <a:ext uri="{FF2B5EF4-FFF2-40B4-BE49-F238E27FC236}">
                  <a16:creationId xmlns="" xmlns:a16="http://schemas.microsoft.com/office/drawing/2014/main" id="{5B48FFEF-4AAB-4E82-80D1-2878E8AC3F19}"/>
                </a:ext>
              </a:extLst>
            </p:cNvPr>
            <p:cNvSpPr/>
            <p:nvPr/>
          </p:nvSpPr>
          <p:spPr>
            <a:xfrm>
              <a:off x="549524" y="2804"/>
              <a:ext cx="1412807" cy="156476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2" name="Freeform 30">
              <a:extLst>
                <a:ext uri="{FF2B5EF4-FFF2-40B4-BE49-F238E27FC236}">
                  <a16:creationId xmlns="" xmlns:a16="http://schemas.microsoft.com/office/drawing/2014/main" id="{29AA073E-109E-497B-A5B8-C05FAB52DF97}"/>
                </a:ext>
              </a:extLst>
            </p:cNvPr>
            <p:cNvSpPr/>
            <p:nvPr/>
          </p:nvSpPr>
          <p:spPr>
            <a:xfrm>
              <a:off x="557203" y="1189502"/>
              <a:ext cx="2605923" cy="1625825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5923 w 2605923"/>
                <a:gd name="connsiteY0" fmla="*/ 1625825 h 1625825"/>
                <a:gd name="connsiteX1" fmla="*/ 1401604 w 2605923"/>
                <a:gd name="connsiteY1" fmla="*/ 355359 h 1625825"/>
                <a:gd name="connsiteX2" fmla="*/ 0 w 2605923"/>
                <a:gd name="connsiteY2" fmla="*/ 0 h 1625825"/>
                <a:gd name="connsiteX3" fmla="*/ 2605923 w 2605923"/>
                <a:gd name="connsiteY3" fmla="*/ 1625825 h 162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5923" h="1625825">
                  <a:moveTo>
                    <a:pt x="2605923" y="1625825"/>
                  </a:moveTo>
                  <a:cubicBezTo>
                    <a:pt x="1888916" y="1152329"/>
                    <a:pt x="1469593" y="865752"/>
                    <a:pt x="1401604" y="355359"/>
                  </a:cubicBezTo>
                  <a:lnTo>
                    <a:pt x="0" y="0"/>
                  </a:lnTo>
                  <a:cubicBezTo>
                    <a:pt x="46787" y="1048043"/>
                    <a:pt x="1246189" y="903146"/>
                    <a:pt x="2605923" y="1625825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13" name="Group 19">
            <a:extLst>
              <a:ext uri="{FF2B5EF4-FFF2-40B4-BE49-F238E27FC236}">
                <a16:creationId xmlns="" xmlns:a16="http://schemas.microsoft.com/office/drawing/2014/main" id="{17BAC009-ECE3-4F7A-896D-F04FA91A9D83}"/>
              </a:ext>
            </a:extLst>
          </p:cNvPr>
          <p:cNvGrpSpPr/>
          <p:nvPr/>
        </p:nvGrpSpPr>
        <p:grpSpPr>
          <a:xfrm rot="16200000">
            <a:off x="632791" y="1229328"/>
            <a:ext cx="714004" cy="1785950"/>
            <a:chOff x="1950887" y="-1"/>
            <a:chExt cx="1414279" cy="2866407"/>
          </a:xfrm>
          <a:solidFill>
            <a:srgbClr val="FFFF00"/>
          </a:solidFill>
        </p:grpSpPr>
        <p:sp>
          <p:nvSpPr>
            <p:cNvPr id="14" name="Rectangle 24">
              <a:extLst>
                <a:ext uri="{FF2B5EF4-FFF2-40B4-BE49-F238E27FC236}">
                  <a16:creationId xmlns="" xmlns:a16="http://schemas.microsoft.com/office/drawing/2014/main" id="{7EB314ED-0A7A-48F0-982C-16DD15252CDD}"/>
                </a:ext>
              </a:extLst>
            </p:cNvPr>
            <p:cNvSpPr/>
            <p:nvPr/>
          </p:nvSpPr>
          <p:spPr>
            <a:xfrm>
              <a:off x="1950887" y="-1"/>
              <a:ext cx="1414279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6715 w 1412807"/>
                <a:gd name="connsiteY3" fmla="*/ 1621006 h 2045803"/>
                <a:gd name="connsiteX4" fmla="*/ 0 w 1412807"/>
                <a:gd name="connsiteY4" fmla="*/ 0 h 2045803"/>
                <a:gd name="connsiteX0" fmla="*/ 1472 w 1414279"/>
                <a:gd name="connsiteY0" fmla="*/ 0 h 2045803"/>
                <a:gd name="connsiteX1" fmla="*/ 1414279 w 1414279"/>
                <a:gd name="connsiteY1" fmla="*/ 0 h 2045803"/>
                <a:gd name="connsiteX2" fmla="*/ 1414279 w 1414279"/>
                <a:gd name="connsiteY2" fmla="*/ 2045803 h 2045803"/>
                <a:gd name="connsiteX3" fmla="*/ 3424 w 1414279"/>
                <a:gd name="connsiteY3" fmla="*/ 1561474 h 2045803"/>
                <a:gd name="connsiteX4" fmla="*/ 1472 w 1414279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279" h="2045803">
                  <a:moveTo>
                    <a:pt x="1472" y="0"/>
                  </a:moveTo>
                  <a:lnTo>
                    <a:pt x="1414279" y="0"/>
                  </a:lnTo>
                  <a:lnTo>
                    <a:pt x="1414279" y="2045803"/>
                  </a:lnTo>
                  <a:lnTo>
                    <a:pt x="3424" y="1561474"/>
                  </a:lnTo>
                  <a:cubicBezTo>
                    <a:pt x="-5243" y="951767"/>
                    <a:pt x="5806" y="618374"/>
                    <a:pt x="147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5" name="Freeform 31">
              <a:extLst>
                <a:ext uri="{FF2B5EF4-FFF2-40B4-BE49-F238E27FC236}">
                  <a16:creationId xmlns="" xmlns:a16="http://schemas.microsoft.com/office/drawing/2014/main" id="{8FF5E698-DB16-4EB4-987D-F43E97F121F0}"/>
                </a:ext>
              </a:extLst>
            </p:cNvPr>
            <p:cNvSpPr/>
            <p:nvPr/>
          </p:nvSpPr>
          <p:spPr>
            <a:xfrm>
              <a:off x="1955039" y="1552780"/>
              <a:ext cx="1399862" cy="1313626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214894"/>
                <a:gd name="connsiteX1" fmla="*/ 1407005 w 1407005"/>
                <a:gd name="connsiteY1" fmla="*/ 299022 h 1214894"/>
                <a:gd name="connsiteX2" fmla="*/ 1404515 w 1407005"/>
                <a:gd name="connsiteY2" fmla="*/ 1214894 h 1214894"/>
                <a:gd name="connsiteX3" fmla="*/ 0 w 1407005"/>
                <a:gd name="connsiteY3" fmla="*/ 0 h 1214894"/>
                <a:gd name="connsiteX0" fmla="*/ 0 w 1409956"/>
                <a:gd name="connsiteY0" fmla="*/ 0 h 1214894"/>
                <a:gd name="connsiteX1" fmla="*/ 1407005 w 1409956"/>
                <a:gd name="connsiteY1" fmla="*/ 299022 h 1214894"/>
                <a:gd name="connsiteX2" fmla="*/ 1404515 w 1409956"/>
                <a:gd name="connsiteY2" fmla="*/ 1214894 h 1214894"/>
                <a:gd name="connsiteX3" fmla="*/ 0 w 1409956"/>
                <a:gd name="connsiteY3" fmla="*/ 0 h 1214894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05598"/>
                <a:gd name="connsiteX1" fmla="*/ 1402243 w 1402243"/>
                <a:gd name="connsiteY1" fmla="*/ 477616 h 1305598"/>
                <a:gd name="connsiteX2" fmla="*/ 1292907 w 1402243"/>
                <a:gd name="connsiteY2" fmla="*/ 1305598 h 1305598"/>
                <a:gd name="connsiteX3" fmla="*/ 0 w 1402243"/>
                <a:gd name="connsiteY3" fmla="*/ 0 h 1305598"/>
                <a:gd name="connsiteX0" fmla="*/ 34 w 1402277"/>
                <a:gd name="connsiteY0" fmla="*/ 0 h 1305598"/>
                <a:gd name="connsiteX1" fmla="*/ 1402277 w 1402277"/>
                <a:gd name="connsiteY1" fmla="*/ 477616 h 1305598"/>
                <a:gd name="connsiteX2" fmla="*/ 1292941 w 1402277"/>
                <a:gd name="connsiteY2" fmla="*/ 1305598 h 1305598"/>
                <a:gd name="connsiteX3" fmla="*/ 34 w 1402277"/>
                <a:gd name="connsiteY3" fmla="*/ 0 h 1305598"/>
                <a:gd name="connsiteX0" fmla="*/ 37 w 1402280"/>
                <a:gd name="connsiteY0" fmla="*/ 0 h 1305598"/>
                <a:gd name="connsiteX1" fmla="*/ 1402280 w 1402280"/>
                <a:gd name="connsiteY1" fmla="*/ 477616 h 1305598"/>
                <a:gd name="connsiteX2" fmla="*/ 1292944 w 1402280"/>
                <a:gd name="connsiteY2" fmla="*/ 1305598 h 1305598"/>
                <a:gd name="connsiteX3" fmla="*/ 37 w 1402280"/>
                <a:gd name="connsiteY3" fmla="*/ 0 h 1305598"/>
                <a:gd name="connsiteX0" fmla="*/ 37 w 1409424"/>
                <a:gd name="connsiteY0" fmla="*/ 0 h 1307979"/>
                <a:gd name="connsiteX1" fmla="*/ 1409424 w 1409424"/>
                <a:gd name="connsiteY1" fmla="*/ 479997 h 1307979"/>
                <a:gd name="connsiteX2" fmla="*/ 1300088 w 1409424"/>
                <a:gd name="connsiteY2" fmla="*/ 1307979 h 1307979"/>
                <a:gd name="connsiteX3" fmla="*/ 37 w 1409424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399862"/>
                <a:gd name="connsiteY0" fmla="*/ 0 h 1310360"/>
                <a:gd name="connsiteX1" fmla="*/ 1399862 w 1399862"/>
                <a:gd name="connsiteY1" fmla="*/ 475234 h 1310360"/>
                <a:gd name="connsiteX2" fmla="*/ 1292907 w 1399862"/>
                <a:gd name="connsiteY2" fmla="*/ 1310360 h 1310360"/>
                <a:gd name="connsiteX3" fmla="*/ 0 w 1399862"/>
                <a:gd name="connsiteY3" fmla="*/ 0 h 1310360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9862" h="1313626">
                  <a:moveTo>
                    <a:pt x="0" y="0"/>
                  </a:moveTo>
                  <a:lnTo>
                    <a:pt x="1399862" y="475234"/>
                  </a:lnTo>
                  <a:cubicBezTo>
                    <a:pt x="1333023" y="1022495"/>
                    <a:pt x="1333801" y="1008878"/>
                    <a:pt x="1296172" y="1313626"/>
                  </a:cubicBezTo>
                  <a:cubicBezTo>
                    <a:pt x="1116035" y="1197087"/>
                    <a:pt x="44855" y="6653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16" name="Group 25">
            <a:extLst>
              <a:ext uri="{FF2B5EF4-FFF2-40B4-BE49-F238E27FC236}">
                <a16:creationId xmlns="" xmlns:a16="http://schemas.microsoft.com/office/drawing/2014/main" id="{14B19011-97FA-4B3E-91D2-17AE6189FF84}"/>
              </a:ext>
            </a:extLst>
          </p:cNvPr>
          <p:cNvGrpSpPr/>
          <p:nvPr/>
        </p:nvGrpSpPr>
        <p:grpSpPr>
          <a:xfrm rot="16200000" flipH="1">
            <a:off x="583589" y="635591"/>
            <a:ext cx="740969" cy="1714512"/>
            <a:chOff x="1952359" y="-1"/>
            <a:chExt cx="1516456" cy="2903518"/>
          </a:xfrm>
          <a:solidFill>
            <a:srgbClr val="0000CC"/>
          </a:solidFill>
        </p:grpSpPr>
        <p:sp>
          <p:nvSpPr>
            <p:cNvPr id="17" name="Rectangle 24">
              <a:extLst>
                <a:ext uri="{FF2B5EF4-FFF2-40B4-BE49-F238E27FC236}">
                  <a16:creationId xmlns="" xmlns:a16="http://schemas.microsoft.com/office/drawing/2014/main" id="{094BCBE9-3EF7-4947-88FA-EF203AF280FE}"/>
                </a:ext>
              </a:extLst>
            </p:cNvPr>
            <p:cNvSpPr/>
            <p:nvPr/>
          </p:nvSpPr>
          <p:spPr>
            <a:xfrm>
              <a:off x="1952359" y="-1"/>
              <a:ext cx="1412807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2045803">
                  <a:moveTo>
                    <a:pt x="0" y="0"/>
                  </a:moveTo>
                  <a:lnTo>
                    <a:pt x="1412807" y="0"/>
                  </a:lnTo>
                  <a:lnTo>
                    <a:pt x="1412807" y="2045803"/>
                  </a:lnTo>
                  <a:lnTo>
                    <a:pt x="4334" y="1742450"/>
                  </a:lnTo>
                  <a:cubicBezTo>
                    <a:pt x="-4333" y="1132743"/>
                    <a:pt x="4334" y="61837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" name="Freeform 62">
              <a:extLst>
                <a:ext uri="{FF2B5EF4-FFF2-40B4-BE49-F238E27FC236}">
                  <a16:creationId xmlns="" xmlns:a16="http://schemas.microsoft.com/office/drawing/2014/main" id="{35FAE2EC-6C34-4F0F-94E3-31275AC2CEFD}"/>
                </a:ext>
              </a:extLst>
            </p:cNvPr>
            <p:cNvSpPr/>
            <p:nvPr/>
          </p:nvSpPr>
          <p:spPr>
            <a:xfrm>
              <a:off x="1957421" y="1733754"/>
              <a:ext cx="1511394" cy="1169763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8052"/>
                <a:gd name="connsiteY0" fmla="*/ 0 h 1185206"/>
                <a:gd name="connsiteX1" fmla="*/ 1407005 w 1408052"/>
                <a:gd name="connsiteY1" fmla="*/ 299022 h 1185206"/>
                <a:gd name="connsiteX2" fmla="*/ 1398578 w 1408052"/>
                <a:gd name="connsiteY2" fmla="*/ 1185206 h 1185206"/>
                <a:gd name="connsiteX3" fmla="*/ 0 w 1408052"/>
                <a:gd name="connsiteY3" fmla="*/ 0 h 1185206"/>
                <a:gd name="connsiteX0" fmla="*/ 0 w 1523295"/>
                <a:gd name="connsiteY0" fmla="*/ 0 h 1143642"/>
                <a:gd name="connsiteX1" fmla="*/ 1407005 w 1523295"/>
                <a:gd name="connsiteY1" fmla="*/ 299022 h 1143642"/>
                <a:gd name="connsiteX2" fmla="*/ 1523269 w 1523295"/>
                <a:gd name="connsiteY2" fmla="*/ 1143642 h 1143642"/>
                <a:gd name="connsiteX3" fmla="*/ 0 w 1523295"/>
                <a:gd name="connsiteY3" fmla="*/ 0 h 1143642"/>
                <a:gd name="connsiteX0" fmla="*/ 0 w 1525299"/>
                <a:gd name="connsiteY0" fmla="*/ 0 h 1143642"/>
                <a:gd name="connsiteX1" fmla="*/ 1407005 w 1525299"/>
                <a:gd name="connsiteY1" fmla="*/ 299022 h 1143642"/>
                <a:gd name="connsiteX2" fmla="*/ 1523269 w 1525299"/>
                <a:gd name="connsiteY2" fmla="*/ 1143642 h 1143642"/>
                <a:gd name="connsiteX3" fmla="*/ 0 w 1525299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75 w 1579499"/>
                <a:gd name="connsiteY0" fmla="*/ 0 h 1285076"/>
                <a:gd name="connsiteX1" fmla="*/ 1407080 w 1579499"/>
                <a:gd name="connsiteY1" fmla="*/ 299022 h 1285076"/>
                <a:gd name="connsiteX2" fmla="*/ 1511469 w 1579499"/>
                <a:gd name="connsiteY2" fmla="*/ 1131767 h 1285076"/>
                <a:gd name="connsiteX3" fmla="*/ 1453252 w 1579499"/>
                <a:gd name="connsiteY3" fmla="*/ 1187576 h 1285076"/>
                <a:gd name="connsiteX4" fmla="*/ 75 w 1579499"/>
                <a:gd name="connsiteY4" fmla="*/ 0 h 1285076"/>
                <a:gd name="connsiteX0" fmla="*/ 75 w 1511469"/>
                <a:gd name="connsiteY0" fmla="*/ 0 h 1197192"/>
                <a:gd name="connsiteX1" fmla="*/ 1407080 w 1511469"/>
                <a:gd name="connsiteY1" fmla="*/ 299022 h 1197192"/>
                <a:gd name="connsiteX2" fmla="*/ 1511469 w 1511469"/>
                <a:gd name="connsiteY2" fmla="*/ 1131767 h 1197192"/>
                <a:gd name="connsiteX3" fmla="*/ 1453252 w 1511469"/>
                <a:gd name="connsiteY3" fmla="*/ 1187576 h 1197192"/>
                <a:gd name="connsiteX4" fmla="*/ 75 w 1511469"/>
                <a:gd name="connsiteY4" fmla="*/ 0 h 1197192"/>
                <a:gd name="connsiteX0" fmla="*/ 75 w 1511469"/>
                <a:gd name="connsiteY0" fmla="*/ 0 h 1187576"/>
                <a:gd name="connsiteX1" fmla="*/ 1407080 w 1511469"/>
                <a:gd name="connsiteY1" fmla="*/ 299022 h 1187576"/>
                <a:gd name="connsiteX2" fmla="*/ 1511469 w 1511469"/>
                <a:gd name="connsiteY2" fmla="*/ 1131767 h 1187576"/>
                <a:gd name="connsiteX3" fmla="*/ 1453252 w 1511469"/>
                <a:gd name="connsiteY3" fmla="*/ 1187576 h 1187576"/>
                <a:gd name="connsiteX4" fmla="*/ 75 w 1511469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493581"/>
                <a:gd name="connsiteY0" fmla="*/ 0 h 1169763"/>
                <a:gd name="connsiteX1" fmla="*/ 1407005 w 1493581"/>
                <a:gd name="connsiteY1" fmla="*/ 299022 h 1169763"/>
                <a:gd name="connsiteX2" fmla="*/ 1493581 w 1493581"/>
                <a:gd name="connsiteY2" fmla="*/ 1155518 h 1169763"/>
                <a:gd name="connsiteX3" fmla="*/ 1447239 w 1493581"/>
                <a:gd name="connsiteY3" fmla="*/ 1169763 h 1169763"/>
                <a:gd name="connsiteX4" fmla="*/ 0 w 1493581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047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3738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1394" h="1169763">
                  <a:moveTo>
                    <a:pt x="0" y="0"/>
                  </a:moveTo>
                  <a:lnTo>
                    <a:pt x="1407003" y="299022"/>
                  </a:lnTo>
                  <a:cubicBezTo>
                    <a:pt x="1445868" y="630053"/>
                    <a:pt x="1465896" y="714205"/>
                    <a:pt x="1511394" y="1131767"/>
                  </a:cubicBezTo>
                  <a:cubicBezTo>
                    <a:pt x="1443261" y="1169858"/>
                    <a:pt x="1479445" y="1144636"/>
                    <a:pt x="1447239" y="1169763"/>
                  </a:cubicBezTo>
                  <a:cubicBezTo>
                    <a:pt x="987522" y="630813"/>
                    <a:pt x="48269" y="74581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="" xmlns:a16="http://schemas.microsoft.com/office/drawing/2014/main" id="{65240604-40DF-4987-BDEA-1DF1998EE7AF}"/>
              </a:ext>
            </a:extLst>
          </p:cNvPr>
          <p:cNvGrpSpPr/>
          <p:nvPr/>
        </p:nvGrpSpPr>
        <p:grpSpPr>
          <a:xfrm rot="16200000" flipH="1">
            <a:off x="311132" y="336541"/>
            <a:ext cx="1285883" cy="1714513"/>
            <a:chOff x="539542" y="2"/>
            <a:chExt cx="2428715" cy="2480736"/>
          </a:xfrm>
          <a:solidFill>
            <a:srgbClr val="FF0000"/>
          </a:solidFill>
        </p:grpSpPr>
        <p:sp>
          <p:nvSpPr>
            <p:cNvPr id="23" name="Rectangle 23">
              <a:extLst>
                <a:ext uri="{FF2B5EF4-FFF2-40B4-BE49-F238E27FC236}">
                  <a16:creationId xmlns="" xmlns:a16="http://schemas.microsoft.com/office/drawing/2014/main" id="{E028182C-716B-46FC-A76F-359B76CF54F4}"/>
                </a:ext>
              </a:extLst>
            </p:cNvPr>
            <p:cNvSpPr/>
            <p:nvPr/>
          </p:nvSpPr>
          <p:spPr>
            <a:xfrm>
              <a:off x="539552" y="2"/>
              <a:ext cx="1214358" cy="144709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4" name="Freeform 59">
              <a:extLst>
                <a:ext uri="{FF2B5EF4-FFF2-40B4-BE49-F238E27FC236}">
                  <a16:creationId xmlns="" xmlns:a16="http://schemas.microsoft.com/office/drawing/2014/main" id="{A3D9824C-99B5-4175-B296-F31FDCC65DDC}"/>
                </a:ext>
              </a:extLst>
            </p:cNvPr>
            <p:cNvSpPr/>
            <p:nvPr/>
          </p:nvSpPr>
          <p:spPr>
            <a:xfrm>
              <a:off x="539542" y="930280"/>
              <a:ext cx="2428715" cy="1550458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78058 h 1678058"/>
                <a:gd name="connsiteX1" fmla="*/ 1398550 w 2888315"/>
                <a:gd name="connsiteY1" fmla="*/ 355359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781436 w 2781436"/>
                <a:gd name="connsiteY0" fmla="*/ 1755247 h 1755247"/>
                <a:gd name="connsiteX1" fmla="*/ 1380737 w 2781436"/>
                <a:gd name="connsiteY1" fmla="*/ 367235 h 1755247"/>
                <a:gd name="connsiteX2" fmla="*/ 0 w 2781436"/>
                <a:gd name="connsiteY2" fmla="*/ 0 h 1755247"/>
                <a:gd name="connsiteX3" fmla="*/ 2781436 w 2781436"/>
                <a:gd name="connsiteY3" fmla="*/ 1755247 h 1755247"/>
                <a:gd name="connsiteX0" fmla="*/ 2781436 w 3063903"/>
                <a:gd name="connsiteY0" fmla="*/ 1755247 h 1920305"/>
                <a:gd name="connsiteX1" fmla="*/ 2837069 w 3063903"/>
                <a:gd name="connsiteY1" fmla="*/ 1705322 h 1920305"/>
                <a:gd name="connsiteX2" fmla="*/ 1380737 w 3063903"/>
                <a:gd name="connsiteY2" fmla="*/ 367235 h 1920305"/>
                <a:gd name="connsiteX3" fmla="*/ 0 w 3063903"/>
                <a:gd name="connsiteY3" fmla="*/ 0 h 1920305"/>
                <a:gd name="connsiteX4" fmla="*/ 2781436 w 3063903"/>
                <a:gd name="connsiteY4" fmla="*/ 1755247 h 1920305"/>
                <a:gd name="connsiteX0" fmla="*/ 2781436 w 2986629"/>
                <a:gd name="connsiteY0" fmla="*/ 1755247 h 1864154"/>
                <a:gd name="connsiteX1" fmla="*/ 2837069 w 2986629"/>
                <a:gd name="connsiteY1" fmla="*/ 1705322 h 1864154"/>
                <a:gd name="connsiteX2" fmla="*/ 1380737 w 2986629"/>
                <a:gd name="connsiteY2" fmla="*/ 367235 h 1864154"/>
                <a:gd name="connsiteX3" fmla="*/ 0 w 2986629"/>
                <a:gd name="connsiteY3" fmla="*/ 0 h 1864154"/>
                <a:gd name="connsiteX4" fmla="*/ 2781436 w 2986629"/>
                <a:gd name="connsiteY4" fmla="*/ 1755247 h 186415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74201 w 2837069"/>
                <a:gd name="connsiteY0" fmla="*/ 1772961 h 1780640"/>
                <a:gd name="connsiteX1" fmla="*/ 2837069 w 2837069"/>
                <a:gd name="connsiteY1" fmla="*/ 1729072 h 1780640"/>
                <a:gd name="connsiteX2" fmla="*/ 1380737 w 2837069"/>
                <a:gd name="connsiteY2" fmla="*/ 361296 h 1780640"/>
                <a:gd name="connsiteX3" fmla="*/ 0 w 2837069"/>
                <a:gd name="connsiteY3" fmla="*/ 0 h 1780640"/>
                <a:gd name="connsiteX4" fmla="*/ 2774201 w 2837069"/>
                <a:gd name="connsiteY4" fmla="*/ 1772961 h 1780640"/>
                <a:gd name="connsiteX0" fmla="*/ 2781436 w 2837069"/>
                <a:gd name="connsiteY0" fmla="*/ 1766926 h 1775206"/>
                <a:gd name="connsiteX1" fmla="*/ 2837069 w 2837069"/>
                <a:gd name="connsiteY1" fmla="*/ 1729072 h 1775206"/>
                <a:gd name="connsiteX2" fmla="*/ 1380737 w 2837069"/>
                <a:gd name="connsiteY2" fmla="*/ 361296 h 1775206"/>
                <a:gd name="connsiteX3" fmla="*/ 0 w 2837069"/>
                <a:gd name="connsiteY3" fmla="*/ 0 h 1775206"/>
                <a:gd name="connsiteX4" fmla="*/ 2781436 w 2837069"/>
                <a:gd name="connsiteY4" fmla="*/ 1766926 h 1775206"/>
                <a:gd name="connsiteX0" fmla="*/ 2774202 w 2837069"/>
                <a:gd name="connsiteY0" fmla="*/ 1760890 h 1769871"/>
                <a:gd name="connsiteX1" fmla="*/ 2837069 w 2837069"/>
                <a:gd name="connsiteY1" fmla="*/ 1729072 h 1769871"/>
                <a:gd name="connsiteX2" fmla="*/ 1380737 w 2837069"/>
                <a:gd name="connsiteY2" fmla="*/ 361296 h 1769871"/>
                <a:gd name="connsiteX3" fmla="*/ 0 w 2837069"/>
                <a:gd name="connsiteY3" fmla="*/ 0 h 1769871"/>
                <a:gd name="connsiteX4" fmla="*/ 2774202 w 2837069"/>
                <a:gd name="connsiteY4" fmla="*/ 1760890 h 1769871"/>
                <a:gd name="connsiteX0" fmla="*/ 2776614 w 2837069"/>
                <a:gd name="connsiteY0" fmla="*/ 1757872 h 1767248"/>
                <a:gd name="connsiteX1" fmla="*/ 2837069 w 2837069"/>
                <a:gd name="connsiteY1" fmla="*/ 1729072 h 1767248"/>
                <a:gd name="connsiteX2" fmla="*/ 1380737 w 2837069"/>
                <a:gd name="connsiteY2" fmla="*/ 361296 h 1767248"/>
                <a:gd name="connsiteX3" fmla="*/ 0 w 2837069"/>
                <a:gd name="connsiteY3" fmla="*/ 0 h 1767248"/>
                <a:gd name="connsiteX4" fmla="*/ 2776614 w 2837069"/>
                <a:gd name="connsiteY4" fmla="*/ 1757872 h 1767248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7069" h="1757872">
                  <a:moveTo>
                    <a:pt x="2776614" y="1757872"/>
                  </a:moveTo>
                  <a:cubicBezTo>
                    <a:pt x="2786995" y="1747541"/>
                    <a:pt x="2826143" y="1734678"/>
                    <a:pt x="2837069" y="1729072"/>
                  </a:cubicBezTo>
                  <a:cubicBezTo>
                    <a:pt x="2306735" y="1123663"/>
                    <a:pt x="1341953" y="1369911"/>
                    <a:pt x="1380737" y="361296"/>
                  </a:cubicBezTo>
                  <a:lnTo>
                    <a:pt x="0" y="0"/>
                  </a:lnTo>
                  <a:cubicBezTo>
                    <a:pt x="46787" y="1048043"/>
                    <a:pt x="839290" y="1179016"/>
                    <a:pt x="2776614" y="175787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25" name="Group 2">
            <a:extLst>
              <a:ext uri="{FF2B5EF4-FFF2-40B4-BE49-F238E27FC236}">
                <a16:creationId xmlns="" xmlns:a16="http://schemas.microsoft.com/office/drawing/2014/main" id="{F4BC69B7-E339-4833-AFB4-341DDE27D471}"/>
              </a:ext>
            </a:extLst>
          </p:cNvPr>
          <p:cNvGrpSpPr/>
          <p:nvPr/>
        </p:nvGrpSpPr>
        <p:grpSpPr>
          <a:xfrm rot="16200000">
            <a:off x="2239958" y="1408111"/>
            <a:ext cx="1500200" cy="928697"/>
            <a:chOff x="743935" y="4751668"/>
            <a:chExt cx="788280" cy="1587894"/>
          </a:xfrm>
        </p:grpSpPr>
        <p:grpSp>
          <p:nvGrpSpPr>
            <p:cNvPr id="26" name="Group 3">
              <a:extLst>
                <a:ext uri="{FF2B5EF4-FFF2-40B4-BE49-F238E27FC236}">
                  <a16:creationId xmlns="" xmlns:a16="http://schemas.microsoft.com/office/drawing/2014/main" id="{B5DA9C7E-E20F-4D0C-B801-908B66B604DB}"/>
                </a:ext>
              </a:extLst>
            </p:cNvPr>
            <p:cNvGrpSpPr/>
            <p:nvPr/>
          </p:nvGrpSpPr>
          <p:grpSpPr>
            <a:xfrm>
              <a:off x="752129" y="5532922"/>
              <a:ext cx="780084" cy="806640"/>
              <a:chOff x="2195736" y="5121188"/>
              <a:chExt cx="901189" cy="931868"/>
            </a:xfrm>
          </p:grpSpPr>
          <p:sp>
            <p:nvSpPr>
              <p:cNvPr id="32" name="Rectangle 8">
                <a:extLst>
                  <a:ext uri="{FF2B5EF4-FFF2-40B4-BE49-F238E27FC236}">
                    <a16:creationId xmlns="" xmlns:a16="http://schemas.microsoft.com/office/drawing/2014/main" id="{4EC030E4-D870-404B-BDB0-C3E92A8A3DA7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901189" cy="90010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Rectangle 8">
                <a:extLst>
                  <a:ext uri="{FF2B5EF4-FFF2-40B4-BE49-F238E27FC236}">
                    <a16:creationId xmlns="" xmlns:a16="http://schemas.microsoft.com/office/drawing/2014/main" id="{0FFE3D18-86DA-45CA-A61B-46116807BD50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679522" cy="893666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Rectangle 8">
                <a:extLst>
                  <a:ext uri="{FF2B5EF4-FFF2-40B4-BE49-F238E27FC236}">
                    <a16:creationId xmlns="" xmlns:a16="http://schemas.microsoft.com/office/drawing/2014/main" id="{868C074A-6ACE-4E70-A167-AD3EF025BAEA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450922" cy="89494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" name="Rectangle 8">
                <a:extLst>
                  <a:ext uri="{FF2B5EF4-FFF2-40B4-BE49-F238E27FC236}">
                    <a16:creationId xmlns="" xmlns:a16="http://schemas.microsoft.com/office/drawing/2014/main" id="{721D350F-ACC8-4928-9746-ADF21BD4116D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448123" cy="895953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Rectangle 8">
                <a:extLst>
                  <a:ext uri="{FF2B5EF4-FFF2-40B4-BE49-F238E27FC236}">
                    <a16:creationId xmlns="" xmlns:a16="http://schemas.microsoft.com/office/drawing/2014/main" id="{10042E9B-EABB-4FE3-B3C8-67833B1DCD1B}"/>
                  </a:ext>
                </a:extLst>
              </p:cNvPr>
              <p:cNvSpPr/>
              <p:nvPr/>
            </p:nvSpPr>
            <p:spPr>
              <a:xfrm>
                <a:off x="2542419" y="5815404"/>
                <a:ext cx="203587" cy="237652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grpSp>
          <p:nvGrpSpPr>
            <p:cNvPr id="27" name="Group 4">
              <a:extLst>
                <a:ext uri="{FF2B5EF4-FFF2-40B4-BE49-F238E27FC236}">
                  <a16:creationId xmlns="" xmlns:a16="http://schemas.microsoft.com/office/drawing/2014/main" id="{A616F546-E641-4B81-B780-26E65F7829E2}"/>
                </a:ext>
              </a:extLst>
            </p:cNvPr>
            <p:cNvGrpSpPr/>
            <p:nvPr/>
          </p:nvGrpSpPr>
          <p:grpSpPr>
            <a:xfrm>
              <a:off x="743935" y="4751668"/>
              <a:ext cx="788280" cy="874751"/>
              <a:chOff x="5772066" y="1372502"/>
              <a:chExt cx="2314582" cy="3424652"/>
            </a:xfrm>
          </p:grpSpPr>
          <p:sp>
            <p:nvSpPr>
              <p:cNvPr id="28" name="Rectangle 2">
                <a:extLst>
                  <a:ext uri="{FF2B5EF4-FFF2-40B4-BE49-F238E27FC236}">
                    <a16:creationId xmlns="" xmlns:a16="http://schemas.microsoft.com/office/drawing/2014/main" id="{C5473642-B7F5-4DAD-8902-A86C339B24BF}"/>
                  </a:ext>
                </a:extLst>
              </p:cNvPr>
              <p:cNvSpPr/>
              <p:nvPr/>
            </p:nvSpPr>
            <p:spPr>
              <a:xfrm>
                <a:off x="5772066" y="1372504"/>
                <a:ext cx="661309" cy="3424645"/>
              </a:xfrm>
              <a:custGeom>
                <a:avLst/>
                <a:gdLst>
                  <a:gd name="connsiteX0" fmla="*/ 0 w 571061"/>
                  <a:gd name="connsiteY0" fmla="*/ 171025 h 4392488"/>
                  <a:gd name="connsiteX1" fmla="*/ 571061 w 571061"/>
                  <a:gd name="connsiteY1" fmla="*/ 0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171025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171025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17102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" name="Rectangle 2">
                <a:extLst>
                  <a:ext uri="{FF2B5EF4-FFF2-40B4-BE49-F238E27FC236}">
                    <a16:creationId xmlns="" xmlns:a16="http://schemas.microsoft.com/office/drawing/2014/main" id="{D2A20659-1DAE-41F4-A97C-5224BA4575BC}"/>
                  </a:ext>
                </a:extLst>
              </p:cNvPr>
              <p:cNvSpPr/>
              <p:nvPr/>
            </p:nvSpPr>
            <p:spPr>
              <a:xfrm>
                <a:off x="6367205" y="1372502"/>
                <a:ext cx="617260" cy="3424644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" name="Rectangle 2">
                <a:extLst>
                  <a:ext uri="{FF2B5EF4-FFF2-40B4-BE49-F238E27FC236}">
                    <a16:creationId xmlns="" xmlns:a16="http://schemas.microsoft.com/office/drawing/2014/main" id="{8769A4E7-FBB4-4CBE-AF53-C33928B6503A}"/>
                  </a:ext>
                </a:extLst>
              </p:cNvPr>
              <p:cNvSpPr/>
              <p:nvPr/>
            </p:nvSpPr>
            <p:spPr>
              <a:xfrm>
                <a:off x="6938259" y="1372502"/>
                <a:ext cx="571061" cy="3424647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Rectangle 2">
                <a:extLst>
                  <a:ext uri="{FF2B5EF4-FFF2-40B4-BE49-F238E27FC236}">
                    <a16:creationId xmlns="" xmlns:a16="http://schemas.microsoft.com/office/drawing/2014/main" id="{4AA991C7-B120-4244-B729-4B5B2160EA71}"/>
                  </a:ext>
                </a:extLst>
              </p:cNvPr>
              <p:cNvSpPr/>
              <p:nvPr/>
            </p:nvSpPr>
            <p:spPr>
              <a:xfrm>
                <a:off x="7509332" y="1738190"/>
                <a:ext cx="577316" cy="3058964"/>
              </a:xfrm>
              <a:custGeom>
                <a:avLst/>
                <a:gdLst>
                  <a:gd name="connsiteX0" fmla="*/ 0 w 571061"/>
                  <a:gd name="connsiteY0" fmla="*/ 0 h 4392488"/>
                  <a:gd name="connsiteX1" fmla="*/ 571061 w 571061"/>
                  <a:gd name="connsiteY1" fmla="*/ 346732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  <a:gd name="connsiteX0" fmla="*/ 0 w 571061"/>
                  <a:gd name="connsiteY0" fmla="*/ 0 h 4392488"/>
                  <a:gd name="connsiteX1" fmla="*/ 562694 w 571061"/>
                  <a:gd name="connsiteY1" fmla="*/ 416078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62694" y="416078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37" name="그룹 7">
            <a:extLst>
              <a:ext uri="{FF2B5EF4-FFF2-40B4-BE49-F238E27FC236}">
                <a16:creationId xmlns="" xmlns:a16="http://schemas.microsoft.com/office/drawing/2014/main" id="{7C24878C-3383-4279-B268-67DCF614F491}"/>
              </a:ext>
            </a:extLst>
          </p:cNvPr>
          <p:cNvGrpSpPr/>
          <p:nvPr/>
        </p:nvGrpSpPr>
        <p:grpSpPr>
          <a:xfrm rot="16200000">
            <a:off x="1346985" y="1229517"/>
            <a:ext cx="1500197" cy="1285884"/>
            <a:chOff x="3661309" y="2635126"/>
            <a:chExt cx="1500195" cy="1024943"/>
          </a:xfrm>
        </p:grpSpPr>
        <p:sp>
          <p:nvSpPr>
            <p:cNvPr id="38" name="Freeform 64">
              <a:extLst>
                <a:ext uri="{FF2B5EF4-FFF2-40B4-BE49-F238E27FC236}">
                  <a16:creationId xmlns="" xmlns:a16="http://schemas.microsoft.com/office/drawing/2014/main" id="{3B820578-6731-4BE2-A6BF-16A01BB3A442}"/>
                </a:ext>
              </a:extLst>
            </p:cNvPr>
            <p:cNvSpPr/>
            <p:nvPr/>
          </p:nvSpPr>
          <p:spPr>
            <a:xfrm>
              <a:off x="4051039" y="3016332"/>
              <a:ext cx="371104" cy="511846"/>
            </a:xfrm>
            <a:custGeom>
              <a:avLst/>
              <a:gdLst>
                <a:gd name="connsiteX0" fmla="*/ 29688 w 290946"/>
                <a:gd name="connsiteY0" fmla="*/ 0 h 599704"/>
                <a:gd name="connsiteX1" fmla="*/ 0 w 290946"/>
                <a:gd name="connsiteY1" fmla="*/ 593766 h 599704"/>
                <a:gd name="connsiteX2" fmla="*/ 290946 w 290946"/>
                <a:gd name="connsiteY2" fmla="*/ 599704 h 599704"/>
                <a:gd name="connsiteX3" fmla="*/ 29688 w 290946"/>
                <a:gd name="connsiteY3" fmla="*/ 0 h 599704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65314 w 290946"/>
                <a:gd name="connsiteY0" fmla="*/ 0 h 546266"/>
                <a:gd name="connsiteX1" fmla="*/ 0 w 290946"/>
                <a:gd name="connsiteY1" fmla="*/ 540328 h 546266"/>
                <a:gd name="connsiteX2" fmla="*/ 290946 w 290946"/>
                <a:gd name="connsiteY2" fmla="*/ 546266 h 546266"/>
                <a:gd name="connsiteX3" fmla="*/ 65314 w 290946"/>
                <a:gd name="connsiteY3" fmla="*/ 0 h 546266"/>
                <a:gd name="connsiteX0" fmla="*/ 79875 w 305507"/>
                <a:gd name="connsiteY0" fmla="*/ 0 h 546266"/>
                <a:gd name="connsiteX1" fmla="*/ 14561 w 305507"/>
                <a:gd name="connsiteY1" fmla="*/ 540328 h 546266"/>
                <a:gd name="connsiteX2" fmla="*/ 305507 w 305507"/>
                <a:gd name="connsiteY2" fmla="*/ 546266 h 546266"/>
                <a:gd name="connsiteX3" fmla="*/ 79875 w 305507"/>
                <a:gd name="connsiteY3" fmla="*/ 0 h 546266"/>
                <a:gd name="connsiteX0" fmla="*/ 86136 w 311768"/>
                <a:gd name="connsiteY0" fmla="*/ 0 h 546266"/>
                <a:gd name="connsiteX1" fmla="*/ 20822 w 311768"/>
                <a:gd name="connsiteY1" fmla="*/ 540328 h 546266"/>
                <a:gd name="connsiteX2" fmla="*/ 311768 w 311768"/>
                <a:gd name="connsiteY2" fmla="*/ 546266 h 546266"/>
                <a:gd name="connsiteX3" fmla="*/ 86136 w 311768"/>
                <a:gd name="connsiteY3" fmla="*/ 0 h 546266"/>
                <a:gd name="connsiteX0" fmla="*/ 90558 w 316190"/>
                <a:gd name="connsiteY0" fmla="*/ 0 h 546266"/>
                <a:gd name="connsiteX1" fmla="*/ 25244 w 316190"/>
                <a:gd name="connsiteY1" fmla="*/ 540328 h 546266"/>
                <a:gd name="connsiteX2" fmla="*/ 316190 w 316190"/>
                <a:gd name="connsiteY2" fmla="*/ 546266 h 546266"/>
                <a:gd name="connsiteX3" fmla="*/ 90558 w 316190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98413 w 294357"/>
                <a:gd name="connsiteY0" fmla="*/ 0 h 469077"/>
                <a:gd name="connsiteX1" fmla="*/ 3411 w 294357"/>
                <a:gd name="connsiteY1" fmla="*/ 463139 h 469077"/>
                <a:gd name="connsiteX2" fmla="*/ 294357 w 294357"/>
                <a:gd name="connsiteY2" fmla="*/ 469077 h 469077"/>
                <a:gd name="connsiteX3" fmla="*/ 98413 w 294357"/>
                <a:gd name="connsiteY3" fmla="*/ 0 h 469077"/>
                <a:gd name="connsiteX0" fmla="*/ 97100 w 293044"/>
                <a:gd name="connsiteY0" fmla="*/ 0 h 469077"/>
                <a:gd name="connsiteX1" fmla="*/ 2098 w 293044"/>
                <a:gd name="connsiteY1" fmla="*/ 463139 h 469077"/>
                <a:gd name="connsiteX2" fmla="*/ 293044 w 293044"/>
                <a:gd name="connsiteY2" fmla="*/ 469077 h 469077"/>
                <a:gd name="connsiteX3" fmla="*/ 97100 w 293044"/>
                <a:gd name="connsiteY3" fmla="*/ 0 h 469077"/>
                <a:gd name="connsiteX0" fmla="*/ 74381 w 294075"/>
                <a:gd name="connsiteY0" fmla="*/ 0 h 504703"/>
                <a:gd name="connsiteX1" fmla="*/ 3129 w 294075"/>
                <a:gd name="connsiteY1" fmla="*/ 498765 h 504703"/>
                <a:gd name="connsiteX2" fmla="*/ 294075 w 294075"/>
                <a:gd name="connsiteY2" fmla="*/ 504703 h 504703"/>
                <a:gd name="connsiteX3" fmla="*/ 74381 w 294075"/>
                <a:gd name="connsiteY3" fmla="*/ 0 h 504703"/>
                <a:gd name="connsiteX0" fmla="*/ 73214 w 292908"/>
                <a:gd name="connsiteY0" fmla="*/ 0 h 504703"/>
                <a:gd name="connsiteX1" fmla="*/ 1962 w 292908"/>
                <a:gd name="connsiteY1" fmla="*/ 498765 h 504703"/>
                <a:gd name="connsiteX2" fmla="*/ 292908 w 292908"/>
                <a:gd name="connsiteY2" fmla="*/ 504703 h 504703"/>
                <a:gd name="connsiteX3" fmla="*/ 73214 w 292908"/>
                <a:gd name="connsiteY3" fmla="*/ 0 h 504703"/>
                <a:gd name="connsiteX0" fmla="*/ 71252 w 290946"/>
                <a:gd name="connsiteY0" fmla="*/ 0 h 504703"/>
                <a:gd name="connsiteX1" fmla="*/ 0 w 290946"/>
                <a:gd name="connsiteY1" fmla="*/ 498765 h 504703"/>
                <a:gd name="connsiteX2" fmla="*/ 290946 w 290946"/>
                <a:gd name="connsiteY2" fmla="*/ 504703 h 504703"/>
                <a:gd name="connsiteX3" fmla="*/ 71252 w 290946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3158 w 298090"/>
                <a:gd name="connsiteY0" fmla="*/ 0 h 508290"/>
                <a:gd name="connsiteX1" fmla="*/ 0 w 298090"/>
                <a:gd name="connsiteY1" fmla="*/ 508290 h 508290"/>
                <a:gd name="connsiteX2" fmla="*/ 298090 w 298090"/>
                <a:gd name="connsiteY2" fmla="*/ 504703 h 508290"/>
                <a:gd name="connsiteX3" fmla="*/ 83158 w 298090"/>
                <a:gd name="connsiteY3" fmla="*/ 0 h 508290"/>
                <a:gd name="connsiteX0" fmla="*/ 8315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8315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9443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9443 w 302852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571" h="511846">
                  <a:moveTo>
                    <a:pt x="109443" y="0"/>
                  </a:moveTo>
                  <a:cubicBezTo>
                    <a:pt x="159108" y="251021"/>
                    <a:pt x="7516" y="353169"/>
                    <a:pt x="0" y="508290"/>
                  </a:cubicBezTo>
                  <a:lnTo>
                    <a:pt x="296571" y="511846"/>
                  </a:lnTo>
                  <a:cubicBezTo>
                    <a:pt x="294705" y="373243"/>
                    <a:pt x="260792" y="217684"/>
                    <a:pt x="109443" y="0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9" name="Freeform 65">
              <a:extLst>
                <a:ext uri="{FF2B5EF4-FFF2-40B4-BE49-F238E27FC236}">
                  <a16:creationId xmlns="" xmlns:a16="http://schemas.microsoft.com/office/drawing/2014/main" id="{EB103E14-8E84-477F-BE1D-6388FEF64999}"/>
                </a:ext>
              </a:extLst>
            </p:cNvPr>
            <p:cNvSpPr/>
            <p:nvPr/>
          </p:nvSpPr>
          <p:spPr>
            <a:xfrm>
              <a:off x="3661309" y="3037007"/>
              <a:ext cx="544272" cy="537633"/>
            </a:xfrm>
            <a:custGeom>
              <a:avLst/>
              <a:gdLst>
                <a:gd name="connsiteX0" fmla="*/ 0 w 338447"/>
                <a:gd name="connsiteY0" fmla="*/ 498764 h 540328"/>
                <a:gd name="connsiteX1" fmla="*/ 338447 w 338447"/>
                <a:gd name="connsiteY1" fmla="*/ 0 h 540328"/>
                <a:gd name="connsiteX2" fmla="*/ 296883 w 338447"/>
                <a:gd name="connsiteY2" fmla="*/ 540328 h 540328"/>
                <a:gd name="connsiteX3" fmla="*/ 0 w 338447"/>
                <a:gd name="connsiteY3" fmla="*/ 498764 h 540328"/>
                <a:gd name="connsiteX0" fmla="*/ 0 w 332510"/>
                <a:gd name="connsiteY0" fmla="*/ 617517 h 617517"/>
                <a:gd name="connsiteX1" fmla="*/ 332510 w 332510"/>
                <a:gd name="connsiteY1" fmla="*/ 0 h 617517"/>
                <a:gd name="connsiteX2" fmla="*/ 290946 w 332510"/>
                <a:gd name="connsiteY2" fmla="*/ 540328 h 617517"/>
                <a:gd name="connsiteX3" fmla="*/ 0 w 332510"/>
                <a:gd name="connsiteY3" fmla="*/ 617517 h 617517"/>
                <a:gd name="connsiteX0" fmla="*/ 0 w 332510"/>
                <a:gd name="connsiteY0" fmla="*/ 587828 h 587828"/>
                <a:gd name="connsiteX1" fmla="*/ 332510 w 332510"/>
                <a:gd name="connsiteY1" fmla="*/ 0 h 587828"/>
                <a:gd name="connsiteX2" fmla="*/ 290946 w 332510"/>
                <a:gd name="connsiteY2" fmla="*/ 540328 h 587828"/>
                <a:gd name="connsiteX3" fmla="*/ 0 w 332510"/>
                <a:gd name="connsiteY3" fmla="*/ 587828 h 587828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302821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96648"/>
                <a:gd name="connsiteY0" fmla="*/ 564232 h 564232"/>
                <a:gd name="connsiteX1" fmla="*/ 396648 w 396648"/>
                <a:gd name="connsiteY1" fmla="*/ 0 h 564232"/>
                <a:gd name="connsiteX2" fmla="*/ 295677 w 396648"/>
                <a:gd name="connsiteY2" fmla="*/ 504857 h 564232"/>
                <a:gd name="connsiteX3" fmla="*/ 0 w 396648"/>
                <a:gd name="connsiteY3" fmla="*/ 564232 h 564232"/>
                <a:gd name="connsiteX0" fmla="*/ 0 w 405008"/>
                <a:gd name="connsiteY0" fmla="*/ 564232 h 564232"/>
                <a:gd name="connsiteX1" fmla="*/ 396648 w 405008"/>
                <a:gd name="connsiteY1" fmla="*/ 0 h 564232"/>
                <a:gd name="connsiteX2" fmla="*/ 295677 w 405008"/>
                <a:gd name="connsiteY2" fmla="*/ 504857 h 564232"/>
                <a:gd name="connsiteX3" fmla="*/ 0 w 405008"/>
                <a:gd name="connsiteY3" fmla="*/ 564232 h 564232"/>
                <a:gd name="connsiteX0" fmla="*/ 0 w 405233"/>
                <a:gd name="connsiteY0" fmla="*/ 564232 h 564232"/>
                <a:gd name="connsiteX1" fmla="*/ 396648 w 405233"/>
                <a:gd name="connsiteY1" fmla="*/ 0 h 564232"/>
                <a:gd name="connsiteX2" fmla="*/ 295677 w 405233"/>
                <a:gd name="connsiteY2" fmla="*/ 504857 h 564232"/>
                <a:gd name="connsiteX3" fmla="*/ 0 w 405233"/>
                <a:gd name="connsiteY3" fmla="*/ 564232 h 564232"/>
                <a:gd name="connsiteX0" fmla="*/ 0 w 414413"/>
                <a:gd name="connsiteY0" fmla="*/ 561214 h 561214"/>
                <a:gd name="connsiteX1" fmla="*/ 406294 w 414413"/>
                <a:gd name="connsiteY1" fmla="*/ 0 h 561214"/>
                <a:gd name="connsiteX2" fmla="*/ 295677 w 414413"/>
                <a:gd name="connsiteY2" fmla="*/ 501839 h 561214"/>
                <a:gd name="connsiteX3" fmla="*/ 0 w 414413"/>
                <a:gd name="connsiteY3" fmla="*/ 561214 h 561214"/>
                <a:gd name="connsiteX0" fmla="*/ 0 w 414413"/>
                <a:gd name="connsiteY0" fmla="*/ 529773 h 529773"/>
                <a:gd name="connsiteX1" fmla="*/ 406294 w 414413"/>
                <a:gd name="connsiteY1" fmla="*/ 0 h 529773"/>
                <a:gd name="connsiteX2" fmla="*/ 295677 w 414413"/>
                <a:gd name="connsiteY2" fmla="*/ 501839 h 529773"/>
                <a:gd name="connsiteX3" fmla="*/ 0 w 414413"/>
                <a:gd name="connsiteY3" fmla="*/ 529773 h 529773"/>
                <a:gd name="connsiteX0" fmla="*/ 0 w 414413"/>
                <a:gd name="connsiteY0" fmla="*/ 516673 h 516673"/>
                <a:gd name="connsiteX1" fmla="*/ 406294 w 414413"/>
                <a:gd name="connsiteY1" fmla="*/ 0 h 516673"/>
                <a:gd name="connsiteX2" fmla="*/ 295677 w 414413"/>
                <a:gd name="connsiteY2" fmla="*/ 501839 h 516673"/>
                <a:gd name="connsiteX3" fmla="*/ 0 w 414413"/>
                <a:gd name="connsiteY3" fmla="*/ 516673 h 516673"/>
                <a:gd name="connsiteX0" fmla="*/ 0 w 412319"/>
                <a:gd name="connsiteY0" fmla="*/ 532393 h 532393"/>
                <a:gd name="connsiteX1" fmla="*/ 404200 w 412319"/>
                <a:gd name="connsiteY1" fmla="*/ 0 h 532393"/>
                <a:gd name="connsiteX2" fmla="*/ 293583 w 412319"/>
                <a:gd name="connsiteY2" fmla="*/ 501839 h 532393"/>
                <a:gd name="connsiteX3" fmla="*/ 0 w 412319"/>
                <a:gd name="connsiteY3" fmla="*/ 532393 h 53239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1866"/>
                <a:gd name="connsiteY0" fmla="*/ 537633 h 537633"/>
                <a:gd name="connsiteX1" fmla="*/ 404200 w 411866"/>
                <a:gd name="connsiteY1" fmla="*/ 0 h 537633"/>
                <a:gd name="connsiteX2" fmla="*/ 283113 w 411866"/>
                <a:gd name="connsiteY2" fmla="*/ 415377 h 537633"/>
                <a:gd name="connsiteX3" fmla="*/ 0 w 411866"/>
                <a:gd name="connsiteY3" fmla="*/ 537633 h 537633"/>
                <a:gd name="connsiteX0" fmla="*/ 0 w 412224"/>
                <a:gd name="connsiteY0" fmla="*/ 537633 h 537633"/>
                <a:gd name="connsiteX1" fmla="*/ 404200 w 412224"/>
                <a:gd name="connsiteY1" fmla="*/ 0 h 537633"/>
                <a:gd name="connsiteX2" fmla="*/ 291489 w 412224"/>
                <a:gd name="connsiteY2" fmla="*/ 499219 h 537633"/>
                <a:gd name="connsiteX3" fmla="*/ 0 w 412224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4413"/>
                <a:gd name="connsiteY0" fmla="*/ 537633 h 537633"/>
                <a:gd name="connsiteX1" fmla="*/ 406294 w 414413"/>
                <a:gd name="connsiteY1" fmla="*/ 0 h 537633"/>
                <a:gd name="connsiteX2" fmla="*/ 295677 w 414413"/>
                <a:gd name="connsiteY2" fmla="*/ 507079 h 537633"/>
                <a:gd name="connsiteX3" fmla="*/ 0 w 414413"/>
                <a:gd name="connsiteY3" fmla="*/ 537633 h 537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413" h="537633">
                  <a:moveTo>
                    <a:pt x="0" y="537633"/>
                  </a:moveTo>
                  <a:cubicBezTo>
                    <a:pt x="1" y="311605"/>
                    <a:pt x="262862" y="287234"/>
                    <a:pt x="406294" y="0"/>
                  </a:cubicBezTo>
                  <a:cubicBezTo>
                    <a:pt x="450022" y="243815"/>
                    <a:pt x="303223" y="304734"/>
                    <a:pt x="295677" y="507079"/>
                  </a:cubicBezTo>
                  <a:lnTo>
                    <a:pt x="0" y="5376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0" name="Freeform 34">
              <a:extLst>
                <a:ext uri="{FF2B5EF4-FFF2-40B4-BE49-F238E27FC236}">
                  <a16:creationId xmlns="" xmlns:a16="http://schemas.microsoft.com/office/drawing/2014/main" id="{0EAFB57D-F470-47D1-AFEA-B736960AB817}"/>
                </a:ext>
              </a:extLst>
            </p:cNvPr>
            <p:cNvSpPr/>
            <p:nvPr/>
          </p:nvSpPr>
          <p:spPr>
            <a:xfrm>
              <a:off x="3924127" y="2759347"/>
              <a:ext cx="872924" cy="769532"/>
            </a:xfrm>
            <a:custGeom>
              <a:avLst/>
              <a:gdLst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1159"/>
                <a:gd name="connsiteX1" fmla="*/ 400135 w 697634"/>
                <a:gd name="connsiteY1" fmla="*/ 751159 h 751159"/>
                <a:gd name="connsiteX2" fmla="*/ 0 w 697634"/>
                <a:gd name="connsiteY2" fmla="*/ 0 h 751159"/>
                <a:gd name="connsiteX3" fmla="*/ 697634 w 697634"/>
                <a:gd name="connsiteY3" fmla="*/ 749208 h 751159"/>
                <a:gd name="connsiteX0" fmla="*/ 700015 w 700015"/>
                <a:gd name="connsiteY0" fmla="*/ 763496 h 763496"/>
                <a:gd name="connsiteX1" fmla="*/ 400135 w 700015"/>
                <a:gd name="connsiteY1" fmla="*/ 751159 h 763496"/>
                <a:gd name="connsiteX2" fmla="*/ 0 w 700015"/>
                <a:gd name="connsiteY2" fmla="*/ 0 h 763496"/>
                <a:gd name="connsiteX3" fmla="*/ 700015 w 700015"/>
                <a:gd name="connsiteY3" fmla="*/ 763496 h 763496"/>
                <a:gd name="connsiteX0" fmla="*/ 697603 w 697603"/>
                <a:gd name="connsiteY0" fmla="*/ 769532 h 769532"/>
                <a:gd name="connsiteX1" fmla="*/ 397723 w 697603"/>
                <a:gd name="connsiteY1" fmla="*/ 75719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603" h="769532">
                  <a:moveTo>
                    <a:pt x="697603" y="769532"/>
                  </a:moveTo>
                  <a:lnTo>
                    <a:pt x="397723" y="759815"/>
                  </a:lnTo>
                  <a:cubicBezTo>
                    <a:pt x="394664" y="601690"/>
                    <a:pt x="301785" y="317739"/>
                    <a:pt x="0" y="0"/>
                  </a:cubicBezTo>
                  <a:cubicBezTo>
                    <a:pt x="435554" y="314467"/>
                    <a:pt x="689236" y="622966"/>
                    <a:pt x="697603" y="769532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1" name="Freeform 33">
              <a:extLst>
                <a:ext uri="{FF2B5EF4-FFF2-40B4-BE49-F238E27FC236}">
                  <a16:creationId xmlns="" xmlns:a16="http://schemas.microsoft.com/office/drawing/2014/main" id="{EF25E55F-5675-4168-9732-F276B071C2D8}"/>
                </a:ext>
              </a:extLst>
            </p:cNvPr>
            <p:cNvSpPr/>
            <p:nvPr/>
          </p:nvSpPr>
          <p:spPr>
            <a:xfrm>
              <a:off x="3712365" y="2635126"/>
              <a:ext cx="1449139" cy="1024943"/>
            </a:xfrm>
            <a:custGeom>
              <a:avLst/>
              <a:gdLst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719092 w 994299"/>
                <a:gd name="connsiteY2" fmla="*/ 781235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684423 w 994299"/>
                <a:gd name="connsiteY2" fmla="*/ 763900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63900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76901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76964"/>
                <a:gd name="connsiteY0" fmla="*/ 88777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46230 w 976964"/>
                <a:gd name="connsiteY4" fmla="*/ 88777 h 777322"/>
                <a:gd name="connsiteX0" fmla="*/ 372232 w 976964"/>
                <a:gd name="connsiteY0" fmla="*/ 119112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72232 w 976964"/>
                <a:gd name="connsiteY4" fmla="*/ 119112 h 777322"/>
                <a:gd name="connsiteX0" fmla="*/ 354897 w 976964"/>
                <a:gd name="connsiteY0" fmla="*/ 106111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54897 w 976964"/>
                <a:gd name="connsiteY4" fmla="*/ 106111 h 777322"/>
                <a:gd name="connsiteX0" fmla="*/ 337562 w 976964"/>
                <a:gd name="connsiteY0" fmla="*/ 136446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37562 w 976964"/>
                <a:gd name="connsiteY4" fmla="*/ 136446 h 777322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58903 w 1111306"/>
                <a:gd name="connsiteY0" fmla="*/ 197118 h 937667"/>
                <a:gd name="connsiteX1" fmla="*/ 1111306 w 1111306"/>
                <a:gd name="connsiteY1" fmla="*/ 937667 h 937667"/>
                <a:gd name="connsiteX2" fmla="*/ 818765 w 1111306"/>
                <a:gd name="connsiteY2" fmla="*/ 802903 h 937667"/>
                <a:gd name="connsiteX3" fmla="*/ 0 w 1111306"/>
                <a:gd name="connsiteY3" fmla="*/ 0 h 937667"/>
                <a:gd name="connsiteX4" fmla="*/ 458903 w 1111306"/>
                <a:gd name="connsiteY4" fmla="*/ 197118 h 937667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74788"/>
                <a:gd name="connsiteY0" fmla="*/ 0 h 1016531"/>
                <a:gd name="connsiteX1" fmla="*/ 1174788 w 1174788"/>
                <a:gd name="connsiteY1" fmla="*/ 1016531 h 1016531"/>
                <a:gd name="connsiteX2" fmla="*/ 882247 w 1174788"/>
                <a:gd name="connsiteY2" fmla="*/ 881767 h 1016531"/>
                <a:gd name="connsiteX3" fmla="*/ 0 w 1174788"/>
                <a:gd name="connsiteY3" fmla="*/ 0 h 1016531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82247 w 1165263"/>
                <a:gd name="connsiteY2" fmla="*/ 881767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21293"/>
                <a:gd name="connsiteX1" fmla="*/ 1165263 w 1165263"/>
                <a:gd name="connsiteY1" fmla="*/ 1021293 h 1021293"/>
                <a:gd name="connsiteX2" fmla="*/ 875103 w 1165263"/>
                <a:gd name="connsiteY2" fmla="*/ 884149 h 1021293"/>
                <a:gd name="connsiteX3" fmla="*/ 0 w 1165263"/>
                <a:gd name="connsiteY3" fmla="*/ 0 h 1021293"/>
                <a:gd name="connsiteX0" fmla="*/ 0 w 1172407"/>
                <a:gd name="connsiteY0" fmla="*/ 0 h 1018911"/>
                <a:gd name="connsiteX1" fmla="*/ 1172407 w 1172407"/>
                <a:gd name="connsiteY1" fmla="*/ 1018911 h 1018911"/>
                <a:gd name="connsiteX2" fmla="*/ 875103 w 1172407"/>
                <a:gd name="connsiteY2" fmla="*/ 884149 h 1018911"/>
                <a:gd name="connsiteX3" fmla="*/ 0 w 1172407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088" h="1024946">
                  <a:moveTo>
                    <a:pt x="0" y="0"/>
                  </a:moveTo>
                  <a:cubicBezTo>
                    <a:pt x="695995" y="281858"/>
                    <a:pt x="1149390" y="683745"/>
                    <a:pt x="1158088" y="1024946"/>
                  </a:cubicBezTo>
                  <a:lnTo>
                    <a:pt x="865547" y="890184"/>
                  </a:lnTo>
                  <a:cubicBezTo>
                    <a:pt x="825277" y="670457"/>
                    <a:pt x="447443" y="313352"/>
                    <a:pt x="0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2" name="Freeform 92">
            <a:extLst>
              <a:ext uri="{FF2B5EF4-FFF2-40B4-BE49-F238E27FC236}">
                <a16:creationId xmlns="" xmlns:a16="http://schemas.microsoft.com/office/drawing/2014/main" id="{AC8144E3-0C5F-4DEC-B6B1-DF2E2B461ABB}"/>
              </a:ext>
            </a:extLst>
          </p:cNvPr>
          <p:cNvSpPr/>
          <p:nvPr/>
        </p:nvSpPr>
        <p:spPr>
          <a:xfrm flipH="1">
            <a:off x="3454404" y="1836739"/>
            <a:ext cx="214314" cy="928694"/>
          </a:xfrm>
          <a:custGeom>
            <a:avLst/>
            <a:gdLst>
              <a:gd name="connsiteX0" fmla="*/ 0 w 757029"/>
              <a:gd name="connsiteY0" fmla="*/ 201059 h 282425"/>
              <a:gd name="connsiteX1" fmla="*/ 342900 w 757029"/>
              <a:gd name="connsiteY1" fmla="*/ 1034 h 282425"/>
              <a:gd name="connsiteX2" fmla="*/ 514350 w 757029"/>
              <a:gd name="connsiteY2" fmla="*/ 277259 h 282425"/>
              <a:gd name="connsiteX3" fmla="*/ 742950 w 757029"/>
              <a:gd name="connsiteY3" fmla="*/ 182009 h 282425"/>
              <a:gd name="connsiteX4" fmla="*/ 733425 w 757029"/>
              <a:gd name="connsiteY4" fmla="*/ 191534 h 282425"/>
              <a:gd name="connsiteX0" fmla="*/ 0 w 742950"/>
              <a:gd name="connsiteY0" fmla="*/ 201059 h 282425"/>
              <a:gd name="connsiteX1" fmla="*/ 342900 w 742950"/>
              <a:gd name="connsiteY1" fmla="*/ 1034 h 282425"/>
              <a:gd name="connsiteX2" fmla="*/ 514350 w 742950"/>
              <a:gd name="connsiteY2" fmla="*/ 277259 h 282425"/>
              <a:gd name="connsiteX3" fmla="*/ 742950 w 742950"/>
              <a:gd name="connsiteY3" fmla="*/ 182009 h 282425"/>
              <a:gd name="connsiteX0" fmla="*/ 0 w 742950"/>
              <a:gd name="connsiteY0" fmla="*/ 213115 h 282068"/>
              <a:gd name="connsiteX1" fmla="*/ 342900 w 742950"/>
              <a:gd name="connsiteY1" fmla="*/ 677 h 282068"/>
              <a:gd name="connsiteX2" fmla="*/ 514350 w 742950"/>
              <a:gd name="connsiteY2" fmla="*/ 276902 h 282068"/>
              <a:gd name="connsiteX3" fmla="*/ 742950 w 742950"/>
              <a:gd name="connsiteY3" fmla="*/ 181652 h 282068"/>
              <a:gd name="connsiteX0" fmla="*/ 0 w 742950"/>
              <a:gd name="connsiteY0" fmla="*/ 112016 h 177020"/>
              <a:gd name="connsiteX1" fmla="*/ 355313 w 742950"/>
              <a:gd name="connsiteY1" fmla="*/ 3016 h 177020"/>
              <a:gd name="connsiteX2" fmla="*/ 514350 w 742950"/>
              <a:gd name="connsiteY2" fmla="*/ 175803 h 177020"/>
              <a:gd name="connsiteX3" fmla="*/ 742950 w 742950"/>
              <a:gd name="connsiteY3" fmla="*/ 80553 h 177020"/>
              <a:gd name="connsiteX0" fmla="*/ 0 w 742950"/>
              <a:gd name="connsiteY0" fmla="*/ 112264 h 181358"/>
              <a:gd name="connsiteX1" fmla="*/ 355313 w 742950"/>
              <a:gd name="connsiteY1" fmla="*/ 3264 h 181358"/>
              <a:gd name="connsiteX2" fmla="*/ 377811 w 742950"/>
              <a:gd name="connsiteY2" fmla="*/ 180188 h 181358"/>
              <a:gd name="connsiteX3" fmla="*/ 742950 w 742950"/>
              <a:gd name="connsiteY3" fmla="*/ 80801 h 181358"/>
              <a:gd name="connsiteX0" fmla="*/ 0 w 742950"/>
              <a:gd name="connsiteY0" fmla="*/ 119934 h 189261"/>
              <a:gd name="connsiteX1" fmla="*/ 400826 w 742950"/>
              <a:gd name="connsiteY1" fmla="*/ 2659 h 189261"/>
              <a:gd name="connsiteX2" fmla="*/ 377811 w 742950"/>
              <a:gd name="connsiteY2" fmla="*/ 187858 h 189261"/>
              <a:gd name="connsiteX3" fmla="*/ 742950 w 742950"/>
              <a:gd name="connsiteY3" fmla="*/ 88471 h 189261"/>
              <a:gd name="connsiteX0" fmla="*/ 0 w 752817"/>
              <a:gd name="connsiteY0" fmla="*/ 122863 h 188900"/>
              <a:gd name="connsiteX1" fmla="*/ 410693 w 752817"/>
              <a:gd name="connsiteY1" fmla="*/ 2298 h 188900"/>
              <a:gd name="connsiteX2" fmla="*/ 387678 w 752817"/>
              <a:gd name="connsiteY2" fmla="*/ 187497 h 188900"/>
              <a:gd name="connsiteX3" fmla="*/ 752817 w 752817"/>
              <a:gd name="connsiteY3" fmla="*/ 88110 h 188900"/>
              <a:gd name="connsiteX0" fmla="*/ 0 w 767448"/>
              <a:gd name="connsiteY0" fmla="*/ 139778 h 187527"/>
              <a:gd name="connsiteX1" fmla="*/ 425324 w 767448"/>
              <a:gd name="connsiteY1" fmla="*/ 925 h 187527"/>
              <a:gd name="connsiteX2" fmla="*/ 402309 w 767448"/>
              <a:gd name="connsiteY2" fmla="*/ 186124 h 187527"/>
              <a:gd name="connsiteX3" fmla="*/ 767448 w 767448"/>
              <a:gd name="connsiteY3" fmla="*/ 86737 h 187527"/>
              <a:gd name="connsiteX0" fmla="*/ 0 w 767448"/>
              <a:gd name="connsiteY0" fmla="*/ 140230 h 187979"/>
              <a:gd name="connsiteX1" fmla="*/ 425324 w 767448"/>
              <a:gd name="connsiteY1" fmla="*/ 1377 h 187979"/>
              <a:gd name="connsiteX2" fmla="*/ 402309 w 767448"/>
              <a:gd name="connsiteY2" fmla="*/ 186576 h 187979"/>
              <a:gd name="connsiteX3" fmla="*/ 767448 w 767448"/>
              <a:gd name="connsiteY3" fmla="*/ 87189 h 187979"/>
              <a:gd name="connsiteX0" fmla="*/ 0 w 767448"/>
              <a:gd name="connsiteY0" fmla="*/ 141802 h 189551"/>
              <a:gd name="connsiteX1" fmla="*/ 425324 w 767448"/>
              <a:gd name="connsiteY1" fmla="*/ 2949 h 189551"/>
              <a:gd name="connsiteX2" fmla="*/ 402309 w 767448"/>
              <a:gd name="connsiteY2" fmla="*/ 188148 h 189551"/>
              <a:gd name="connsiteX3" fmla="*/ 767448 w 767448"/>
              <a:gd name="connsiteY3" fmla="*/ 88761 h 189551"/>
              <a:gd name="connsiteX0" fmla="*/ 0 w 785736"/>
              <a:gd name="connsiteY0" fmla="*/ 154570 h 187689"/>
              <a:gd name="connsiteX1" fmla="*/ 443612 w 785736"/>
              <a:gd name="connsiteY1" fmla="*/ 1087 h 187689"/>
              <a:gd name="connsiteX2" fmla="*/ 420597 w 785736"/>
              <a:gd name="connsiteY2" fmla="*/ 186286 h 187689"/>
              <a:gd name="connsiteX3" fmla="*/ 785736 w 785736"/>
              <a:gd name="connsiteY3" fmla="*/ 86899 h 187689"/>
              <a:gd name="connsiteX0" fmla="*/ 0 w 785736"/>
              <a:gd name="connsiteY0" fmla="*/ 158688 h 191807"/>
              <a:gd name="connsiteX1" fmla="*/ 443612 w 785736"/>
              <a:gd name="connsiteY1" fmla="*/ 5205 h 191807"/>
              <a:gd name="connsiteX2" fmla="*/ 420597 w 785736"/>
              <a:gd name="connsiteY2" fmla="*/ 190404 h 191807"/>
              <a:gd name="connsiteX3" fmla="*/ 785736 w 785736"/>
              <a:gd name="connsiteY3" fmla="*/ 91017 h 191807"/>
              <a:gd name="connsiteX0" fmla="*/ 0 w 785736"/>
              <a:gd name="connsiteY0" fmla="*/ 182905 h 216024"/>
              <a:gd name="connsiteX1" fmla="*/ 443612 w 785736"/>
              <a:gd name="connsiteY1" fmla="*/ 29422 h 216024"/>
              <a:gd name="connsiteX2" fmla="*/ 420597 w 785736"/>
              <a:gd name="connsiteY2" fmla="*/ 214621 h 216024"/>
              <a:gd name="connsiteX3" fmla="*/ 785736 w 785736"/>
              <a:gd name="connsiteY3" fmla="*/ 115234 h 216024"/>
              <a:gd name="connsiteX0" fmla="*/ 0 w 785736"/>
              <a:gd name="connsiteY0" fmla="*/ 191488 h 224939"/>
              <a:gd name="connsiteX1" fmla="*/ 414351 w 785736"/>
              <a:gd name="connsiteY1" fmla="*/ 27032 h 224939"/>
              <a:gd name="connsiteX2" fmla="*/ 420597 w 785736"/>
              <a:gd name="connsiteY2" fmla="*/ 223204 h 224939"/>
              <a:gd name="connsiteX3" fmla="*/ 785736 w 785736"/>
              <a:gd name="connsiteY3" fmla="*/ 123817 h 224939"/>
              <a:gd name="connsiteX0" fmla="*/ 0 w 785736"/>
              <a:gd name="connsiteY0" fmla="*/ 191488 h 231591"/>
              <a:gd name="connsiteX1" fmla="*/ 414351 w 785736"/>
              <a:gd name="connsiteY1" fmla="*/ 27032 h 231591"/>
              <a:gd name="connsiteX2" fmla="*/ 420597 w 785736"/>
              <a:gd name="connsiteY2" fmla="*/ 223204 h 231591"/>
              <a:gd name="connsiteX3" fmla="*/ 785736 w 785736"/>
              <a:gd name="connsiteY3" fmla="*/ 123817 h 231591"/>
              <a:gd name="connsiteX0" fmla="*/ 0 w 936656"/>
              <a:gd name="connsiteY0" fmla="*/ 397809 h 432217"/>
              <a:gd name="connsiteX1" fmla="*/ 414351 w 936656"/>
              <a:gd name="connsiteY1" fmla="*/ 233353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81336 w 936656"/>
              <a:gd name="connsiteY1" fmla="*/ 205056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27528"/>
              <a:gd name="connsiteX1" fmla="*/ 367187 w 936656"/>
              <a:gd name="connsiteY1" fmla="*/ 176759 h 427528"/>
              <a:gd name="connsiteX2" fmla="*/ 387582 w 936656"/>
              <a:gd name="connsiteY2" fmla="*/ 424809 h 427528"/>
              <a:gd name="connsiteX3" fmla="*/ 936656 w 936656"/>
              <a:gd name="connsiteY3" fmla="*/ 0 h 427528"/>
              <a:gd name="connsiteX0" fmla="*/ 0 w 936656"/>
              <a:gd name="connsiteY0" fmla="*/ 397809 h 431778"/>
              <a:gd name="connsiteX1" fmla="*/ 367187 w 936656"/>
              <a:gd name="connsiteY1" fmla="*/ 176759 h 431778"/>
              <a:gd name="connsiteX2" fmla="*/ 387582 w 936656"/>
              <a:gd name="connsiteY2" fmla="*/ 424809 h 431778"/>
              <a:gd name="connsiteX3" fmla="*/ 936656 w 936656"/>
              <a:gd name="connsiteY3" fmla="*/ 0 h 431778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6656" h="431777">
                <a:moveTo>
                  <a:pt x="0" y="397809"/>
                </a:moveTo>
                <a:cubicBezTo>
                  <a:pt x="227342" y="207322"/>
                  <a:pt x="283725" y="148677"/>
                  <a:pt x="367187" y="176759"/>
                </a:cubicBezTo>
                <a:cubicBezTo>
                  <a:pt x="450649" y="204841"/>
                  <a:pt x="305279" y="378359"/>
                  <a:pt x="387582" y="424809"/>
                </a:cubicBezTo>
                <a:cubicBezTo>
                  <a:pt x="493464" y="494840"/>
                  <a:pt x="900144" y="14287"/>
                  <a:pt x="936656" y="0"/>
                </a:cubicBezTo>
              </a:path>
            </a:pathLst>
          </a:cu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3" name="Прямоугольник 42"/>
          <p:cNvSpPr/>
          <p:nvPr/>
        </p:nvSpPr>
        <p:spPr>
          <a:xfrm>
            <a:off x="3668718" y="606763"/>
            <a:ext cx="20970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Диалог — это разговор двух или нескольких лиц. Диалог состоит из взаимосвязанных </a:t>
            </a: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реплик собеседников (вопросов, ответов, возражений и т.д.).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22227"/>
            <a:ext cx="6310484" cy="276999"/>
          </a:xfrm>
        </p:spPr>
        <p:txBody>
          <a:bodyPr/>
          <a:lstStyle/>
          <a:p>
            <a:r>
              <a:rPr lang="ru-RU" sz="1800" dirty="0" smtClean="0"/>
              <a:t>        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550855"/>
            <a:ext cx="3168652" cy="1723549"/>
          </a:xfrm>
        </p:spPr>
        <p:txBody>
          <a:bodyPr/>
          <a:lstStyle/>
          <a:p>
            <a:pPr fontAlgn="base"/>
            <a:endParaRPr lang="ru-RU" sz="1600" i="0" dirty="0" smtClean="0">
              <a:solidFill>
                <a:srgbClr val="008000"/>
              </a:solidFill>
            </a:endParaRPr>
          </a:p>
          <a:p>
            <a:pPr fontAlgn="base"/>
            <a:r>
              <a:rPr lang="ru-RU" sz="1600" i="0" dirty="0" smtClean="0">
                <a:solidFill>
                  <a:srgbClr val="0000CC"/>
                </a:solidFill>
              </a:rPr>
              <a:t>Бессоюзная связь</a:t>
            </a:r>
            <a:r>
              <a:rPr lang="ru-RU" sz="1600" b="0" i="0" dirty="0" smtClean="0">
                <a:solidFill>
                  <a:srgbClr val="0000CC"/>
                </a:solidFill>
              </a:rPr>
              <a:t> – запятая между однородными членами </a:t>
            </a:r>
            <a:r>
              <a:rPr lang="ru-RU" sz="1600" i="0" dirty="0" smtClean="0">
                <a:solidFill>
                  <a:srgbClr val="0000CC"/>
                </a:solidFill>
              </a:rPr>
              <a:t>ставится:</a:t>
            </a:r>
            <a:r>
              <a:rPr lang="ru-RU" sz="1600" b="0" dirty="0" smtClean="0"/>
              <a:t> </a:t>
            </a:r>
          </a:p>
          <a:p>
            <a:pPr fontAlgn="base"/>
            <a:r>
              <a:rPr lang="ru-RU" sz="1600" b="0" dirty="0" smtClean="0">
                <a:solidFill>
                  <a:srgbClr val="008000"/>
                </a:solidFill>
              </a:rPr>
              <a:t>Потекла со страшной быстротой </a:t>
            </a:r>
            <a:r>
              <a:rPr lang="ru-RU" sz="1600" dirty="0" smtClean="0">
                <a:solidFill>
                  <a:srgbClr val="008000"/>
                </a:solidFill>
              </a:rPr>
              <a:t>густая, пёстрая, странная</a:t>
            </a:r>
            <a:r>
              <a:rPr lang="ru-RU" sz="1600" b="0" dirty="0" smtClean="0">
                <a:solidFill>
                  <a:srgbClr val="008000"/>
                </a:solidFill>
              </a:rPr>
              <a:t> жизнь</a:t>
            </a:r>
            <a:r>
              <a:rPr lang="ru-RU" sz="1600" b="0" i="0" dirty="0" smtClean="0">
                <a:solidFill>
                  <a:srgbClr val="008000"/>
                </a:solidFill>
              </a:rPr>
              <a:t> (М. Горький).</a:t>
            </a:r>
            <a:endParaRPr lang="ru-RU" sz="1600" i="0" dirty="0" smtClean="0">
              <a:solidFill>
                <a:srgbClr val="008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5954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Знаки препинания при однородных членах  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предложения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обои для рабочего стола, стрелка, компьютерные ико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765369">
            <a:off x="411586" y="1075543"/>
            <a:ext cx="1644404" cy="138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22227"/>
            <a:ext cx="6310484" cy="276999"/>
          </a:xfrm>
        </p:spPr>
        <p:txBody>
          <a:bodyPr/>
          <a:lstStyle/>
          <a:p>
            <a:r>
              <a:rPr lang="ru-RU" sz="1800" dirty="0" smtClean="0"/>
              <a:t>        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3929090" cy="2739211"/>
          </a:xfrm>
        </p:spPr>
        <p:txBody>
          <a:bodyPr/>
          <a:lstStyle/>
          <a:p>
            <a:pPr fontAlgn="base"/>
            <a:r>
              <a:rPr lang="ru-RU" sz="1600" i="0" dirty="0" smtClean="0">
                <a:solidFill>
                  <a:srgbClr val="0000CC"/>
                </a:solidFill>
              </a:rPr>
              <a:t>Перед однородными членами предложения может употребляться </a:t>
            </a:r>
            <a:r>
              <a:rPr lang="ru-RU" sz="1600" i="0" dirty="0" smtClean="0">
                <a:solidFill>
                  <a:srgbClr val="FF0000"/>
                </a:solidFill>
              </a:rPr>
              <a:t>обобщающее слово, </a:t>
            </a:r>
            <a:r>
              <a:rPr lang="ru-RU" sz="1600" i="0" dirty="0" smtClean="0">
                <a:solidFill>
                  <a:srgbClr val="0000CC"/>
                </a:solidFill>
              </a:rPr>
              <a:t>которое выражает родовое понятие или обозначается местоимениями и наречиями </a:t>
            </a:r>
            <a:r>
              <a:rPr lang="ru-RU" sz="1600" dirty="0" smtClean="0">
                <a:solidFill>
                  <a:srgbClr val="008000"/>
                </a:solidFill>
              </a:rPr>
              <a:t>(все, всё, везде, </a:t>
            </a:r>
          </a:p>
          <a:p>
            <a:pPr fontAlgn="base"/>
            <a:r>
              <a:rPr lang="ru-RU" sz="1600" dirty="0" smtClean="0">
                <a:solidFill>
                  <a:srgbClr val="008000"/>
                </a:solidFill>
              </a:rPr>
              <a:t>повсюду, всегда, никуда</a:t>
            </a:r>
            <a:r>
              <a:rPr lang="ru-RU" sz="1600" i="0" dirty="0" smtClean="0">
                <a:solidFill>
                  <a:srgbClr val="008000"/>
                </a:solidFill>
              </a:rPr>
              <a:t> и пр.) </a:t>
            </a:r>
          </a:p>
          <a:p>
            <a:pPr fontAlgn="base"/>
            <a:r>
              <a:rPr lang="ru-RU" sz="1600" i="0" dirty="0" smtClean="0">
                <a:solidFill>
                  <a:srgbClr val="0000CC"/>
                </a:solidFill>
              </a:rPr>
              <a:t>Тогда после него ставится </a:t>
            </a:r>
            <a:r>
              <a:rPr lang="ru-RU" sz="1600" i="0" dirty="0" smtClean="0">
                <a:solidFill>
                  <a:srgbClr val="FF0000"/>
                </a:solidFill>
              </a:rPr>
              <a:t>двоеточие: </a:t>
            </a:r>
            <a:r>
              <a:rPr lang="ru-RU" sz="1600" dirty="0" smtClean="0">
                <a:solidFill>
                  <a:schemeClr val="tx1"/>
                </a:solidFill>
              </a:rPr>
              <a:t>Осень полновластно завладела </a:t>
            </a:r>
            <a:r>
              <a:rPr lang="ru-RU" sz="1600" dirty="0" smtClean="0">
                <a:solidFill>
                  <a:srgbClr val="FF0000"/>
                </a:solidFill>
              </a:rPr>
              <a:t>всем: </a:t>
            </a:r>
            <a:r>
              <a:rPr lang="ru-RU" sz="1600" dirty="0" smtClean="0">
                <a:solidFill>
                  <a:schemeClr val="tx1"/>
                </a:solidFill>
              </a:rPr>
              <a:t>полем, лесом, лугом.</a:t>
            </a:r>
          </a:p>
          <a:p>
            <a:pPr fontAlgn="base"/>
            <a:endParaRPr lang="ru-RU" sz="1800" i="0" dirty="0" smtClean="0">
              <a:solidFill>
                <a:srgbClr val="008000"/>
              </a:solidFill>
            </a:endParaRPr>
          </a:p>
        </p:txBody>
      </p:sp>
      <p:pic>
        <p:nvPicPr>
          <p:cNvPr id="5" name="Picture 2" descr="обои для рабочего стола, стрелка, компьютерные ико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166693">
            <a:off x="4043942" y="1042638"/>
            <a:ext cx="1401241" cy="13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6818" y="0"/>
            <a:ext cx="56436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Знаки препинания при однородных членах    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предложения</a:t>
            </a:r>
          </a:p>
          <a:p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22227"/>
            <a:ext cx="6310484" cy="276999"/>
          </a:xfrm>
        </p:spPr>
        <p:txBody>
          <a:bodyPr/>
          <a:lstStyle/>
          <a:p>
            <a:r>
              <a:rPr lang="ru-RU" sz="1800" dirty="0" smtClean="0"/>
              <a:t>        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22293"/>
            <a:ext cx="3500462" cy="1938992"/>
          </a:xfrm>
        </p:spPr>
        <p:txBody>
          <a:bodyPr/>
          <a:lstStyle/>
          <a:p>
            <a:pPr fontAlgn="base"/>
            <a:r>
              <a:rPr lang="ru-RU" sz="1800" i="0" dirty="0" smtClean="0">
                <a:solidFill>
                  <a:srgbClr val="008000"/>
                </a:solidFill>
              </a:rPr>
              <a:t>Если обобщающее слово стоит после однородных членов предложения, то перед ним ставится </a:t>
            </a:r>
            <a:r>
              <a:rPr lang="ru-RU" sz="1800" i="0" dirty="0" smtClean="0">
                <a:solidFill>
                  <a:srgbClr val="FF0000"/>
                </a:solidFill>
              </a:rPr>
              <a:t>тире.</a:t>
            </a:r>
            <a:r>
              <a:rPr lang="ru-RU" sz="1800" dirty="0" smtClean="0">
                <a:solidFill>
                  <a:srgbClr val="008000"/>
                </a:solidFill>
              </a:rPr>
              <a:t> </a:t>
            </a:r>
          </a:p>
          <a:p>
            <a:pPr fontAlgn="base"/>
            <a:r>
              <a:rPr lang="ru-RU" sz="1800" dirty="0" smtClean="0">
                <a:solidFill>
                  <a:srgbClr val="0000CC"/>
                </a:solidFill>
              </a:rPr>
              <a:t>Но </a:t>
            </a:r>
            <a:r>
              <a:rPr lang="ru-RU" sz="1800" dirty="0" smtClean="0">
                <a:solidFill>
                  <a:srgbClr val="FF0000"/>
                </a:solidFill>
              </a:rPr>
              <a:t>ни заборы,</a:t>
            </a:r>
            <a:r>
              <a:rPr lang="ru-RU" sz="1800" dirty="0" smtClean="0">
                <a:solidFill>
                  <a:srgbClr val="0000CC"/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ни дома</a:t>
            </a:r>
            <a:r>
              <a:rPr lang="ru-RU" sz="1800" dirty="0" smtClean="0">
                <a:solidFill>
                  <a:srgbClr val="0000CC"/>
                </a:solidFill>
              </a:rPr>
              <a:t> –</a:t>
            </a:r>
            <a:r>
              <a:rPr lang="ru-RU" sz="1800" dirty="0" smtClean="0">
                <a:solidFill>
                  <a:srgbClr val="FF0000"/>
                </a:solidFill>
              </a:rPr>
              <a:t>ничто</a:t>
            </a:r>
            <a:r>
              <a:rPr lang="ru-RU" sz="1800" dirty="0" smtClean="0">
                <a:solidFill>
                  <a:srgbClr val="0000CC"/>
                </a:solidFill>
              </a:rPr>
              <a:t> так не изменилось, как люди</a:t>
            </a:r>
            <a:r>
              <a:rPr lang="ru-RU" sz="1800" i="0" dirty="0" smtClean="0">
                <a:solidFill>
                  <a:srgbClr val="0000CC"/>
                </a:solidFill>
              </a:rPr>
              <a:t> (Чехов).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6818" y="0"/>
            <a:ext cx="56436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Знаки препинания при однородных членах            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предложения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2" descr="стрелка, рисунок, симв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964717">
            <a:off x="3512952" y="977412"/>
            <a:ext cx="1825517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550857"/>
            <a:ext cx="3168652" cy="1785104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</a:t>
            </a:r>
            <a:r>
              <a:rPr lang="ru-RU" sz="2000" i="0" dirty="0" smtClean="0">
                <a:solidFill>
                  <a:srgbClr val="0000FF"/>
                </a:solidFill>
              </a:rPr>
              <a:t>Укажите</a:t>
            </a:r>
            <a:r>
              <a:rPr lang="ru-RU" sz="2000" i="0" dirty="0" smtClean="0">
                <a:solidFill>
                  <a:srgbClr val="7030A0"/>
                </a:solidFill>
              </a:rPr>
              <a:t> </a:t>
            </a:r>
            <a:r>
              <a:rPr lang="ru-RU" sz="2000" i="0" dirty="0" smtClean="0">
                <a:solidFill>
                  <a:srgbClr val="FF0000"/>
                </a:solidFill>
              </a:rPr>
              <a:t>номера</a:t>
            </a:r>
            <a:r>
              <a:rPr lang="ru-RU" sz="2000" i="0" dirty="0" smtClean="0">
                <a:solidFill>
                  <a:srgbClr val="7030A0"/>
                </a:solidFill>
              </a:rPr>
              <a:t> </a:t>
            </a:r>
            <a:r>
              <a:rPr lang="ru-RU" sz="2000" i="0" dirty="0" smtClean="0">
                <a:solidFill>
                  <a:srgbClr val="FF0000"/>
                </a:solidFill>
              </a:rPr>
              <a:t>неполных </a:t>
            </a:r>
            <a:r>
              <a:rPr lang="ru-RU" sz="2000" i="0" dirty="0" smtClean="0">
                <a:solidFill>
                  <a:srgbClr val="0000FF"/>
                </a:solidFill>
              </a:rPr>
              <a:t>двусоставных предложений</a:t>
            </a:r>
            <a:r>
              <a:rPr lang="ru-RU" sz="2000" i="0" dirty="0" smtClean="0">
                <a:solidFill>
                  <a:srgbClr val="008000"/>
                </a:solidFill>
              </a:rPr>
              <a:t>  </a:t>
            </a:r>
            <a:endParaRPr lang="ru-RU" sz="2000" dirty="0">
              <a:solidFill>
                <a:srgbClr val="008000"/>
              </a:solidFill>
            </a:endParaRPr>
          </a:p>
        </p:txBody>
      </p:sp>
      <p:pic>
        <p:nvPicPr>
          <p:cNvPr id="5" name="Picture 2" descr="Карандаш - изображение в векто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60606">
            <a:off x="643527" y="942418"/>
            <a:ext cx="1832625" cy="1613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550856"/>
            <a:ext cx="3571900" cy="353942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 одёжке протягивают ножки</a:t>
            </a:r>
            <a:r>
              <a:rPr lang="ru-RU" sz="1400" i="1" dirty="0" smtClean="0">
                <a:solidFill>
                  <a:srgbClr val="7030A0"/>
                </a:solidFill>
              </a:rPr>
              <a:t>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Только не порвите серебряные струны.</a:t>
            </a: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ru-RU" sz="1400" i="1" dirty="0" smtClean="0">
                <a:solidFill>
                  <a:srgbClr val="008000"/>
                </a:solidFill>
              </a:rPr>
              <a:t> </a:t>
            </a: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Труд побуждает поле, а поле – человека.</a:t>
            </a: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Весело жить в такой земле! </a:t>
            </a:r>
          </a:p>
          <a:p>
            <a:pPr fontAlgn="base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Все мне подвластны, я – никому!</a:t>
            </a:r>
          </a:p>
          <a:p>
            <a:pPr fontAlgn="base"/>
            <a:r>
              <a:rPr lang="ru-RU" sz="1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Золото испытывают огнём, человека – трудом.</a:t>
            </a:r>
          </a:p>
          <a:p>
            <a:pPr fontAlgn="base"/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7)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 нагнать тебе бешеной тройки!</a:t>
            </a:r>
          </a:p>
          <a:p>
            <a:pPr fontAlgn="base"/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8) Багровые листья клёна и жёлтые берёз лежали у ног женщины.</a:t>
            </a:r>
          </a:p>
          <a:p>
            <a:pPr fontAlgn="base"/>
            <a:endParaRPr lang="ru-RU" sz="1400" b="1" i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dirty="0" smtClean="0"/>
          </a:p>
          <a:p>
            <a:pPr marL="342858" indent="-342858">
              <a:buAutoNum type="arabicParenR"/>
            </a:pP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Индивидуальное Готовое Домашнее Задание в Нижнем Новгороде | Услуги | Ави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7280" y="622293"/>
            <a:ext cx="207170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Цифровой диктант. Проверьте!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550856"/>
            <a:ext cx="3571900" cy="353942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 одёжке протягивают ножки</a:t>
            </a:r>
            <a:r>
              <a:rPr lang="ru-RU" sz="1400" i="1" dirty="0" smtClean="0">
                <a:solidFill>
                  <a:srgbClr val="7030A0"/>
                </a:solidFill>
              </a:rPr>
              <a:t>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Только не порвите серебряные струны.</a:t>
            </a: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ru-RU" sz="1400" i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Труд побуждает поле, а поле – человека.</a:t>
            </a: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Весело жить в такой земле! </a:t>
            </a: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 мне подвластны, я – никому!</a:t>
            </a: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Золото испытывают огнём, человека – трудом.</a:t>
            </a: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7) </a:t>
            </a: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Не нагнать тебе бешеной тройки!</a:t>
            </a: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8) Багровые листья клёна и жёлтые берёз лежали у ног женщины.</a:t>
            </a:r>
          </a:p>
          <a:p>
            <a:pPr fontAlgn="base"/>
            <a:endParaRPr lang="ru-RU" sz="1400" b="1" i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dirty="0" smtClean="0"/>
          </a:p>
          <a:p>
            <a:pPr marL="342858" indent="-342858">
              <a:buAutoNum type="arabicParenR"/>
            </a:pP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Проверка знаний | Новости Иркутска - БезФорма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5842" y="836607"/>
            <a:ext cx="197643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454404" y="479418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Правильные ответы: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   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3, 5, 6, 8.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715040" cy="3816429"/>
          </a:xfrm>
        </p:spPr>
        <p:txBody>
          <a:bodyPr/>
          <a:lstStyle/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телефонный этикет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telefon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gaplashish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odobi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будние дни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kunlari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выходные дни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dam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oIish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kunlari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здороваться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salomlashmoq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представляться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000CC"/>
                </a:solidFill>
              </a:rPr>
              <a:t> –</a:t>
            </a:r>
            <a:r>
              <a:rPr lang="en-US" sz="1400" dirty="0" smtClean="0"/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o‘zini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tanishtirmoq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собеседник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hamsuhbat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вежливо попрощавшись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muloyimlik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1400" dirty="0" err="1" smtClean="0">
                <a:solidFill>
                  <a:srgbClr val="7030A0"/>
                </a:solidFill>
              </a:rPr>
              <a:t>bilan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smtClean="0">
                <a:solidFill>
                  <a:srgbClr val="7030A0"/>
                </a:solidFill>
              </a:rPr>
              <a:t>xayrlashib</a:t>
            </a:r>
            <a:r>
              <a:rPr lang="en-US" sz="1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навыки слушания –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uz-Latn-UZ" sz="1400" dirty="0" smtClean="0">
                <a:solidFill>
                  <a:srgbClr val="7030A0"/>
                </a:solidFill>
              </a:rPr>
              <a:t>h</a:t>
            </a:r>
            <a:r>
              <a:rPr lang="en-US" sz="1400" dirty="0" err="1" smtClean="0">
                <a:solidFill>
                  <a:srgbClr val="7030A0"/>
                </a:solidFill>
              </a:rPr>
              <a:t>itish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ko‘nikmasi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тон голоса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ovoz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ohangi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выбор слов </a:t>
            </a:r>
            <a:r>
              <a:rPr lang="ru-RU" sz="1400" dirty="0" smtClean="0">
                <a:solidFill>
                  <a:srgbClr val="0000CC"/>
                </a:solidFill>
              </a:rPr>
              <a:t>–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s</a:t>
            </a:r>
            <a:r>
              <a:rPr lang="en-US" sz="1400" dirty="0" smtClean="0">
                <a:solidFill>
                  <a:srgbClr val="7030A0"/>
                </a:solidFill>
              </a:rPr>
              <a:t>o‘</a:t>
            </a:r>
            <a:r>
              <a:rPr lang="uz-Latn-UZ" sz="1400" dirty="0" smtClean="0">
                <a:solidFill>
                  <a:srgbClr val="7030A0"/>
                </a:solidFill>
              </a:rPr>
              <a:t>z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tanlash</a:t>
            </a:r>
            <a:r>
              <a:rPr lang="en-US" sz="1400" dirty="0" smtClean="0">
                <a:solidFill>
                  <a:srgbClr val="7030A0"/>
                </a:solidFill>
              </a:rPr>
              <a:t>.</a:t>
            </a:r>
            <a:endParaRPr lang="ru-RU" sz="1400" dirty="0" smtClean="0">
              <a:solidFill>
                <a:srgbClr val="7030A0"/>
              </a:solidFill>
            </a:endParaRPr>
          </a:p>
          <a:p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5" name="Picture 9" descr="C:\Users\HOME\Desktop\unnam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836607"/>
            <a:ext cx="1908172" cy="197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85452" y="622293"/>
            <a:ext cx="6051252" cy="88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 23. Неполные предложения</a:t>
            </a:r>
            <a:r>
              <a:rPr lang="ru-RU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Предложения с однородными членами.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Упражнения 188, 189 (стр. 80).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96" y="5194325"/>
            <a:ext cx="2994004" cy="14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9826" y="1622425"/>
            <a:ext cx="3357586" cy="13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11858" cy="315471"/>
          </a:xfrm>
        </p:spPr>
        <p:txBody>
          <a:bodyPr/>
          <a:lstStyle/>
          <a:p>
            <a:r>
              <a:rPr lang="ru-RU" dirty="0" smtClean="0"/>
              <a:t>                           Что такое монолог?</a:t>
            </a:r>
            <a:endParaRPr lang="ru-RU" sz="1600" dirty="0"/>
          </a:p>
        </p:txBody>
      </p:sp>
      <p:grpSp>
        <p:nvGrpSpPr>
          <p:cNvPr id="3" name="Group 28">
            <a:extLst>
              <a:ext uri="{FF2B5EF4-FFF2-40B4-BE49-F238E27FC236}">
                <a16:creationId xmlns="" xmlns:a16="http://schemas.microsoft.com/office/drawing/2014/main" id="{35B1E1DB-B72E-46E0-AE07-8B6239156831}"/>
              </a:ext>
            </a:extLst>
          </p:cNvPr>
          <p:cNvGrpSpPr/>
          <p:nvPr/>
        </p:nvGrpSpPr>
        <p:grpSpPr>
          <a:xfrm rot="16200000">
            <a:off x="336689" y="1596868"/>
            <a:ext cx="1285884" cy="1765626"/>
            <a:chOff x="549524" y="2804"/>
            <a:chExt cx="2613602" cy="2812523"/>
          </a:xfrm>
          <a:solidFill>
            <a:srgbClr val="00B050"/>
          </a:solidFill>
        </p:grpSpPr>
        <p:sp>
          <p:nvSpPr>
            <p:cNvPr id="10" name="Rectangle 23">
              <a:extLst>
                <a:ext uri="{FF2B5EF4-FFF2-40B4-BE49-F238E27FC236}">
                  <a16:creationId xmlns="" xmlns:a16="http://schemas.microsoft.com/office/drawing/2014/main" id="{5B48FFEF-4AAB-4E82-80D1-2878E8AC3F19}"/>
                </a:ext>
              </a:extLst>
            </p:cNvPr>
            <p:cNvSpPr/>
            <p:nvPr/>
          </p:nvSpPr>
          <p:spPr>
            <a:xfrm>
              <a:off x="549524" y="2804"/>
              <a:ext cx="1412807" cy="156476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2" name="Freeform 30">
              <a:extLst>
                <a:ext uri="{FF2B5EF4-FFF2-40B4-BE49-F238E27FC236}">
                  <a16:creationId xmlns="" xmlns:a16="http://schemas.microsoft.com/office/drawing/2014/main" id="{29AA073E-109E-497B-A5B8-C05FAB52DF97}"/>
                </a:ext>
              </a:extLst>
            </p:cNvPr>
            <p:cNvSpPr/>
            <p:nvPr/>
          </p:nvSpPr>
          <p:spPr>
            <a:xfrm>
              <a:off x="557203" y="1189502"/>
              <a:ext cx="2605923" cy="1625825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5923 w 2605923"/>
                <a:gd name="connsiteY0" fmla="*/ 1625825 h 1625825"/>
                <a:gd name="connsiteX1" fmla="*/ 1401604 w 2605923"/>
                <a:gd name="connsiteY1" fmla="*/ 355359 h 1625825"/>
                <a:gd name="connsiteX2" fmla="*/ 0 w 2605923"/>
                <a:gd name="connsiteY2" fmla="*/ 0 h 1625825"/>
                <a:gd name="connsiteX3" fmla="*/ 2605923 w 2605923"/>
                <a:gd name="connsiteY3" fmla="*/ 1625825 h 162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5923" h="1625825">
                  <a:moveTo>
                    <a:pt x="2605923" y="1625825"/>
                  </a:moveTo>
                  <a:cubicBezTo>
                    <a:pt x="1888916" y="1152329"/>
                    <a:pt x="1469593" y="865752"/>
                    <a:pt x="1401604" y="355359"/>
                  </a:cubicBezTo>
                  <a:lnTo>
                    <a:pt x="0" y="0"/>
                  </a:lnTo>
                  <a:cubicBezTo>
                    <a:pt x="46787" y="1048043"/>
                    <a:pt x="1246189" y="903146"/>
                    <a:pt x="2605923" y="162582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="" xmlns:a16="http://schemas.microsoft.com/office/drawing/2014/main" id="{17BAC009-ECE3-4F7A-896D-F04FA91A9D83}"/>
              </a:ext>
            </a:extLst>
          </p:cNvPr>
          <p:cNvGrpSpPr/>
          <p:nvPr/>
        </p:nvGrpSpPr>
        <p:grpSpPr>
          <a:xfrm rot="16200000">
            <a:off x="632791" y="1229328"/>
            <a:ext cx="714004" cy="1785950"/>
            <a:chOff x="1950887" y="-1"/>
            <a:chExt cx="1414279" cy="2866407"/>
          </a:xfrm>
          <a:solidFill>
            <a:srgbClr val="008000"/>
          </a:solidFill>
        </p:grpSpPr>
        <p:sp>
          <p:nvSpPr>
            <p:cNvPr id="14" name="Rectangle 24">
              <a:extLst>
                <a:ext uri="{FF2B5EF4-FFF2-40B4-BE49-F238E27FC236}">
                  <a16:creationId xmlns="" xmlns:a16="http://schemas.microsoft.com/office/drawing/2014/main" id="{7EB314ED-0A7A-48F0-982C-16DD15252CDD}"/>
                </a:ext>
              </a:extLst>
            </p:cNvPr>
            <p:cNvSpPr/>
            <p:nvPr/>
          </p:nvSpPr>
          <p:spPr>
            <a:xfrm>
              <a:off x="1950887" y="-1"/>
              <a:ext cx="1414279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6715 w 1412807"/>
                <a:gd name="connsiteY3" fmla="*/ 1621006 h 2045803"/>
                <a:gd name="connsiteX4" fmla="*/ 0 w 1412807"/>
                <a:gd name="connsiteY4" fmla="*/ 0 h 2045803"/>
                <a:gd name="connsiteX0" fmla="*/ 1472 w 1414279"/>
                <a:gd name="connsiteY0" fmla="*/ 0 h 2045803"/>
                <a:gd name="connsiteX1" fmla="*/ 1414279 w 1414279"/>
                <a:gd name="connsiteY1" fmla="*/ 0 h 2045803"/>
                <a:gd name="connsiteX2" fmla="*/ 1414279 w 1414279"/>
                <a:gd name="connsiteY2" fmla="*/ 2045803 h 2045803"/>
                <a:gd name="connsiteX3" fmla="*/ 3424 w 1414279"/>
                <a:gd name="connsiteY3" fmla="*/ 1561474 h 2045803"/>
                <a:gd name="connsiteX4" fmla="*/ 1472 w 1414279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279" h="2045803">
                  <a:moveTo>
                    <a:pt x="1472" y="0"/>
                  </a:moveTo>
                  <a:lnTo>
                    <a:pt x="1414279" y="0"/>
                  </a:lnTo>
                  <a:lnTo>
                    <a:pt x="1414279" y="2045803"/>
                  </a:lnTo>
                  <a:lnTo>
                    <a:pt x="3424" y="1561474"/>
                  </a:lnTo>
                  <a:cubicBezTo>
                    <a:pt x="-5243" y="951767"/>
                    <a:pt x="5806" y="618374"/>
                    <a:pt x="147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5" name="Freeform 31">
              <a:extLst>
                <a:ext uri="{FF2B5EF4-FFF2-40B4-BE49-F238E27FC236}">
                  <a16:creationId xmlns="" xmlns:a16="http://schemas.microsoft.com/office/drawing/2014/main" id="{8FF5E698-DB16-4EB4-987D-F43E97F121F0}"/>
                </a:ext>
              </a:extLst>
            </p:cNvPr>
            <p:cNvSpPr/>
            <p:nvPr/>
          </p:nvSpPr>
          <p:spPr>
            <a:xfrm>
              <a:off x="1955039" y="1552780"/>
              <a:ext cx="1399862" cy="1313626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214894"/>
                <a:gd name="connsiteX1" fmla="*/ 1407005 w 1407005"/>
                <a:gd name="connsiteY1" fmla="*/ 299022 h 1214894"/>
                <a:gd name="connsiteX2" fmla="*/ 1404515 w 1407005"/>
                <a:gd name="connsiteY2" fmla="*/ 1214894 h 1214894"/>
                <a:gd name="connsiteX3" fmla="*/ 0 w 1407005"/>
                <a:gd name="connsiteY3" fmla="*/ 0 h 1214894"/>
                <a:gd name="connsiteX0" fmla="*/ 0 w 1409956"/>
                <a:gd name="connsiteY0" fmla="*/ 0 h 1214894"/>
                <a:gd name="connsiteX1" fmla="*/ 1407005 w 1409956"/>
                <a:gd name="connsiteY1" fmla="*/ 299022 h 1214894"/>
                <a:gd name="connsiteX2" fmla="*/ 1404515 w 1409956"/>
                <a:gd name="connsiteY2" fmla="*/ 1214894 h 1214894"/>
                <a:gd name="connsiteX3" fmla="*/ 0 w 1409956"/>
                <a:gd name="connsiteY3" fmla="*/ 0 h 1214894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05598"/>
                <a:gd name="connsiteX1" fmla="*/ 1402243 w 1402243"/>
                <a:gd name="connsiteY1" fmla="*/ 477616 h 1305598"/>
                <a:gd name="connsiteX2" fmla="*/ 1292907 w 1402243"/>
                <a:gd name="connsiteY2" fmla="*/ 1305598 h 1305598"/>
                <a:gd name="connsiteX3" fmla="*/ 0 w 1402243"/>
                <a:gd name="connsiteY3" fmla="*/ 0 h 1305598"/>
                <a:gd name="connsiteX0" fmla="*/ 34 w 1402277"/>
                <a:gd name="connsiteY0" fmla="*/ 0 h 1305598"/>
                <a:gd name="connsiteX1" fmla="*/ 1402277 w 1402277"/>
                <a:gd name="connsiteY1" fmla="*/ 477616 h 1305598"/>
                <a:gd name="connsiteX2" fmla="*/ 1292941 w 1402277"/>
                <a:gd name="connsiteY2" fmla="*/ 1305598 h 1305598"/>
                <a:gd name="connsiteX3" fmla="*/ 34 w 1402277"/>
                <a:gd name="connsiteY3" fmla="*/ 0 h 1305598"/>
                <a:gd name="connsiteX0" fmla="*/ 37 w 1402280"/>
                <a:gd name="connsiteY0" fmla="*/ 0 h 1305598"/>
                <a:gd name="connsiteX1" fmla="*/ 1402280 w 1402280"/>
                <a:gd name="connsiteY1" fmla="*/ 477616 h 1305598"/>
                <a:gd name="connsiteX2" fmla="*/ 1292944 w 1402280"/>
                <a:gd name="connsiteY2" fmla="*/ 1305598 h 1305598"/>
                <a:gd name="connsiteX3" fmla="*/ 37 w 1402280"/>
                <a:gd name="connsiteY3" fmla="*/ 0 h 1305598"/>
                <a:gd name="connsiteX0" fmla="*/ 37 w 1409424"/>
                <a:gd name="connsiteY0" fmla="*/ 0 h 1307979"/>
                <a:gd name="connsiteX1" fmla="*/ 1409424 w 1409424"/>
                <a:gd name="connsiteY1" fmla="*/ 479997 h 1307979"/>
                <a:gd name="connsiteX2" fmla="*/ 1300088 w 1409424"/>
                <a:gd name="connsiteY2" fmla="*/ 1307979 h 1307979"/>
                <a:gd name="connsiteX3" fmla="*/ 37 w 1409424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399862"/>
                <a:gd name="connsiteY0" fmla="*/ 0 h 1310360"/>
                <a:gd name="connsiteX1" fmla="*/ 1399862 w 1399862"/>
                <a:gd name="connsiteY1" fmla="*/ 475234 h 1310360"/>
                <a:gd name="connsiteX2" fmla="*/ 1292907 w 1399862"/>
                <a:gd name="connsiteY2" fmla="*/ 1310360 h 1310360"/>
                <a:gd name="connsiteX3" fmla="*/ 0 w 1399862"/>
                <a:gd name="connsiteY3" fmla="*/ 0 h 1310360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9862" h="1313626">
                  <a:moveTo>
                    <a:pt x="0" y="0"/>
                  </a:moveTo>
                  <a:lnTo>
                    <a:pt x="1399862" y="475234"/>
                  </a:lnTo>
                  <a:cubicBezTo>
                    <a:pt x="1333023" y="1022495"/>
                    <a:pt x="1333801" y="1008878"/>
                    <a:pt x="1296172" y="1313626"/>
                  </a:cubicBezTo>
                  <a:cubicBezTo>
                    <a:pt x="1116035" y="1197087"/>
                    <a:pt x="44855" y="6653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5" name="Group 25">
            <a:extLst>
              <a:ext uri="{FF2B5EF4-FFF2-40B4-BE49-F238E27FC236}">
                <a16:creationId xmlns="" xmlns:a16="http://schemas.microsoft.com/office/drawing/2014/main" id="{14B19011-97FA-4B3E-91D2-17AE6189FF84}"/>
              </a:ext>
            </a:extLst>
          </p:cNvPr>
          <p:cNvGrpSpPr/>
          <p:nvPr/>
        </p:nvGrpSpPr>
        <p:grpSpPr>
          <a:xfrm rot="16200000" flipH="1">
            <a:off x="583589" y="635591"/>
            <a:ext cx="740969" cy="1714512"/>
            <a:chOff x="1952359" y="-1"/>
            <a:chExt cx="1516456" cy="2903518"/>
          </a:xfrm>
          <a:solidFill>
            <a:srgbClr val="00B0F0"/>
          </a:solidFill>
        </p:grpSpPr>
        <p:sp>
          <p:nvSpPr>
            <p:cNvPr id="17" name="Rectangle 24">
              <a:extLst>
                <a:ext uri="{FF2B5EF4-FFF2-40B4-BE49-F238E27FC236}">
                  <a16:creationId xmlns="" xmlns:a16="http://schemas.microsoft.com/office/drawing/2014/main" id="{094BCBE9-3EF7-4947-88FA-EF203AF280FE}"/>
                </a:ext>
              </a:extLst>
            </p:cNvPr>
            <p:cNvSpPr/>
            <p:nvPr/>
          </p:nvSpPr>
          <p:spPr>
            <a:xfrm>
              <a:off x="1952359" y="-1"/>
              <a:ext cx="1412807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2045803">
                  <a:moveTo>
                    <a:pt x="0" y="0"/>
                  </a:moveTo>
                  <a:lnTo>
                    <a:pt x="1412807" y="0"/>
                  </a:lnTo>
                  <a:lnTo>
                    <a:pt x="1412807" y="2045803"/>
                  </a:lnTo>
                  <a:lnTo>
                    <a:pt x="4334" y="1742450"/>
                  </a:lnTo>
                  <a:cubicBezTo>
                    <a:pt x="-4333" y="1132743"/>
                    <a:pt x="4334" y="61837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" name="Freeform 62">
              <a:extLst>
                <a:ext uri="{FF2B5EF4-FFF2-40B4-BE49-F238E27FC236}">
                  <a16:creationId xmlns="" xmlns:a16="http://schemas.microsoft.com/office/drawing/2014/main" id="{35FAE2EC-6C34-4F0F-94E3-31275AC2CEFD}"/>
                </a:ext>
              </a:extLst>
            </p:cNvPr>
            <p:cNvSpPr/>
            <p:nvPr/>
          </p:nvSpPr>
          <p:spPr>
            <a:xfrm>
              <a:off x="1957421" y="1733754"/>
              <a:ext cx="1511394" cy="1169763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8052"/>
                <a:gd name="connsiteY0" fmla="*/ 0 h 1185206"/>
                <a:gd name="connsiteX1" fmla="*/ 1407005 w 1408052"/>
                <a:gd name="connsiteY1" fmla="*/ 299022 h 1185206"/>
                <a:gd name="connsiteX2" fmla="*/ 1398578 w 1408052"/>
                <a:gd name="connsiteY2" fmla="*/ 1185206 h 1185206"/>
                <a:gd name="connsiteX3" fmla="*/ 0 w 1408052"/>
                <a:gd name="connsiteY3" fmla="*/ 0 h 1185206"/>
                <a:gd name="connsiteX0" fmla="*/ 0 w 1523295"/>
                <a:gd name="connsiteY0" fmla="*/ 0 h 1143642"/>
                <a:gd name="connsiteX1" fmla="*/ 1407005 w 1523295"/>
                <a:gd name="connsiteY1" fmla="*/ 299022 h 1143642"/>
                <a:gd name="connsiteX2" fmla="*/ 1523269 w 1523295"/>
                <a:gd name="connsiteY2" fmla="*/ 1143642 h 1143642"/>
                <a:gd name="connsiteX3" fmla="*/ 0 w 1523295"/>
                <a:gd name="connsiteY3" fmla="*/ 0 h 1143642"/>
                <a:gd name="connsiteX0" fmla="*/ 0 w 1525299"/>
                <a:gd name="connsiteY0" fmla="*/ 0 h 1143642"/>
                <a:gd name="connsiteX1" fmla="*/ 1407005 w 1525299"/>
                <a:gd name="connsiteY1" fmla="*/ 299022 h 1143642"/>
                <a:gd name="connsiteX2" fmla="*/ 1523269 w 1525299"/>
                <a:gd name="connsiteY2" fmla="*/ 1143642 h 1143642"/>
                <a:gd name="connsiteX3" fmla="*/ 0 w 1525299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75 w 1579499"/>
                <a:gd name="connsiteY0" fmla="*/ 0 h 1285076"/>
                <a:gd name="connsiteX1" fmla="*/ 1407080 w 1579499"/>
                <a:gd name="connsiteY1" fmla="*/ 299022 h 1285076"/>
                <a:gd name="connsiteX2" fmla="*/ 1511469 w 1579499"/>
                <a:gd name="connsiteY2" fmla="*/ 1131767 h 1285076"/>
                <a:gd name="connsiteX3" fmla="*/ 1453252 w 1579499"/>
                <a:gd name="connsiteY3" fmla="*/ 1187576 h 1285076"/>
                <a:gd name="connsiteX4" fmla="*/ 75 w 1579499"/>
                <a:gd name="connsiteY4" fmla="*/ 0 h 1285076"/>
                <a:gd name="connsiteX0" fmla="*/ 75 w 1511469"/>
                <a:gd name="connsiteY0" fmla="*/ 0 h 1197192"/>
                <a:gd name="connsiteX1" fmla="*/ 1407080 w 1511469"/>
                <a:gd name="connsiteY1" fmla="*/ 299022 h 1197192"/>
                <a:gd name="connsiteX2" fmla="*/ 1511469 w 1511469"/>
                <a:gd name="connsiteY2" fmla="*/ 1131767 h 1197192"/>
                <a:gd name="connsiteX3" fmla="*/ 1453252 w 1511469"/>
                <a:gd name="connsiteY3" fmla="*/ 1187576 h 1197192"/>
                <a:gd name="connsiteX4" fmla="*/ 75 w 1511469"/>
                <a:gd name="connsiteY4" fmla="*/ 0 h 1197192"/>
                <a:gd name="connsiteX0" fmla="*/ 75 w 1511469"/>
                <a:gd name="connsiteY0" fmla="*/ 0 h 1187576"/>
                <a:gd name="connsiteX1" fmla="*/ 1407080 w 1511469"/>
                <a:gd name="connsiteY1" fmla="*/ 299022 h 1187576"/>
                <a:gd name="connsiteX2" fmla="*/ 1511469 w 1511469"/>
                <a:gd name="connsiteY2" fmla="*/ 1131767 h 1187576"/>
                <a:gd name="connsiteX3" fmla="*/ 1453252 w 1511469"/>
                <a:gd name="connsiteY3" fmla="*/ 1187576 h 1187576"/>
                <a:gd name="connsiteX4" fmla="*/ 75 w 1511469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493581"/>
                <a:gd name="connsiteY0" fmla="*/ 0 h 1169763"/>
                <a:gd name="connsiteX1" fmla="*/ 1407005 w 1493581"/>
                <a:gd name="connsiteY1" fmla="*/ 299022 h 1169763"/>
                <a:gd name="connsiteX2" fmla="*/ 1493581 w 1493581"/>
                <a:gd name="connsiteY2" fmla="*/ 1155518 h 1169763"/>
                <a:gd name="connsiteX3" fmla="*/ 1447239 w 1493581"/>
                <a:gd name="connsiteY3" fmla="*/ 1169763 h 1169763"/>
                <a:gd name="connsiteX4" fmla="*/ 0 w 1493581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047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3738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1394" h="1169763">
                  <a:moveTo>
                    <a:pt x="0" y="0"/>
                  </a:moveTo>
                  <a:lnTo>
                    <a:pt x="1407003" y="299022"/>
                  </a:lnTo>
                  <a:cubicBezTo>
                    <a:pt x="1445868" y="630053"/>
                    <a:pt x="1465896" y="714205"/>
                    <a:pt x="1511394" y="1131767"/>
                  </a:cubicBezTo>
                  <a:cubicBezTo>
                    <a:pt x="1443261" y="1169858"/>
                    <a:pt x="1479445" y="1144636"/>
                    <a:pt x="1447239" y="1169763"/>
                  </a:cubicBezTo>
                  <a:cubicBezTo>
                    <a:pt x="987522" y="630813"/>
                    <a:pt x="48269" y="74581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6" name="Group 22">
            <a:extLst>
              <a:ext uri="{FF2B5EF4-FFF2-40B4-BE49-F238E27FC236}">
                <a16:creationId xmlns="" xmlns:a16="http://schemas.microsoft.com/office/drawing/2014/main" id="{65240604-40DF-4987-BDEA-1DF1998EE7AF}"/>
              </a:ext>
            </a:extLst>
          </p:cNvPr>
          <p:cNvGrpSpPr/>
          <p:nvPr/>
        </p:nvGrpSpPr>
        <p:grpSpPr>
          <a:xfrm rot="16200000" flipH="1">
            <a:off x="311132" y="336541"/>
            <a:ext cx="1285883" cy="1714513"/>
            <a:chOff x="539542" y="2"/>
            <a:chExt cx="2428715" cy="2480736"/>
          </a:xfrm>
          <a:solidFill>
            <a:srgbClr val="7030A0"/>
          </a:solidFill>
        </p:grpSpPr>
        <p:sp>
          <p:nvSpPr>
            <p:cNvPr id="23" name="Rectangle 23">
              <a:extLst>
                <a:ext uri="{FF2B5EF4-FFF2-40B4-BE49-F238E27FC236}">
                  <a16:creationId xmlns="" xmlns:a16="http://schemas.microsoft.com/office/drawing/2014/main" id="{E028182C-716B-46FC-A76F-359B76CF54F4}"/>
                </a:ext>
              </a:extLst>
            </p:cNvPr>
            <p:cNvSpPr/>
            <p:nvPr/>
          </p:nvSpPr>
          <p:spPr>
            <a:xfrm>
              <a:off x="539552" y="2"/>
              <a:ext cx="1214358" cy="144709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4" name="Freeform 59">
              <a:extLst>
                <a:ext uri="{FF2B5EF4-FFF2-40B4-BE49-F238E27FC236}">
                  <a16:creationId xmlns="" xmlns:a16="http://schemas.microsoft.com/office/drawing/2014/main" id="{A3D9824C-99B5-4175-B296-F31FDCC65DDC}"/>
                </a:ext>
              </a:extLst>
            </p:cNvPr>
            <p:cNvSpPr/>
            <p:nvPr/>
          </p:nvSpPr>
          <p:spPr>
            <a:xfrm>
              <a:off x="539542" y="930280"/>
              <a:ext cx="2428715" cy="1550458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78058 h 1678058"/>
                <a:gd name="connsiteX1" fmla="*/ 1398550 w 2888315"/>
                <a:gd name="connsiteY1" fmla="*/ 355359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781436 w 2781436"/>
                <a:gd name="connsiteY0" fmla="*/ 1755247 h 1755247"/>
                <a:gd name="connsiteX1" fmla="*/ 1380737 w 2781436"/>
                <a:gd name="connsiteY1" fmla="*/ 367235 h 1755247"/>
                <a:gd name="connsiteX2" fmla="*/ 0 w 2781436"/>
                <a:gd name="connsiteY2" fmla="*/ 0 h 1755247"/>
                <a:gd name="connsiteX3" fmla="*/ 2781436 w 2781436"/>
                <a:gd name="connsiteY3" fmla="*/ 1755247 h 1755247"/>
                <a:gd name="connsiteX0" fmla="*/ 2781436 w 3063903"/>
                <a:gd name="connsiteY0" fmla="*/ 1755247 h 1920305"/>
                <a:gd name="connsiteX1" fmla="*/ 2837069 w 3063903"/>
                <a:gd name="connsiteY1" fmla="*/ 1705322 h 1920305"/>
                <a:gd name="connsiteX2" fmla="*/ 1380737 w 3063903"/>
                <a:gd name="connsiteY2" fmla="*/ 367235 h 1920305"/>
                <a:gd name="connsiteX3" fmla="*/ 0 w 3063903"/>
                <a:gd name="connsiteY3" fmla="*/ 0 h 1920305"/>
                <a:gd name="connsiteX4" fmla="*/ 2781436 w 3063903"/>
                <a:gd name="connsiteY4" fmla="*/ 1755247 h 1920305"/>
                <a:gd name="connsiteX0" fmla="*/ 2781436 w 2986629"/>
                <a:gd name="connsiteY0" fmla="*/ 1755247 h 1864154"/>
                <a:gd name="connsiteX1" fmla="*/ 2837069 w 2986629"/>
                <a:gd name="connsiteY1" fmla="*/ 1705322 h 1864154"/>
                <a:gd name="connsiteX2" fmla="*/ 1380737 w 2986629"/>
                <a:gd name="connsiteY2" fmla="*/ 367235 h 1864154"/>
                <a:gd name="connsiteX3" fmla="*/ 0 w 2986629"/>
                <a:gd name="connsiteY3" fmla="*/ 0 h 1864154"/>
                <a:gd name="connsiteX4" fmla="*/ 2781436 w 2986629"/>
                <a:gd name="connsiteY4" fmla="*/ 1755247 h 186415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74201 w 2837069"/>
                <a:gd name="connsiteY0" fmla="*/ 1772961 h 1780640"/>
                <a:gd name="connsiteX1" fmla="*/ 2837069 w 2837069"/>
                <a:gd name="connsiteY1" fmla="*/ 1729072 h 1780640"/>
                <a:gd name="connsiteX2" fmla="*/ 1380737 w 2837069"/>
                <a:gd name="connsiteY2" fmla="*/ 361296 h 1780640"/>
                <a:gd name="connsiteX3" fmla="*/ 0 w 2837069"/>
                <a:gd name="connsiteY3" fmla="*/ 0 h 1780640"/>
                <a:gd name="connsiteX4" fmla="*/ 2774201 w 2837069"/>
                <a:gd name="connsiteY4" fmla="*/ 1772961 h 1780640"/>
                <a:gd name="connsiteX0" fmla="*/ 2781436 w 2837069"/>
                <a:gd name="connsiteY0" fmla="*/ 1766926 h 1775206"/>
                <a:gd name="connsiteX1" fmla="*/ 2837069 w 2837069"/>
                <a:gd name="connsiteY1" fmla="*/ 1729072 h 1775206"/>
                <a:gd name="connsiteX2" fmla="*/ 1380737 w 2837069"/>
                <a:gd name="connsiteY2" fmla="*/ 361296 h 1775206"/>
                <a:gd name="connsiteX3" fmla="*/ 0 w 2837069"/>
                <a:gd name="connsiteY3" fmla="*/ 0 h 1775206"/>
                <a:gd name="connsiteX4" fmla="*/ 2781436 w 2837069"/>
                <a:gd name="connsiteY4" fmla="*/ 1766926 h 1775206"/>
                <a:gd name="connsiteX0" fmla="*/ 2774202 w 2837069"/>
                <a:gd name="connsiteY0" fmla="*/ 1760890 h 1769871"/>
                <a:gd name="connsiteX1" fmla="*/ 2837069 w 2837069"/>
                <a:gd name="connsiteY1" fmla="*/ 1729072 h 1769871"/>
                <a:gd name="connsiteX2" fmla="*/ 1380737 w 2837069"/>
                <a:gd name="connsiteY2" fmla="*/ 361296 h 1769871"/>
                <a:gd name="connsiteX3" fmla="*/ 0 w 2837069"/>
                <a:gd name="connsiteY3" fmla="*/ 0 h 1769871"/>
                <a:gd name="connsiteX4" fmla="*/ 2774202 w 2837069"/>
                <a:gd name="connsiteY4" fmla="*/ 1760890 h 1769871"/>
                <a:gd name="connsiteX0" fmla="*/ 2776614 w 2837069"/>
                <a:gd name="connsiteY0" fmla="*/ 1757872 h 1767248"/>
                <a:gd name="connsiteX1" fmla="*/ 2837069 w 2837069"/>
                <a:gd name="connsiteY1" fmla="*/ 1729072 h 1767248"/>
                <a:gd name="connsiteX2" fmla="*/ 1380737 w 2837069"/>
                <a:gd name="connsiteY2" fmla="*/ 361296 h 1767248"/>
                <a:gd name="connsiteX3" fmla="*/ 0 w 2837069"/>
                <a:gd name="connsiteY3" fmla="*/ 0 h 1767248"/>
                <a:gd name="connsiteX4" fmla="*/ 2776614 w 2837069"/>
                <a:gd name="connsiteY4" fmla="*/ 1757872 h 1767248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7069" h="1757872">
                  <a:moveTo>
                    <a:pt x="2776614" y="1757872"/>
                  </a:moveTo>
                  <a:cubicBezTo>
                    <a:pt x="2786995" y="1747541"/>
                    <a:pt x="2826143" y="1734678"/>
                    <a:pt x="2837069" y="1729072"/>
                  </a:cubicBezTo>
                  <a:cubicBezTo>
                    <a:pt x="2306735" y="1123663"/>
                    <a:pt x="1341953" y="1369911"/>
                    <a:pt x="1380737" y="361296"/>
                  </a:cubicBezTo>
                  <a:lnTo>
                    <a:pt x="0" y="0"/>
                  </a:lnTo>
                  <a:cubicBezTo>
                    <a:pt x="46787" y="1048043"/>
                    <a:pt x="839290" y="1179016"/>
                    <a:pt x="2776614" y="175787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7" name="Group 2">
            <a:extLst>
              <a:ext uri="{FF2B5EF4-FFF2-40B4-BE49-F238E27FC236}">
                <a16:creationId xmlns="" xmlns:a16="http://schemas.microsoft.com/office/drawing/2014/main" id="{F4BC69B7-E339-4833-AFB4-341DDE27D471}"/>
              </a:ext>
            </a:extLst>
          </p:cNvPr>
          <p:cNvGrpSpPr/>
          <p:nvPr/>
        </p:nvGrpSpPr>
        <p:grpSpPr>
          <a:xfrm rot="16200000">
            <a:off x="2239958" y="1408111"/>
            <a:ext cx="1500200" cy="928697"/>
            <a:chOff x="743935" y="4751668"/>
            <a:chExt cx="788280" cy="1587894"/>
          </a:xfrm>
        </p:grpSpPr>
        <p:grpSp>
          <p:nvGrpSpPr>
            <p:cNvPr id="8" name="Group 3">
              <a:extLst>
                <a:ext uri="{FF2B5EF4-FFF2-40B4-BE49-F238E27FC236}">
                  <a16:creationId xmlns="" xmlns:a16="http://schemas.microsoft.com/office/drawing/2014/main" id="{B5DA9C7E-E20F-4D0C-B801-908B66B604DB}"/>
                </a:ext>
              </a:extLst>
            </p:cNvPr>
            <p:cNvGrpSpPr/>
            <p:nvPr/>
          </p:nvGrpSpPr>
          <p:grpSpPr>
            <a:xfrm>
              <a:off x="752129" y="5532922"/>
              <a:ext cx="780084" cy="806640"/>
              <a:chOff x="2195736" y="5121188"/>
              <a:chExt cx="901189" cy="931868"/>
            </a:xfrm>
          </p:grpSpPr>
          <p:sp>
            <p:nvSpPr>
              <p:cNvPr id="32" name="Rectangle 8">
                <a:extLst>
                  <a:ext uri="{FF2B5EF4-FFF2-40B4-BE49-F238E27FC236}">
                    <a16:creationId xmlns="" xmlns:a16="http://schemas.microsoft.com/office/drawing/2014/main" id="{4EC030E4-D870-404B-BDB0-C3E92A8A3DA7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901189" cy="90010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Rectangle 8">
                <a:extLst>
                  <a:ext uri="{FF2B5EF4-FFF2-40B4-BE49-F238E27FC236}">
                    <a16:creationId xmlns="" xmlns:a16="http://schemas.microsoft.com/office/drawing/2014/main" id="{0FFE3D18-86DA-45CA-A61B-46116807BD50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679522" cy="893666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Rectangle 8">
                <a:extLst>
                  <a:ext uri="{FF2B5EF4-FFF2-40B4-BE49-F238E27FC236}">
                    <a16:creationId xmlns="" xmlns:a16="http://schemas.microsoft.com/office/drawing/2014/main" id="{868C074A-6ACE-4E70-A167-AD3EF025BAEA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450922" cy="89494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" name="Rectangle 8">
                <a:extLst>
                  <a:ext uri="{FF2B5EF4-FFF2-40B4-BE49-F238E27FC236}">
                    <a16:creationId xmlns="" xmlns:a16="http://schemas.microsoft.com/office/drawing/2014/main" id="{721D350F-ACC8-4928-9746-ADF21BD4116D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448123" cy="895953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Rectangle 8">
                <a:extLst>
                  <a:ext uri="{FF2B5EF4-FFF2-40B4-BE49-F238E27FC236}">
                    <a16:creationId xmlns="" xmlns:a16="http://schemas.microsoft.com/office/drawing/2014/main" id="{10042E9B-EABB-4FE3-B3C8-67833B1DCD1B}"/>
                  </a:ext>
                </a:extLst>
              </p:cNvPr>
              <p:cNvSpPr/>
              <p:nvPr/>
            </p:nvSpPr>
            <p:spPr>
              <a:xfrm>
                <a:off x="2542419" y="5815404"/>
                <a:ext cx="203587" cy="237652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grpSp>
          <p:nvGrpSpPr>
            <p:cNvPr id="9" name="Group 4">
              <a:extLst>
                <a:ext uri="{FF2B5EF4-FFF2-40B4-BE49-F238E27FC236}">
                  <a16:creationId xmlns="" xmlns:a16="http://schemas.microsoft.com/office/drawing/2014/main" id="{A616F546-E641-4B81-B780-26E65F7829E2}"/>
                </a:ext>
              </a:extLst>
            </p:cNvPr>
            <p:cNvGrpSpPr/>
            <p:nvPr/>
          </p:nvGrpSpPr>
          <p:grpSpPr>
            <a:xfrm>
              <a:off x="743935" y="4751668"/>
              <a:ext cx="788280" cy="874751"/>
              <a:chOff x="5772066" y="1372502"/>
              <a:chExt cx="2314582" cy="3424652"/>
            </a:xfrm>
          </p:grpSpPr>
          <p:sp>
            <p:nvSpPr>
              <p:cNvPr id="28" name="Rectangle 2">
                <a:extLst>
                  <a:ext uri="{FF2B5EF4-FFF2-40B4-BE49-F238E27FC236}">
                    <a16:creationId xmlns="" xmlns:a16="http://schemas.microsoft.com/office/drawing/2014/main" id="{C5473642-B7F5-4DAD-8902-A86C339B24BF}"/>
                  </a:ext>
                </a:extLst>
              </p:cNvPr>
              <p:cNvSpPr/>
              <p:nvPr/>
            </p:nvSpPr>
            <p:spPr>
              <a:xfrm>
                <a:off x="5772066" y="1372504"/>
                <a:ext cx="661309" cy="3424645"/>
              </a:xfrm>
              <a:custGeom>
                <a:avLst/>
                <a:gdLst>
                  <a:gd name="connsiteX0" fmla="*/ 0 w 571061"/>
                  <a:gd name="connsiteY0" fmla="*/ 171025 h 4392488"/>
                  <a:gd name="connsiteX1" fmla="*/ 571061 w 571061"/>
                  <a:gd name="connsiteY1" fmla="*/ 0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171025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171025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171025"/>
                    </a:ln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" name="Rectangle 2">
                <a:extLst>
                  <a:ext uri="{FF2B5EF4-FFF2-40B4-BE49-F238E27FC236}">
                    <a16:creationId xmlns="" xmlns:a16="http://schemas.microsoft.com/office/drawing/2014/main" id="{D2A20659-1DAE-41F4-A97C-5224BA4575BC}"/>
                  </a:ext>
                </a:extLst>
              </p:cNvPr>
              <p:cNvSpPr/>
              <p:nvPr/>
            </p:nvSpPr>
            <p:spPr>
              <a:xfrm>
                <a:off x="6367205" y="1372502"/>
                <a:ext cx="617260" cy="3424644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" name="Rectangle 2">
                <a:extLst>
                  <a:ext uri="{FF2B5EF4-FFF2-40B4-BE49-F238E27FC236}">
                    <a16:creationId xmlns="" xmlns:a16="http://schemas.microsoft.com/office/drawing/2014/main" id="{8769A4E7-FBB4-4CBE-AF53-C33928B6503A}"/>
                  </a:ext>
                </a:extLst>
              </p:cNvPr>
              <p:cNvSpPr/>
              <p:nvPr/>
            </p:nvSpPr>
            <p:spPr>
              <a:xfrm>
                <a:off x="6938259" y="1372502"/>
                <a:ext cx="571061" cy="3424647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Rectangle 2">
                <a:extLst>
                  <a:ext uri="{FF2B5EF4-FFF2-40B4-BE49-F238E27FC236}">
                    <a16:creationId xmlns="" xmlns:a16="http://schemas.microsoft.com/office/drawing/2014/main" id="{4AA991C7-B120-4244-B729-4B5B2160EA71}"/>
                  </a:ext>
                </a:extLst>
              </p:cNvPr>
              <p:cNvSpPr/>
              <p:nvPr/>
            </p:nvSpPr>
            <p:spPr>
              <a:xfrm>
                <a:off x="7509332" y="1738190"/>
                <a:ext cx="577316" cy="3058964"/>
              </a:xfrm>
              <a:custGeom>
                <a:avLst/>
                <a:gdLst>
                  <a:gd name="connsiteX0" fmla="*/ 0 w 571061"/>
                  <a:gd name="connsiteY0" fmla="*/ 0 h 4392488"/>
                  <a:gd name="connsiteX1" fmla="*/ 571061 w 571061"/>
                  <a:gd name="connsiteY1" fmla="*/ 346732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  <a:gd name="connsiteX0" fmla="*/ 0 w 571061"/>
                  <a:gd name="connsiteY0" fmla="*/ 0 h 4392488"/>
                  <a:gd name="connsiteX1" fmla="*/ 562694 w 571061"/>
                  <a:gd name="connsiteY1" fmla="*/ 416078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62694" y="416078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11" name="그룹 7">
            <a:extLst>
              <a:ext uri="{FF2B5EF4-FFF2-40B4-BE49-F238E27FC236}">
                <a16:creationId xmlns="" xmlns:a16="http://schemas.microsoft.com/office/drawing/2014/main" id="{7C24878C-3383-4279-B268-67DCF614F491}"/>
              </a:ext>
            </a:extLst>
          </p:cNvPr>
          <p:cNvGrpSpPr/>
          <p:nvPr/>
        </p:nvGrpSpPr>
        <p:grpSpPr>
          <a:xfrm rot="16200000">
            <a:off x="1346985" y="1229516"/>
            <a:ext cx="1500197" cy="1285884"/>
            <a:chOff x="3661309" y="2635126"/>
            <a:chExt cx="1500195" cy="1024943"/>
          </a:xfrm>
        </p:grpSpPr>
        <p:sp>
          <p:nvSpPr>
            <p:cNvPr id="38" name="Freeform 64">
              <a:extLst>
                <a:ext uri="{FF2B5EF4-FFF2-40B4-BE49-F238E27FC236}">
                  <a16:creationId xmlns="" xmlns:a16="http://schemas.microsoft.com/office/drawing/2014/main" id="{3B820578-6731-4BE2-A6BF-16A01BB3A442}"/>
                </a:ext>
              </a:extLst>
            </p:cNvPr>
            <p:cNvSpPr/>
            <p:nvPr/>
          </p:nvSpPr>
          <p:spPr>
            <a:xfrm>
              <a:off x="4051039" y="3016332"/>
              <a:ext cx="371104" cy="511846"/>
            </a:xfrm>
            <a:custGeom>
              <a:avLst/>
              <a:gdLst>
                <a:gd name="connsiteX0" fmla="*/ 29688 w 290946"/>
                <a:gd name="connsiteY0" fmla="*/ 0 h 599704"/>
                <a:gd name="connsiteX1" fmla="*/ 0 w 290946"/>
                <a:gd name="connsiteY1" fmla="*/ 593766 h 599704"/>
                <a:gd name="connsiteX2" fmla="*/ 290946 w 290946"/>
                <a:gd name="connsiteY2" fmla="*/ 599704 h 599704"/>
                <a:gd name="connsiteX3" fmla="*/ 29688 w 290946"/>
                <a:gd name="connsiteY3" fmla="*/ 0 h 599704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65314 w 290946"/>
                <a:gd name="connsiteY0" fmla="*/ 0 h 546266"/>
                <a:gd name="connsiteX1" fmla="*/ 0 w 290946"/>
                <a:gd name="connsiteY1" fmla="*/ 540328 h 546266"/>
                <a:gd name="connsiteX2" fmla="*/ 290946 w 290946"/>
                <a:gd name="connsiteY2" fmla="*/ 546266 h 546266"/>
                <a:gd name="connsiteX3" fmla="*/ 65314 w 290946"/>
                <a:gd name="connsiteY3" fmla="*/ 0 h 546266"/>
                <a:gd name="connsiteX0" fmla="*/ 79875 w 305507"/>
                <a:gd name="connsiteY0" fmla="*/ 0 h 546266"/>
                <a:gd name="connsiteX1" fmla="*/ 14561 w 305507"/>
                <a:gd name="connsiteY1" fmla="*/ 540328 h 546266"/>
                <a:gd name="connsiteX2" fmla="*/ 305507 w 305507"/>
                <a:gd name="connsiteY2" fmla="*/ 546266 h 546266"/>
                <a:gd name="connsiteX3" fmla="*/ 79875 w 305507"/>
                <a:gd name="connsiteY3" fmla="*/ 0 h 546266"/>
                <a:gd name="connsiteX0" fmla="*/ 86136 w 311768"/>
                <a:gd name="connsiteY0" fmla="*/ 0 h 546266"/>
                <a:gd name="connsiteX1" fmla="*/ 20822 w 311768"/>
                <a:gd name="connsiteY1" fmla="*/ 540328 h 546266"/>
                <a:gd name="connsiteX2" fmla="*/ 311768 w 311768"/>
                <a:gd name="connsiteY2" fmla="*/ 546266 h 546266"/>
                <a:gd name="connsiteX3" fmla="*/ 86136 w 311768"/>
                <a:gd name="connsiteY3" fmla="*/ 0 h 546266"/>
                <a:gd name="connsiteX0" fmla="*/ 90558 w 316190"/>
                <a:gd name="connsiteY0" fmla="*/ 0 h 546266"/>
                <a:gd name="connsiteX1" fmla="*/ 25244 w 316190"/>
                <a:gd name="connsiteY1" fmla="*/ 540328 h 546266"/>
                <a:gd name="connsiteX2" fmla="*/ 316190 w 316190"/>
                <a:gd name="connsiteY2" fmla="*/ 546266 h 546266"/>
                <a:gd name="connsiteX3" fmla="*/ 90558 w 316190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98413 w 294357"/>
                <a:gd name="connsiteY0" fmla="*/ 0 h 469077"/>
                <a:gd name="connsiteX1" fmla="*/ 3411 w 294357"/>
                <a:gd name="connsiteY1" fmla="*/ 463139 h 469077"/>
                <a:gd name="connsiteX2" fmla="*/ 294357 w 294357"/>
                <a:gd name="connsiteY2" fmla="*/ 469077 h 469077"/>
                <a:gd name="connsiteX3" fmla="*/ 98413 w 294357"/>
                <a:gd name="connsiteY3" fmla="*/ 0 h 469077"/>
                <a:gd name="connsiteX0" fmla="*/ 97100 w 293044"/>
                <a:gd name="connsiteY0" fmla="*/ 0 h 469077"/>
                <a:gd name="connsiteX1" fmla="*/ 2098 w 293044"/>
                <a:gd name="connsiteY1" fmla="*/ 463139 h 469077"/>
                <a:gd name="connsiteX2" fmla="*/ 293044 w 293044"/>
                <a:gd name="connsiteY2" fmla="*/ 469077 h 469077"/>
                <a:gd name="connsiteX3" fmla="*/ 97100 w 293044"/>
                <a:gd name="connsiteY3" fmla="*/ 0 h 469077"/>
                <a:gd name="connsiteX0" fmla="*/ 74381 w 294075"/>
                <a:gd name="connsiteY0" fmla="*/ 0 h 504703"/>
                <a:gd name="connsiteX1" fmla="*/ 3129 w 294075"/>
                <a:gd name="connsiteY1" fmla="*/ 498765 h 504703"/>
                <a:gd name="connsiteX2" fmla="*/ 294075 w 294075"/>
                <a:gd name="connsiteY2" fmla="*/ 504703 h 504703"/>
                <a:gd name="connsiteX3" fmla="*/ 74381 w 294075"/>
                <a:gd name="connsiteY3" fmla="*/ 0 h 504703"/>
                <a:gd name="connsiteX0" fmla="*/ 73214 w 292908"/>
                <a:gd name="connsiteY0" fmla="*/ 0 h 504703"/>
                <a:gd name="connsiteX1" fmla="*/ 1962 w 292908"/>
                <a:gd name="connsiteY1" fmla="*/ 498765 h 504703"/>
                <a:gd name="connsiteX2" fmla="*/ 292908 w 292908"/>
                <a:gd name="connsiteY2" fmla="*/ 504703 h 504703"/>
                <a:gd name="connsiteX3" fmla="*/ 73214 w 292908"/>
                <a:gd name="connsiteY3" fmla="*/ 0 h 504703"/>
                <a:gd name="connsiteX0" fmla="*/ 71252 w 290946"/>
                <a:gd name="connsiteY0" fmla="*/ 0 h 504703"/>
                <a:gd name="connsiteX1" fmla="*/ 0 w 290946"/>
                <a:gd name="connsiteY1" fmla="*/ 498765 h 504703"/>
                <a:gd name="connsiteX2" fmla="*/ 290946 w 290946"/>
                <a:gd name="connsiteY2" fmla="*/ 504703 h 504703"/>
                <a:gd name="connsiteX3" fmla="*/ 71252 w 290946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3158 w 298090"/>
                <a:gd name="connsiteY0" fmla="*/ 0 h 508290"/>
                <a:gd name="connsiteX1" fmla="*/ 0 w 298090"/>
                <a:gd name="connsiteY1" fmla="*/ 508290 h 508290"/>
                <a:gd name="connsiteX2" fmla="*/ 298090 w 298090"/>
                <a:gd name="connsiteY2" fmla="*/ 504703 h 508290"/>
                <a:gd name="connsiteX3" fmla="*/ 83158 w 298090"/>
                <a:gd name="connsiteY3" fmla="*/ 0 h 508290"/>
                <a:gd name="connsiteX0" fmla="*/ 8315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8315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9443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9443 w 302852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571" h="511846">
                  <a:moveTo>
                    <a:pt x="109443" y="0"/>
                  </a:moveTo>
                  <a:cubicBezTo>
                    <a:pt x="159108" y="251021"/>
                    <a:pt x="7516" y="353169"/>
                    <a:pt x="0" y="508290"/>
                  </a:cubicBezTo>
                  <a:lnTo>
                    <a:pt x="296571" y="511846"/>
                  </a:lnTo>
                  <a:cubicBezTo>
                    <a:pt x="294705" y="373243"/>
                    <a:pt x="260792" y="217684"/>
                    <a:pt x="109443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9" name="Freeform 65">
              <a:extLst>
                <a:ext uri="{FF2B5EF4-FFF2-40B4-BE49-F238E27FC236}">
                  <a16:creationId xmlns="" xmlns:a16="http://schemas.microsoft.com/office/drawing/2014/main" id="{EB103E14-8E84-477F-BE1D-6388FEF64999}"/>
                </a:ext>
              </a:extLst>
            </p:cNvPr>
            <p:cNvSpPr/>
            <p:nvPr/>
          </p:nvSpPr>
          <p:spPr>
            <a:xfrm>
              <a:off x="3661309" y="3037007"/>
              <a:ext cx="544272" cy="537633"/>
            </a:xfrm>
            <a:custGeom>
              <a:avLst/>
              <a:gdLst>
                <a:gd name="connsiteX0" fmla="*/ 0 w 338447"/>
                <a:gd name="connsiteY0" fmla="*/ 498764 h 540328"/>
                <a:gd name="connsiteX1" fmla="*/ 338447 w 338447"/>
                <a:gd name="connsiteY1" fmla="*/ 0 h 540328"/>
                <a:gd name="connsiteX2" fmla="*/ 296883 w 338447"/>
                <a:gd name="connsiteY2" fmla="*/ 540328 h 540328"/>
                <a:gd name="connsiteX3" fmla="*/ 0 w 338447"/>
                <a:gd name="connsiteY3" fmla="*/ 498764 h 540328"/>
                <a:gd name="connsiteX0" fmla="*/ 0 w 332510"/>
                <a:gd name="connsiteY0" fmla="*/ 617517 h 617517"/>
                <a:gd name="connsiteX1" fmla="*/ 332510 w 332510"/>
                <a:gd name="connsiteY1" fmla="*/ 0 h 617517"/>
                <a:gd name="connsiteX2" fmla="*/ 290946 w 332510"/>
                <a:gd name="connsiteY2" fmla="*/ 540328 h 617517"/>
                <a:gd name="connsiteX3" fmla="*/ 0 w 332510"/>
                <a:gd name="connsiteY3" fmla="*/ 617517 h 617517"/>
                <a:gd name="connsiteX0" fmla="*/ 0 w 332510"/>
                <a:gd name="connsiteY0" fmla="*/ 587828 h 587828"/>
                <a:gd name="connsiteX1" fmla="*/ 332510 w 332510"/>
                <a:gd name="connsiteY1" fmla="*/ 0 h 587828"/>
                <a:gd name="connsiteX2" fmla="*/ 290946 w 332510"/>
                <a:gd name="connsiteY2" fmla="*/ 540328 h 587828"/>
                <a:gd name="connsiteX3" fmla="*/ 0 w 332510"/>
                <a:gd name="connsiteY3" fmla="*/ 587828 h 587828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302821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96648"/>
                <a:gd name="connsiteY0" fmla="*/ 564232 h 564232"/>
                <a:gd name="connsiteX1" fmla="*/ 396648 w 396648"/>
                <a:gd name="connsiteY1" fmla="*/ 0 h 564232"/>
                <a:gd name="connsiteX2" fmla="*/ 295677 w 396648"/>
                <a:gd name="connsiteY2" fmla="*/ 504857 h 564232"/>
                <a:gd name="connsiteX3" fmla="*/ 0 w 396648"/>
                <a:gd name="connsiteY3" fmla="*/ 564232 h 564232"/>
                <a:gd name="connsiteX0" fmla="*/ 0 w 405008"/>
                <a:gd name="connsiteY0" fmla="*/ 564232 h 564232"/>
                <a:gd name="connsiteX1" fmla="*/ 396648 w 405008"/>
                <a:gd name="connsiteY1" fmla="*/ 0 h 564232"/>
                <a:gd name="connsiteX2" fmla="*/ 295677 w 405008"/>
                <a:gd name="connsiteY2" fmla="*/ 504857 h 564232"/>
                <a:gd name="connsiteX3" fmla="*/ 0 w 405008"/>
                <a:gd name="connsiteY3" fmla="*/ 564232 h 564232"/>
                <a:gd name="connsiteX0" fmla="*/ 0 w 405233"/>
                <a:gd name="connsiteY0" fmla="*/ 564232 h 564232"/>
                <a:gd name="connsiteX1" fmla="*/ 396648 w 405233"/>
                <a:gd name="connsiteY1" fmla="*/ 0 h 564232"/>
                <a:gd name="connsiteX2" fmla="*/ 295677 w 405233"/>
                <a:gd name="connsiteY2" fmla="*/ 504857 h 564232"/>
                <a:gd name="connsiteX3" fmla="*/ 0 w 405233"/>
                <a:gd name="connsiteY3" fmla="*/ 564232 h 564232"/>
                <a:gd name="connsiteX0" fmla="*/ 0 w 414413"/>
                <a:gd name="connsiteY0" fmla="*/ 561214 h 561214"/>
                <a:gd name="connsiteX1" fmla="*/ 406294 w 414413"/>
                <a:gd name="connsiteY1" fmla="*/ 0 h 561214"/>
                <a:gd name="connsiteX2" fmla="*/ 295677 w 414413"/>
                <a:gd name="connsiteY2" fmla="*/ 501839 h 561214"/>
                <a:gd name="connsiteX3" fmla="*/ 0 w 414413"/>
                <a:gd name="connsiteY3" fmla="*/ 561214 h 561214"/>
                <a:gd name="connsiteX0" fmla="*/ 0 w 414413"/>
                <a:gd name="connsiteY0" fmla="*/ 529773 h 529773"/>
                <a:gd name="connsiteX1" fmla="*/ 406294 w 414413"/>
                <a:gd name="connsiteY1" fmla="*/ 0 h 529773"/>
                <a:gd name="connsiteX2" fmla="*/ 295677 w 414413"/>
                <a:gd name="connsiteY2" fmla="*/ 501839 h 529773"/>
                <a:gd name="connsiteX3" fmla="*/ 0 w 414413"/>
                <a:gd name="connsiteY3" fmla="*/ 529773 h 529773"/>
                <a:gd name="connsiteX0" fmla="*/ 0 w 414413"/>
                <a:gd name="connsiteY0" fmla="*/ 516673 h 516673"/>
                <a:gd name="connsiteX1" fmla="*/ 406294 w 414413"/>
                <a:gd name="connsiteY1" fmla="*/ 0 h 516673"/>
                <a:gd name="connsiteX2" fmla="*/ 295677 w 414413"/>
                <a:gd name="connsiteY2" fmla="*/ 501839 h 516673"/>
                <a:gd name="connsiteX3" fmla="*/ 0 w 414413"/>
                <a:gd name="connsiteY3" fmla="*/ 516673 h 516673"/>
                <a:gd name="connsiteX0" fmla="*/ 0 w 412319"/>
                <a:gd name="connsiteY0" fmla="*/ 532393 h 532393"/>
                <a:gd name="connsiteX1" fmla="*/ 404200 w 412319"/>
                <a:gd name="connsiteY1" fmla="*/ 0 h 532393"/>
                <a:gd name="connsiteX2" fmla="*/ 293583 w 412319"/>
                <a:gd name="connsiteY2" fmla="*/ 501839 h 532393"/>
                <a:gd name="connsiteX3" fmla="*/ 0 w 412319"/>
                <a:gd name="connsiteY3" fmla="*/ 532393 h 53239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1866"/>
                <a:gd name="connsiteY0" fmla="*/ 537633 h 537633"/>
                <a:gd name="connsiteX1" fmla="*/ 404200 w 411866"/>
                <a:gd name="connsiteY1" fmla="*/ 0 h 537633"/>
                <a:gd name="connsiteX2" fmla="*/ 283113 w 411866"/>
                <a:gd name="connsiteY2" fmla="*/ 415377 h 537633"/>
                <a:gd name="connsiteX3" fmla="*/ 0 w 411866"/>
                <a:gd name="connsiteY3" fmla="*/ 537633 h 537633"/>
                <a:gd name="connsiteX0" fmla="*/ 0 w 412224"/>
                <a:gd name="connsiteY0" fmla="*/ 537633 h 537633"/>
                <a:gd name="connsiteX1" fmla="*/ 404200 w 412224"/>
                <a:gd name="connsiteY1" fmla="*/ 0 h 537633"/>
                <a:gd name="connsiteX2" fmla="*/ 291489 w 412224"/>
                <a:gd name="connsiteY2" fmla="*/ 499219 h 537633"/>
                <a:gd name="connsiteX3" fmla="*/ 0 w 412224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4413"/>
                <a:gd name="connsiteY0" fmla="*/ 537633 h 537633"/>
                <a:gd name="connsiteX1" fmla="*/ 406294 w 414413"/>
                <a:gd name="connsiteY1" fmla="*/ 0 h 537633"/>
                <a:gd name="connsiteX2" fmla="*/ 295677 w 414413"/>
                <a:gd name="connsiteY2" fmla="*/ 507079 h 537633"/>
                <a:gd name="connsiteX3" fmla="*/ 0 w 414413"/>
                <a:gd name="connsiteY3" fmla="*/ 537633 h 537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413" h="537633">
                  <a:moveTo>
                    <a:pt x="0" y="537633"/>
                  </a:moveTo>
                  <a:cubicBezTo>
                    <a:pt x="1" y="311605"/>
                    <a:pt x="262862" y="287234"/>
                    <a:pt x="406294" y="0"/>
                  </a:cubicBezTo>
                  <a:cubicBezTo>
                    <a:pt x="450022" y="243815"/>
                    <a:pt x="303223" y="304734"/>
                    <a:pt x="295677" y="507079"/>
                  </a:cubicBezTo>
                  <a:lnTo>
                    <a:pt x="0" y="537633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0" name="Freeform 34">
              <a:extLst>
                <a:ext uri="{FF2B5EF4-FFF2-40B4-BE49-F238E27FC236}">
                  <a16:creationId xmlns="" xmlns:a16="http://schemas.microsoft.com/office/drawing/2014/main" id="{0EAFB57D-F470-47D1-AFEA-B736960AB817}"/>
                </a:ext>
              </a:extLst>
            </p:cNvPr>
            <p:cNvSpPr/>
            <p:nvPr/>
          </p:nvSpPr>
          <p:spPr>
            <a:xfrm>
              <a:off x="3924127" y="2759347"/>
              <a:ext cx="872924" cy="769532"/>
            </a:xfrm>
            <a:custGeom>
              <a:avLst/>
              <a:gdLst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1159"/>
                <a:gd name="connsiteX1" fmla="*/ 400135 w 697634"/>
                <a:gd name="connsiteY1" fmla="*/ 751159 h 751159"/>
                <a:gd name="connsiteX2" fmla="*/ 0 w 697634"/>
                <a:gd name="connsiteY2" fmla="*/ 0 h 751159"/>
                <a:gd name="connsiteX3" fmla="*/ 697634 w 697634"/>
                <a:gd name="connsiteY3" fmla="*/ 749208 h 751159"/>
                <a:gd name="connsiteX0" fmla="*/ 700015 w 700015"/>
                <a:gd name="connsiteY0" fmla="*/ 763496 h 763496"/>
                <a:gd name="connsiteX1" fmla="*/ 400135 w 700015"/>
                <a:gd name="connsiteY1" fmla="*/ 751159 h 763496"/>
                <a:gd name="connsiteX2" fmla="*/ 0 w 700015"/>
                <a:gd name="connsiteY2" fmla="*/ 0 h 763496"/>
                <a:gd name="connsiteX3" fmla="*/ 700015 w 700015"/>
                <a:gd name="connsiteY3" fmla="*/ 763496 h 763496"/>
                <a:gd name="connsiteX0" fmla="*/ 697603 w 697603"/>
                <a:gd name="connsiteY0" fmla="*/ 769532 h 769532"/>
                <a:gd name="connsiteX1" fmla="*/ 397723 w 697603"/>
                <a:gd name="connsiteY1" fmla="*/ 75719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603" h="769532">
                  <a:moveTo>
                    <a:pt x="697603" y="769532"/>
                  </a:moveTo>
                  <a:lnTo>
                    <a:pt x="397723" y="759815"/>
                  </a:lnTo>
                  <a:cubicBezTo>
                    <a:pt x="394664" y="601690"/>
                    <a:pt x="301785" y="317739"/>
                    <a:pt x="0" y="0"/>
                  </a:cubicBezTo>
                  <a:cubicBezTo>
                    <a:pt x="435554" y="314467"/>
                    <a:pt x="689236" y="622966"/>
                    <a:pt x="697603" y="769532"/>
                  </a:cubicBez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1" name="Freeform 33">
              <a:extLst>
                <a:ext uri="{FF2B5EF4-FFF2-40B4-BE49-F238E27FC236}">
                  <a16:creationId xmlns="" xmlns:a16="http://schemas.microsoft.com/office/drawing/2014/main" id="{EF25E55F-5675-4168-9732-F276B071C2D8}"/>
                </a:ext>
              </a:extLst>
            </p:cNvPr>
            <p:cNvSpPr/>
            <p:nvPr/>
          </p:nvSpPr>
          <p:spPr>
            <a:xfrm>
              <a:off x="3712365" y="2635126"/>
              <a:ext cx="1449139" cy="1024943"/>
            </a:xfrm>
            <a:custGeom>
              <a:avLst/>
              <a:gdLst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719092 w 994299"/>
                <a:gd name="connsiteY2" fmla="*/ 781235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684423 w 994299"/>
                <a:gd name="connsiteY2" fmla="*/ 763900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63900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76901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76964"/>
                <a:gd name="connsiteY0" fmla="*/ 88777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46230 w 976964"/>
                <a:gd name="connsiteY4" fmla="*/ 88777 h 777322"/>
                <a:gd name="connsiteX0" fmla="*/ 372232 w 976964"/>
                <a:gd name="connsiteY0" fmla="*/ 119112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72232 w 976964"/>
                <a:gd name="connsiteY4" fmla="*/ 119112 h 777322"/>
                <a:gd name="connsiteX0" fmla="*/ 354897 w 976964"/>
                <a:gd name="connsiteY0" fmla="*/ 106111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54897 w 976964"/>
                <a:gd name="connsiteY4" fmla="*/ 106111 h 777322"/>
                <a:gd name="connsiteX0" fmla="*/ 337562 w 976964"/>
                <a:gd name="connsiteY0" fmla="*/ 136446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37562 w 976964"/>
                <a:gd name="connsiteY4" fmla="*/ 136446 h 777322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58903 w 1111306"/>
                <a:gd name="connsiteY0" fmla="*/ 197118 h 937667"/>
                <a:gd name="connsiteX1" fmla="*/ 1111306 w 1111306"/>
                <a:gd name="connsiteY1" fmla="*/ 937667 h 937667"/>
                <a:gd name="connsiteX2" fmla="*/ 818765 w 1111306"/>
                <a:gd name="connsiteY2" fmla="*/ 802903 h 937667"/>
                <a:gd name="connsiteX3" fmla="*/ 0 w 1111306"/>
                <a:gd name="connsiteY3" fmla="*/ 0 h 937667"/>
                <a:gd name="connsiteX4" fmla="*/ 458903 w 1111306"/>
                <a:gd name="connsiteY4" fmla="*/ 197118 h 937667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74788"/>
                <a:gd name="connsiteY0" fmla="*/ 0 h 1016531"/>
                <a:gd name="connsiteX1" fmla="*/ 1174788 w 1174788"/>
                <a:gd name="connsiteY1" fmla="*/ 1016531 h 1016531"/>
                <a:gd name="connsiteX2" fmla="*/ 882247 w 1174788"/>
                <a:gd name="connsiteY2" fmla="*/ 881767 h 1016531"/>
                <a:gd name="connsiteX3" fmla="*/ 0 w 1174788"/>
                <a:gd name="connsiteY3" fmla="*/ 0 h 1016531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82247 w 1165263"/>
                <a:gd name="connsiteY2" fmla="*/ 881767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21293"/>
                <a:gd name="connsiteX1" fmla="*/ 1165263 w 1165263"/>
                <a:gd name="connsiteY1" fmla="*/ 1021293 h 1021293"/>
                <a:gd name="connsiteX2" fmla="*/ 875103 w 1165263"/>
                <a:gd name="connsiteY2" fmla="*/ 884149 h 1021293"/>
                <a:gd name="connsiteX3" fmla="*/ 0 w 1165263"/>
                <a:gd name="connsiteY3" fmla="*/ 0 h 1021293"/>
                <a:gd name="connsiteX0" fmla="*/ 0 w 1172407"/>
                <a:gd name="connsiteY0" fmla="*/ 0 h 1018911"/>
                <a:gd name="connsiteX1" fmla="*/ 1172407 w 1172407"/>
                <a:gd name="connsiteY1" fmla="*/ 1018911 h 1018911"/>
                <a:gd name="connsiteX2" fmla="*/ 875103 w 1172407"/>
                <a:gd name="connsiteY2" fmla="*/ 884149 h 1018911"/>
                <a:gd name="connsiteX3" fmla="*/ 0 w 1172407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088" h="1024946">
                  <a:moveTo>
                    <a:pt x="0" y="0"/>
                  </a:moveTo>
                  <a:cubicBezTo>
                    <a:pt x="695995" y="281858"/>
                    <a:pt x="1149390" y="683745"/>
                    <a:pt x="1158088" y="1024946"/>
                  </a:cubicBezTo>
                  <a:lnTo>
                    <a:pt x="865547" y="890184"/>
                  </a:lnTo>
                  <a:cubicBezTo>
                    <a:pt x="825277" y="670457"/>
                    <a:pt x="447443" y="313352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2" name="Freeform 92">
            <a:extLst>
              <a:ext uri="{FF2B5EF4-FFF2-40B4-BE49-F238E27FC236}">
                <a16:creationId xmlns="" xmlns:a16="http://schemas.microsoft.com/office/drawing/2014/main" id="{AC8144E3-0C5F-4DEC-B6B1-DF2E2B461ABB}"/>
              </a:ext>
            </a:extLst>
          </p:cNvPr>
          <p:cNvSpPr/>
          <p:nvPr/>
        </p:nvSpPr>
        <p:spPr>
          <a:xfrm flipH="1">
            <a:off x="3454404" y="1836739"/>
            <a:ext cx="571504" cy="642942"/>
          </a:xfrm>
          <a:custGeom>
            <a:avLst/>
            <a:gdLst>
              <a:gd name="connsiteX0" fmla="*/ 0 w 757029"/>
              <a:gd name="connsiteY0" fmla="*/ 201059 h 282425"/>
              <a:gd name="connsiteX1" fmla="*/ 342900 w 757029"/>
              <a:gd name="connsiteY1" fmla="*/ 1034 h 282425"/>
              <a:gd name="connsiteX2" fmla="*/ 514350 w 757029"/>
              <a:gd name="connsiteY2" fmla="*/ 277259 h 282425"/>
              <a:gd name="connsiteX3" fmla="*/ 742950 w 757029"/>
              <a:gd name="connsiteY3" fmla="*/ 182009 h 282425"/>
              <a:gd name="connsiteX4" fmla="*/ 733425 w 757029"/>
              <a:gd name="connsiteY4" fmla="*/ 191534 h 282425"/>
              <a:gd name="connsiteX0" fmla="*/ 0 w 742950"/>
              <a:gd name="connsiteY0" fmla="*/ 201059 h 282425"/>
              <a:gd name="connsiteX1" fmla="*/ 342900 w 742950"/>
              <a:gd name="connsiteY1" fmla="*/ 1034 h 282425"/>
              <a:gd name="connsiteX2" fmla="*/ 514350 w 742950"/>
              <a:gd name="connsiteY2" fmla="*/ 277259 h 282425"/>
              <a:gd name="connsiteX3" fmla="*/ 742950 w 742950"/>
              <a:gd name="connsiteY3" fmla="*/ 182009 h 282425"/>
              <a:gd name="connsiteX0" fmla="*/ 0 w 742950"/>
              <a:gd name="connsiteY0" fmla="*/ 213115 h 282068"/>
              <a:gd name="connsiteX1" fmla="*/ 342900 w 742950"/>
              <a:gd name="connsiteY1" fmla="*/ 677 h 282068"/>
              <a:gd name="connsiteX2" fmla="*/ 514350 w 742950"/>
              <a:gd name="connsiteY2" fmla="*/ 276902 h 282068"/>
              <a:gd name="connsiteX3" fmla="*/ 742950 w 742950"/>
              <a:gd name="connsiteY3" fmla="*/ 181652 h 282068"/>
              <a:gd name="connsiteX0" fmla="*/ 0 w 742950"/>
              <a:gd name="connsiteY0" fmla="*/ 112016 h 177020"/>
              <a:gd name="connsiteX1" fmla="*/ 355313 w 742950"/>
              <a:gd name="connsiteY1" fmla="*/ 3016 h 177020"/>
              <a:gd name="connsiteX2" fmla="*/ 514350 w 742950"/>
              <a:gd name="connsiteY2" fmla="*/ 175803 h 177020"/>
              <a:gd name="connsiteX3" fmla="*/ 742950 w 742950"/>
              <a:gd name="connsiteY3" fmla="*/ 80553 h 177020"/>
              <a:gd name="connsiteX0" fmla="*/ 0 w 742950"/>
              <a:gd name="connsiteY0" fmla="*/ 112264 h 181358"/>
              <a:gd name="connsiteX1" fmla="*/ 355313 w 742950"/>
              <a:gd name="connsiteY1" fmla="*/ 3264 h 181358"/>
              <a:gd name="connsiteX2" fmla="*/ 377811 w 742950"/>
              <a:gd name="connsiteY2" fmla="*/ 180188 h 181358"/>
              <a:gd name="connsiteX3" fmla="*/ 742950 w 742950"/>
              <a:gd name="connsiteY3" fmla="*/ 80801 h 181358"/>
              <a:gd name="connsiteX0" fmla="*/ 0 w 742950"/>
              <a:gd name="connsiteY0" fmla="*/ 119934 h 189261"/>
              <a:gd name="connsiteX1" fmla="*/ 400826 w 742950"/>
              <a:gd name="connsiteY1" fmla="*/ 2659 h 189261"/>
              <a:gd name="connsiteX2" fmla="*/ 377811 w 742950"/>
              <a:gd name="connsiteY2" fmla="*/ 187858 h 189261"/>
              <a:gd name="connsiteX3" fmla="*/ 742950 w 742950"/>
              <a:gd name="connsiteY3" fmla="*/ 88471 h 189261"/>
              <a:gd name="connsiteX0" fmla="*/ 0 w 752817"/>
              <a:gd name="connsiteY0" fmla="*/ 122863 h 188900"/>
              <a:gd name="connsiteX1" fmla="*/ 410693 w 752817"/>
              <a:gd name="connsiteY1" fmla="*/ 2298 h 188900"/>
              <a:gd name="connsiteX2" fmla="*/ 387678 w 752817"/>
              <a:gd name="connsiteY2" fmla="*/ 187497 h 188900"/>
              <a:gd name="connsiteX3" fmla="*/ 752817 w 752817"/>
              <a:gd name="connsiteY3" fmla="*/ 88110 h 188900"/>
              <a:gd name="connsiteX0" fmla="*/ 0 w 767448"/>
              <a:gd name="connsiteY0" fmla="*/ 139778 h 187527"/>
              <a:gd name="connsiteX1" fmla="*/ 425324 w 767448"/>
              <a:gd name="connsiteY1" fmla="*/ 925 h 187527"/>
              <a:gd name="connsiteX2" fmla="*/ 402309 w 767448"/>
              <a:gd name="connsiteY2" fmla="*/ 186124 h 187527"/>
              <a:gd name="connsiteX3" fmla="*/ 767448 w 767448"/>
              <a:gd name="connsiteY3" fmla="*/ 86737 h 187527"/>
              <a:gd name="connsiteX0" fmla="*/ 0 w 767448"/>
              <a:gd name="connsiteY0" fmla="*/ 140230 h 187979"/>
              <a:gd name="connsiteX1" fmla="*/ 425324 w 767448"/>
              <a:gd name="connsiteY1" fmla="*/ 1377 h 187979"/>
              <a:gd name="connsiteX2" fmla="*/ 402309 w 767448"/>
              <a:gd name="connsiteY2" fmla="*/ 186576 h 187979"/>
              <a:gd name="connsiteX3" fmla="*/ 767448 w 767448"/>
              <a:gd name="connsiteY3" fmla="*/ 87189 h 187979"/>
              <a:gd name="connsiteX0" fmla="*/ 0 w 767448"/>
              <a:gd name="connsiteY0" fmla="*/ 141802 h 189551"/>
              <a:gd name="connsiteX1" fmla="*/ 425324 w 767448"/>
              <a:gd name="connsiteY1" fmla="*/ 2949 h 189551"/>
              <a:gd name="connsiteX2" fmla="*/ 402309 w 767448"/>
              <a:gd name="connsiteY2" fmla="*/ 188148 h 189551"/>
              <a:gd name="connsiteX3" fmla="*/ 767448 w 767448"/>
              <a:gd name="connsiteY3" fmla="*/ 88761 h 189551"/>
              <a:gd name="connsiteX0" fmla="*/ 0 w 785736"/>
              <a:gd name="connsiteY0" fmla="*/ 154570 h 187689"/>
              <a:gd name="connsiteX1" fmla="*/ 443612 w 785736"/>
              <a:gd name="connsiteY1" fmla="*/ 1087 h 187689"/>
              <a:gd name="connsiteX2" fmla="*/ 420597 w 785736"/>
              <a:gd name="connsiteY2" fmla="*/ 186286 h 187689"/>
              <a:gd name="connsiteX3" fmla="*/ 785736 w 785736"/>
              <a:gd name="connsiteY3" fmla="*/ 86899 h 187689"/>
              <a:gd name="connsiteX0" fmla="*/ 0 w 785736"/>
              <a:gd name="connsiteY0" fmla="*/ 158688 h 191807"/>
              <a:gd name="connsiteX1" fmla="*/ 443612 w 785736"/>
              <a:gd name="connsiteY1" fmla="*/ 5205 h 191807"/>
              <a:gd name="connsiteX2" fmla="*/ 420597 w 785736"/>
              <a:gd name="connsiteY2" fmla="*/ 190404 h 191807"/>
              <a:gd name="connsiteX3" fmla="*/ 785736 w 785736"/>
              <a:gd name="connsiteY3" fmla="*/ 91017 h 191807"/>
              <a:gd name="connsiteX0" fmla="*/ 0 w 785736"/>
              <a:gd name="connsiteY0" fmla="*/ 182905 h 216024"/>
              <a:gd name="connsiteX1" fmla="*/ 443612 w 785736"/>
              <a:gd name="connsiteY1" fmla="*/ 29422 h 216024"/>
              <a:gd name="connsiteX2" fmla="*/ 420597 w 785736"/>
              <a:gd name="connsiteY2" fmla="*/ 214621 h 216024"/>
              <a:gd name="connsiteX3" fmla="*/ 785736 w 785736"/>
              <a:gd name="connsiteY3" fmla="*/ 115234 h 216024"/>
              <a:gd name="connsiteX0" fmla="*/ 0 w 785736"/>
              <a:gd name="connsiteY0" fmla="*/ 191488 h 224939"/>
              <a:gd name="connsiteX1" fmla="*/ 414351 w 785736"/>
              <a:gd name="connsiteY1" fmla="*/ 27032 h 224939"/>
              <a:gd name="connsiteX2" fmla="*/ 420597 w 785736"/>
              <a:gd name="connsiteY2" fmla="*/ 223204 h 224939"/>
              <a:gd name="connsiteX3" fmla="*/ 785736 w 785736"/>
              <a:gd name="connsiteY3" fmla="*/ 123817 h 224939"/>
              <a:gd name="connsiteX0" fmla="*/ 0 w 785736"/>
              <a:gd name="connsiteY0" fmla="*/ 191488 h 231591"/>
              <a:gd name="connsiteX1" fmla="*/ 414351 w 785736"/>
              <a:gd name="connsiteY1" fmla="*/ 27032 h 231591"/>
              <a:gd name="connsiteX2" fmla="*/ 420597 w 785736"/>
              <a:gd name="connsiteY2" fmla="*/ 223204 h 231591"/>
              <a:gd name="connsiteX3" fmla="*/ 785736 w 785736"/>
              <a:gd name="connsiteY3" fmla="*/ 123817 h 231591"/>
              <a:gd name="connsiteX0" fmla="*/ 0 w 936656"/>
              <a:gd name="connsiteY0" fmla="*/ 397809 h 432217"/>
              <a:gd name="connsiteX1" fmla="*/ 414351 w 936656"/>
              <a:gd name="connsiteY1" fmla="*/ 233353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81336 w 936656"/>
              <a:gd name="connsiteY1" fmla="*/ 205056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27528"/>
              <a:gd name="connsiteX1" fmla="*/ 367187 w 936656"/>
              <a:gd name="connsiteY1" fmla="*/ 176759 h 427528"/>
              <a:gd name="connsiteX2" fmla="*/ 387582 w 936656"/>
              <a:gd name="connsiteY2" fmla="*/ 424809 h 427528"/>
              <a:gd name="connsiteX3" fmla="*/ 936656 w 936656"/>
              <a:gd name="connsiteY3" fmla="*/ 0 h 427528"/>
              <a:gd name="connsiteX0" fmla="*/ 0 w 936656"/>
              <a:gd name="connsiteY0" fmla="*/ 397809 h 431778"/>
              <a:gd name="connsiteX1" fmla="*/ 367187 w 936656"/>
              <a:gd name="connsiteY1" fmla="*/ 176759 h 431778"/>
              <a:gd name="connsiteX2" fmla="*/ 387582 w 936656"/>
              <a:gd name="connsiteY2" fmla="*/ 424809 h 431778"/>
              <a:gd name="connsiteX3" fmla="*/ 936656 w 936656"/>
              <a:gd name="connsiteY3" fmla="*/ 0 h 431778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6656" h="431777">
                <a:moveTo>
                  <a:pt x="0" y="397809"/>
                </a:moveTo>
                <a:cubicBezTo>
                  <a:pt x="227342" y="207322"/>
                  <a:pt x="283725" y="148677"/>
                  <a:pt x="367187" y="176759"/>
                </a:cubicBezTo>
                <a:cubicBezTo>
                  <a:pt x="450649" y="204841"/>
                  <a:pt x="305279" y="378359"/>
                  <a:pt x="387582" y="424809"/>
                </a:cubicBezTo>
                <a:cubicBezTo>
                  <a:pt x="493464" y="494840"/>
                  <a:pt x="900144" y="14287"/>
                  <a:pt x="936656" y="0"/>
                </a:cubicBezTo>
              </a:path>
            </a:pathLst>
          </a:cu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3" name="Прямоугольник 42"/>
          <p:cNvSpPr/>
          <p:nvPr/>
        </p:nvSpPr>
        <p:spPr>
          <a:xfrm>
            <a:off x="3454404" y="606763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Монолог – это развёрнутое высказывание одного человека.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11858" cy="315471"/>
          </a:xfrm>
        </p:spPr>
        <p:txBody>
          <a:bodyPr/>
          <a:lstStyle/>
          <a:p>
            <a:r>
              <a:rPr lang="ru-RU" dirty="0" smtClean="0"/>
              <a:t>                Что такое речевое общение?</a:t>
            </a:r>
            <a:endParaRPr lang="ru-RU" sz="1600" dirty="0"/>
          </a:p>
        </p:txBody>
      </p:sp>
      <p:grpSp>
        <p:nvGrpSpPr>
          <p:cNvPr id="3" name="Group 28">
            <a:extLst>
              <a:ext uri="{FF2B5EF4-FFF2-40B4-BE49-F238E27FC236}">
                <a16:creationId xmlns="" xmlns:a16="http://schemas.microsoft.com/office/drawing/2014/main" id="{35B1E1DB-B72E-46E0-AE07-8B6239156831}"/>
              </a:ext>
            </a:extLst>
          </p:cNvPr>
          <p:cNvGrpSpPr/>
          <p:nvPr/>
        </p:nvGrpSpPr>
        <p:grpSpPr>
          <a:xfrm rot="16200000">
            <a:off x="336689" y="1596868"/>
            <a:ext cx="1285884" cy="1765626"/>
            <a:chOff x="549524" y="2804"/>
            <a:chExt cx="2613602" cy="2812523"/>
          </a:xfrm>
          <a:solidFill>
            <a:srgbClr val="00B050"/>
          </a:solidFill>
        </p:grpSpPr>
        <p:sp>
          <p:nvSpPr>
            <p:cNvPr id="10" name="Rectangle 23">
              <a:extLst>
                <a:ext uri="{FF2B5EF4-FFF2-40B4-BE49-F238E27FC236}">
                  <a16:creationId xmlns="" xmlns:a16="http://schemas.microsoft.com/office/drawing/2014/main" id="{5B48FFEF-4AAB-4E82-80D1-2878E8AC3F19}"/>
                </a:ext>
              </a:extLst>
            </p:cNvPr>
            <p:cNvSpPr/>
            <p:nvPr/>
          </p:nvSpPr>
          <p:spPr>
            <a:xfrm>
              <a:off x="549524" y="2804"/>
              <a:ext cx="1412807" cy="156476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2" name="Freeform 30">
              <a:extLst>
                <a:ext uri="{FF2B5EF4-FFF2-40B4-BE49-F238E27FC236}">
                  <a16:creationId xmlns="" xmlns:a16="http://schemas.microsoft.com/office/drawing/2014/main" id="{29AA073E-109E-497B-A5B8-C05FAB52DF97}"/>
                </a:ext>
              </a:extLst>
            </p:cNvPr>
            <p:cNvSpPr/>
            <p:nvPr/>
          </p:nvSpPr>
          <p:spPr>
            <a:xfrm>
              <a:off x="557203" y="1189502"/>
              <a:ext cx="2605923" cy="1625825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5923 w 2605923"/>
                <a:gd name="connsiteY0" fmla="*/ 1625825 h 1625825"/>
                <a:gd name="connsiteX1" fmla="*/ 1401604 w 2605923"/>
                <a:gd name="connsiteY1" fmla="*/ 355359 h 1625825"/>
                <a:gd name="connsiteX2" fmla="*/ 0 w 2605923"/>
                <a:gd name="connsiteY2" fmla="*/ 0 h 1625825"/>
                <a:gd name="connsiteX3" fmla="*/ 2605923 w 2605923"/>
                <a:gd name="connsiteY3" fmla="*/ 1625825 h 162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5923" h="1625825">
                  <a:moveTo>
                    <a:pt x="2605923" y="1625825"/>
                  </a:moveTo>
                  <a:cubicBezTo>
                    <a:pt x="1888916" y="1152329"/>
                    <a:pt x="1469593" y="865752"/>
                    <a:pt x="1401604" y="355359"/>
                  </a:cubicBezTo>
                  <a:lnTo>
                    <a:pt x="0" y="0"/>
                  </a:lnTo>
                  <a:cubicBezTo>
                    <a:pt x="46787" y="1048043"/>
                    <a:pt x="1246189" y="903146"/>
                    <a:pt x="2605923" y="1625825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="" xmlns:a16="http://schemas.microsoft.com/office/drawing/2014/main" id="{17BAC009-ECE3-4F7A-896D-F04FA91A9D83}"/>
              </a:ext>
            </a:extLst>
          </p:cNvPr>
          <p:cNvGrpSpPr/>
          <p:nvPr/>
        </p:nvGrpSpPr>
        <p:grpSpPr>
          <a:xfrm rot="16200000">
            <a:off x="632791" y="1229328"/>
            <a:ext cx="714004" cy="1785950"/>
            <a:chOff x="1950887" y="-1"/>
            <a:chExt cx="1414279" cy="2866407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4" name="Rectangle 24">
              <a:extLst>
                <a:ext uri="{FF2B5EF4-FFF2-40B4-BE49-F238E27FC236}">
                  <a16:creationId xmlns="" xmlns:a16="http://schemas.microsoft.com/office/drawing/2014/main" id="{7EB314ED-0A7A-48F0-982C-16DD15252CDD}"/>
                </a:ext>
              </a:extLst>
            </p:cNvPr>
            <p:cNvSpPr/>
            <p:nvPr/>
          </p:nvSpPr>
          <p:spPr>
            <a:xfrm>
              <a:off x="1950887" y="-1"/>
              <a:ext cx="1414279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6715 w 1412807"/>
                <a:gd name="connsiteY3" fmla="*/ 1621006 h 2045803"/>
                <a:gd name="connsiteX4" fmla="*/ 0 w 1412807"/>
                <a:gd name="connsiteY4" fmla="*/ 0 h 2045803"/>
                <a:gd name="connsiteX0" fmla="*/ 1472 w 1414279"/>
                <a:gd name="connsiteY0" fmla="*/ 0 h 2045803"/>
                <a:gd name="connsiteX1" fmla="*/ 1414279 w 1414279"/>
                <a:gd name="connsiteY1" fmla="*/ 0 h 2045803"/>
                <a:gd name="connsiteX2" fmla="*/ 1414279 w 1414279"/>
                <a:gd name="connsiteY2" fmla="*/ 2045803 h 2045803"/>
                <a:gd name="connsiteX3" fmla="*/ 3424 w 1414279"/>
                <a:gd name="connsiteY3" fmla="*/ 1561474 h 2045803"/>
                <a:gd name="connsiteX4" fmla="*/ 1472 w 1414279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279" h="2045803">
                  <a:moveTo>
                    <a:pt x="1472" y="0"/>
                  </a:moveTo>
                  <a:lnTo>
                    <a:pt x="1414279" y="0"/>
                  </a:lnTo>
                  <a:lnTo>
                    <a:pt x="1414279" y="2045803"/>
                  </a:lnTo>
                  <a:lnTo>
                    <a:pt x="3424" y="1561474"/>
                  </a:lnTo>
                  <a:cubicBezTo>
                    <a:pt x="-5243" y="951767"/>
                    <a:pt x="5806" y="618374"/>
                    <a:pt x="147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5" name="Freeform 31">
              <a:extLst>
                <a:ext uri="{FF2B5EF4-FFF2-40B4-BE49-F238E27FC236}">
                  <a16:creationId xmlns="" xmlns:a16="http://schemas.microsoft.com/office/drawing/2014/main" id="{8FF5E698-DB16-4EB4-987D-F43E97F121F0}"/>
                </a:ext>
              </a:extLst>
            </p:cNvPr>
            <p:cNvSpPr/>
            <p:nvPr/>
          </p:nvSpPr>
          <p:spPr>
            <a:xfrm>
              <a:off x="1955039" y="1552780"/>
              <a:ext cx="1399862" cy="1313626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214894"/>
                <a:gd name="connsiteX1" fmla="*/ 1407005 w 1407005"/>
                <a:gd name="connsiteY1" fmla="*/ 299022 h 1214894"/>
                <a:gd name="connsiteX2" fmla="*/ 1404515 w 1407005"/>
                <a:gd name="connsiteY2" fmla="*/ 1214894 h 1214894"/>
                <a:gd name="connsiteX3" fmla="*/ 0 w 1407005"/>
                <a:gd name="connsiteY3" fmla="*/ 0 h 1214894"/>
                <a:gd name="connsiteX0" fmla="*/ 0 w 1409956"/>
                <a:gd name="connsiteY0" fmla="*/ 0 h 1214894"/>
                <a:gd name="connsiteX1" fmla="*/ 1407005 w 1409956"/>
                <a:gd name="connsiteY1" fmla="*/ 299022 h 1214894"/>
                <a:gd name="connsiteX2" fmla="*/ 1404515 w 1409956"/>
                <a:gd name="connsiteY2" fmla="*/ 1214894 h 1214894"/>
                <a:gd name="connsiteX3" fmla="*/ 0 w 1409956"/>
                <a:gd name="connsiteY3" fmla="*/ 0 h 1214894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05598"/>
                <a:gd name="connsiteX1" fmla="*/ 1402243 w 1402243"/>
                <a:gd name="connsiteY1" fmla="*/ 477616 h 1305598"/>
                <a:gd name="connsiteX2" fmla="*/ 1292907 w 1402243"/>
                <a:gd name="connsiteY2" fmla="*/ 1305598 h 1305598"/>
                <a:gd name="connsiteX3" fmla="*/ 0 w 1402243"/>
                <a:gd name="connsiteY3" fmla="*/ 0 h 1305598"/>
                <a:gd name="connsiteX0" fmla="*/ 34 w 1402277"/>
                <a:gd name="connsiteY0" fmla="*/ 0 h 1305598"/>
                <a:gd name="connsiteX1" fmla="*/ 1402277 w 1402277"/>
                <a:gd name="connsiteY1" fmla="*/ 477616 h 1305598"/>
                <a:gd name="connsiteX2" fmla="*/ 1292941 w 1402277"/>
                <a:gd name="connsiteY2" fmla="*/ 1305598 h 1305598"/>
                <a:gd name="connsiteX3" fmla="*/ 34 w 1402277"/>
                <a:gd name="connsiteY3" fmla="*/ 0 h 1305598"/>
                <a:gd name="connsiteX0" fmla="*/ 37 w 1402280"/>
                <a:gd name="connsiteY0" fmla="*/ 0 h 1305598"/>
                <a:gd name="connsiteX1" fmla="*/ 1402280 w 1402280"/>
                <a:gd name="connsiteY1" fmla="*/ 477616 h 1305598"/>
                <a:gd name="connsiteX2" fmla="*/ 1292944 w 1402280"/>
                <a:gd name="connsiteY2" fmla="*/ 1305598 h 1305598"/>
                <a:gd name="connsiteX3" fmla="*/ 37 w 1402280"/>
                <a:gd name="connsiteY3" fmla="*/ 0 h 1305598"/>
                <a:gd name="connsiteX0" fmla="*/ 37 w 1409424"/>
                <a:gd name="connsiteY0" fmla="*/ 0 h 1307979"/>
                <a:gd name="connsiteX1" fmla="*/ 1409424 w 1409424"/>
                <a:gd name="connsiteY1" fmla="*/ 479997 h 1307979"/>
                <a:gd name="connsiteX2" fmla="*/ 1300088 w 1409424"/>
                <a:gd name="connsiteY2" fmla="*/ 1307979 h 1307979"/>
                <a:gd name="connsiteX3" fmla="*/ 37 w 1409424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399862"/>
                <a:gd name="connsiteY0" fmla="*/ 0 h 1310360"/>
                <a:gd name="connsiteX1" fmla="*/ 1399862 w 1399862"/>
                <a:gd name="connsiteY1" fmla="*/ 475234 h 1310360"/>
                <a:gd name="connsiteX2" fmla="*/ 1292907 w 1399862"/>
                <a:gd name="connsiteY2" fmla="*/ 1310360 h 1310360"/>
                <a:gd name="connsiteX3" fmla="*/ 0 w 1399862"/>
                <a:gd name="connsiteY3" fmla="*/ 0 h 1310360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9862" h="1313626">
                  <a:moveTo>
                    <a:pt x="0" y="0"/>
                  </a:moveTo>
                  <a:lnTo>
                    <a:pt x="1399862" y="475234"/>
                  </a:lnTo>
                  <a:cubicBezTo>
                    <a:pt x="1333023" y="1022495"/>
                    <a:pt x="1333801" y="1008878"/>
                    <a:pt x="1296172" y="1313626"/>
                  </a:cubicBezTo>
                  <a:cubicBezTo>
                    <a:pt x="1116035" y="1197087"/>
                    <a:pt x="44855" y="6653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5" name="Group 25">
            <a:extLst>
              <a:ext uri="{FF2B5EF4-FFF2-40B4-BE49-F238E27FC236}">
                <a16:creationId xmlns="" xmlns:a16="http://schemas.microsoft.com/office/drawing/2014/main" id="{14B19011-97FA-4B3E-91D2-17AE6189FF84}"/>
              </a:ext>
            </a:extLst>
          </p:cNvPr>
          <p:cNvGrpSpPr/>
          <p:nvPr/>
        </p:nvGrpSpPr>
        <p:grpSpPr>
          <a:xfrm rot="16200000" flipH="1">
            <a:off x="619310" y="671308"/>
            <a:ext cx="669529" cy="1714512"/>
            <a:chOff x="1952359" y="-1"/>
            <a:chExt cx="1516456" cy="2903518"/>
          </a:xfrm>
          <a:solidFill>
            <a:srgbClr val="FFC000"/>
          </a:solidFill>
        </p:grpSpPr>
        <p:sp>
          <p:nvSpPr>
            <p:cNvPr id="17" name="Rectangle 24">
              <a:extLst>
                <a:ext uri="{FF2B5EF4-FFF2-40B4-BE49-F238E27FC236}">
                  <a16:creationId xmlns="" xmlns:a16="http://schemas.microsoft.com/office/drawing/2014/main" id="{094BCBE9-3EF7-4947-88FA-EF203AF280FE}"/>
                </a:ext>
              </a:extLst>
            </p:cNvPr>
            <p:cNvSpPr/>
            <p:nvPr/>
          </p:nvSpPr>
          <p:spPr>
            <a:xfrm>
              <a:off x="1952359" y="-1"/>
              <a:ext cx="1412807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2045803">
                  <a:moveTo>
                    <a:pt x="0" y="0"/>
                  </a:moveTo>
                  <a:lnTo>
                    <a:pt x="1412807" y="0"/>
                  </a:lnTo>
                  <a:lnTo>
                    <a:pt x="1412807" y="2045803"/>
                  </a:lnTo>
                  <a:lnTo>
                    <a:pt x="4334" y="1742450"/>
                  </a:lnTo>
                  <a:cubicBezTo>
                    <a:pt x="-4333" y="1132743"/>
                    <a:pt x="4334" y="61837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" name="Freeform 62">
              <a:extLst>
                <a:ext uri="{FF2B5EF4-FFF2-40B4-BE49-F238E27FC236}">
                  <a16:creationId xmlns="" xmlns:a16="http://schemas.microsoft.com/office/drawing/2014/main" id="{35FAE2EC-6C34-4F0F-94E3-31275AC2CEFD}"/>
                </a:ext>
              </a:extLst>
            </p:cNvPr>
            <p:cNvSpPr/>
            <p:nvPr/>
          </p:nvSpPr>
          <p:spPr>
            <a:xfrm>
              <a:off x="1957421" y="1733754"/>
              <a:ext cx="1511394" cy="1169763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8052"/>
                <a:gd name="connsiteY0" fmla="*/ 0 h 1185206"/>
                <a:gd name="connsiteX1" fmla="*/ 1407005 w 1408052"/>
                <a:gd name="connsiteY1" fmla="*/ 299022 h 1185206"/>
                <a:gd name="connsiteX2" fmla="*/ 1398578 w 1408052"/>
                <a:gd name="connsiteY2" fmla="*/ 1185206 h 1185206"/>
                <a:gd name="connsiteX3" fmla="*/ 0 w 1408052"/>
                <a:gd name="connsiteY3" fmla="*/ 0 h 1185206"/>
                <a:gd name="connsiteX0" fmla="*/ 0 w 1523295"/>
                <a:gd name="connsiteY0" fmla="*/ 0 h 1143642"/>
                <a:gd name="connsiteX1" fmla="*/ 1407005 w 1523295"/>
                <a:gd name="connsiteY1" fmla="*/ 299022 h 1143642"/>
                <a:gd name="connsiteX2" fmla="*/ 1523269 w 1523295"/>
                <a:gd name="connsiteY2" fmla="*/ 1143642 h 1143642"/>
                <a:gd name="connsiteX3" fmla="*/ 0 w 1523295"/>
                <a:gd name="connsiteY3" fmla="*/ 0 h 1143642"/>
                <a:gd name="connsiteX0" fmla="*/ 0 w 1525299"/>
                <a:gd name="connsiteY0" fmla="*/ 0 h 1143642"/>
                <a:gd name="connsiteX1" fmla="*/ 1407005 w 1525299"/>
                <a:gd name="connsiteY1" fmla="*/ 299022 h 1143642"/>
                <a:gd name="connsiteX2" fmla="*/ 1523269 w 1525299"/>
                <a:gd name="connsiteY2" fmla="*/ 1143642 h 1143642"/>
                <a:gd name="connsiteX3" fmla="*/ 0 w 1525299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75 w 1579499"/>
                <a:gd name="connsiteY0" fmla="*/ 0 h 1285076"/>
                <a:gd name="connsiteX1" fmla="*/ 1407080 w 1579499"/>
                <a:gd name="connsiteY1" fmla="*/ 299022 h 1285076"/>
                <a:gd name="connsiteX2" fmla="*/ 1511469 w 1579499"/>
                <a:gd name="connsiteY2" fmla="*/ 1131767 h 1285076"/>
                <a:gd name="connsiteX3" fmla="*/ 1453252 w 1579499"/>
                <a:gd name="connsiteY3" fmla="*/ 1187576 h 1285076"/>
                <a:gd name="connsiteX4" fmla="*/ 75 w 1579499"/>
                <a:gd name="connsiteY4" fmla="*/ 0 h 1285076"/>
                <a:gd name="connsiteX0" fmla="*/ 75 w 1511469"/>
                <a:gd name="connsiteY0" fmla="*/ 0 h 1197192"/>
                <a:gd name="connsiteX1" fmla="*/ 1407080 w 1511469"/>
                <a:gd name="connsiteY1" fmla="*/ 299022 h 1197192"/>
                <a:gd name="connsiteX2" fmla="*/ 1511469 w 1511469"/>
                <a:gd name="connsiteY2" fmla="*/ 1131767 h 1197192"/>
                <a:gd name="connsiteX3" fmla="*/ 1453252 w 1511469"/>
                <a:gd name="connsiteY3" fmla="*/ 1187576 h 1197192"/>
                <a:gd name="connsiteX4" fmla="*/ 75 w 1511469"/>
                <a:gd name="connsiteY4" fmla="*/ 0 h 1197192"/>
                <a:gd name="connsiteX0" fmla="*/ 75 w 1511469"/>
                <a:gd name="connsiteY0" fmla="*/ 0 h 1187576"/>
                <a:gd name="connsiteX1" fmla="*/ 1407080 w 1511469"/>
                <a:gd name="connsiteY1" fmla="*/ 299022 h 1187576"/>
                <a:gd name="connsiteX2" fmla="*/ 1511469 w 1511469"/>
                <a:gd name="connsiteY2" fmla="*/ 1131767 h 1187576"/>
                <a:gd name="connsiteX3" fmla="*/ 1453252 w 1511469"/>
                <a:gd name="connsiteY3" fmla="*/ 1187576 h 1187576"/>
                <a:gd name="connsiteX4" fmla="*/ 75 w 1511469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493581"/>
                <a:gd name="connsiteY0" fmla="*/ 0 h 1169763"/>
                <a:gd name="connsiteX1" fmla="*/ 1407005 w 1493581"/>
                <a:gd name="connsiteY1" fmla="*/ 299022 h 1169763"/>
                <a:gd name="connsiteX2" fmla="*/ 1493581 w 1493581"/>
                <a:gd name="connsiteY2" fmla="*/ 1155518 h 1169763"/>
                <a:gd name="connsiteX3" fmla="*/ 1447239 w 1493581"/>
                <a:gd name="connsiteY3" fmla="*/ 1169763 h 1169763"/>
                <a:gd name="connsiteX4" fmla="*/ 0 w 1493581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047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3738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1394" h="1169763">
                  <a:moveTo>
                    <a:pt x="0" y="0"/>
                  </a:moveTo>
                  <a:lnTo>
                    <a:pt x="1407003" y="299022"/>
                  </a:lnTo>
                  <a:cubicBezTo>
                    <a:pt x="1445868" y="630053"/>
                    <a:pt x="1465896" y="714205"/>
                    <a:pt x="1511394" y="1131767"/>
                  </a:cubicBezTo>
                  <a:cubicBezTo>
                    <a:pt x="1443261" y="1169858"/>
                    <a:pt x="1479445" y="1144636"/>
                    <a:pt x="1447239" y="1169763"/>
                  </a:cubicBezTo>
                  <a:cubicBezTo>
                    <a:pt x="987522" y="630813"/>
                    <a:pt x="48269" y="74581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6" name="Group 22">
            <a:extLst>
              <a:ext uri="{FF2B5EF4-FFF2-40B4-BE49-F238E27FC236}">
                <a16:creationId xmlns="" xmlns:a16="http://schemas.microsoft.com/office/drawing/2014/main" id="{65240604-40DF-4987-BDEA-1DF1998EE7AF}"/>
              </a:ext>
            </a:extLst>
          </p:cNvPr>
          <p:cNvGrpSpPr/>
          <p:nvPr/>
        </p:nvGrpSpPr>
        <p:grpSpPr>
          <a:xfrm rot="16200000" flipH="1">
            <a:off x="311132" y="336541"/>
            <a:ext cx="1285883" cy="1714513"/>
            <a:chOff x="539542" y="2"/>
            <a:chExt cx="2428715" cy="2480736"/>
          </a:xfrm>
          <a:solidFill>
            <a:srgbClr val="7030A0"/>
          </a:solidFill>
        </p:grpSpPr>
        <p:sp>
          <p:nvSpPr>
            <p:cNvPr id="23" name="Rectangle 23">
              <a:extLst>
                <a:ext uri="{FF2B5EF4-FFF2-40B4-BE49-F238E27FC236}">
                  <a16:creationId xmlns="" xmlns:a16="http://schemas.microsoft.com/office/drawing/2014/main" id="{E028182C-716B-46FC-A76F-359B76CF54F4}"/>
                </a:ext>
              </a:extLst>
            </p:cNvPr>
            <p:cNvSpPr/>
            <p:nvPr/>
          </p:nvSpPr>
          <p:spPr>
            <a:xfrm>
              <a:off x="539552" y="2"/>
              <a:ext cx="1214358" cy="144709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4" name="Freeform 59">
              <a:extLst>
                <a:ext uri="{FF2B5EF4-FFF2-40B4-BE49-F238E27FC236}">
                  <a16:creationId xmlns="" xmlns:a16="http://schemas.microsoft.com/office/drawing/2014/main" id="{A3D9824C-99B5-4175-B296-F31FDCC65DDC}"/>
                </a:ext>
              </a:extLst>
            </p:cNvPr>
            <p:cNvSpPr/>
            <p:nvPr/>
          </p:nvSpPr>
          <p:spPr>
            <a:xfrm>
              <a:off x="539542" y="930280"/>
              <a:ext cx="2428715" cy="1550458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78058 h 1678058"/>
                <a:gd name="connsiteX1" fmla="*/ 1398550 w 2888315"/>
                <a:gd name="connsiteY1" fmla="*/ 355359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781436 w 2781436"/>
                <a:gd name="connsiteY0" fmla="*/ 1755247 h 1755247"/>
                <a:gd name="connsiteX1" fmla="*/ 1380737 w 2781436"/>
                <a:gd name="connsiteY1" fmla="*/ 367235 h 1755247"/>
                <a:gd name="connsiteX2" fmla="*/ 0 w 2781436"/>
                <a:gd name="connsiteY2" fmla="*/ 0 h 1755247"/>
                <a:gd name="connsiteX3" fmla="*/ 2781436 w 2781436"/>
                <a:gd name="connsiteY3" fmla="*/ 1755247 h 1755247"/>
                <a:gd name="connsiteX0" fmla="*/ 2781436 w 3063903"/>
                <a:gd name="connsiteY0" fmla="*/ 1755247 h 1920305"/>
                <a:gd name="connsiteX1" fmla="*/ 2837069 w 3063903"/>
                <a:gd name="connsiteY1" fmla="*/ 1705322 h 1920305"/>
                <a:gd name="connsiteX2" fmla="*/ 1380737 w 3063903"/>
                <a:gd name="connsiteY2" fmla="*/ 367235 h 1920305"/>
                <a:gd name="connsiteX3" fmla="*/ 0 w 3063903"/>
                <a:gd name="connsiteY3" fmla="*/ 0 h 1920305"/>
                <a:gd name="connsiteX4" fmla="*/ 2781436 w 3063903"/>
                <a:gd name="connsiteY4" fmla="*/ 1755247 h 1920305"/>
                <a:gd name="connsiteX0" fmla="*/ 2781436 w 2986629"/>
                <a:gd name="connsiteY0" fmla="*/ 1755247 h 1864154"/>
                <a:gd name="connsiteX1" fmla="*/ 2837069 w 2986629"/>
                <a:gd name="connsiteY1" fmla="*/ 1705322 h 1864154"/>
                <a:gd name="connsiteX2" fmla="*/ 1380737 w 2986629"/>
                <a:gd name="connsiteY2" fmla="*/ 367235 h 1864154"/>
                <a:gd name="connsiteX3" fmla="*/ 0 w 2986629"/>
                <a:gd name="connsiteY3" fmla="*/ 0 h 1864154"/>
                <a:gd name="connsiteX4" fmla="*/ 2781436 w 2986629"/>
                <a:gd name="connsiteY4" fmla="*/ 1755247 h 186415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74201 w 2837069"/>
                <a:gd name="connsiteY0" fmla="*/ 1772961 h 1780640"/>
                <a:gd name="connsiteX1" fmla="*/ 2837069 w 2837069"/>
                <a:gd name="connsiteY1" fmla="*/ 1729072 h 1780640"/>
                <a:gd name="connsiteX2" fmla="*/ 1380737 w 2837069"/>
                <a:gd name="connsiteY2" fmla="*/ 361296 h 1780640"/>
                <a:gd name="connsiteX3" fmla="*/ 0 w 2837069"/>
                <a:gd name="connsiteY3" fmla="*/ 0 h 1780640"/>
                <a:gd name="connsiteX4" fmla="*/ 2774201 w 2837069"/>
                <a:gd name="connsiteY4" fmla="*/ 1772961 h 1780640"/>
                <a:gd name="connsiteX0" fmla="*/ 2781436 w 2837069"/>
                <a:gd name="connsiteY0" fmla="*/ 1766926 h 1775206"/>
                <a:gd name="connsiteX1" fmla="*/ 2837069 w 2837069"/>
                <a:gd name="connsiteY1" fmla="*/ 1729072 h 1775206"/>
                <a:gd name="connsiteX2" fmla="*/ 1380737 w 2837069"/>
                <a:gd name="connsiteY2" fmla="*/ 361296 h 1775206"/>
                <a:gd name="connsiteX3" fmla="*/ 0 w 2837069"/>
                <a:gd name="connsiteY3" fmla="*/ 0 h 1775206"/>
                <a:gd name="connsiteX4" fmla="*/ 2781436 w 2837069"/>
                <a:gd name="connsiteY4" fmla="*/ 1766926 h 1775206"/>
                <a:gd name="connsiteX0" fmla="*/ 2774202 w 2837069"/>
                <a:gd name="connsiteY0" fmla="*/ 1760890 h 1769871"/>
                <a:gd name="connsiteX1" fmla="*/ 2837069 w 2837069"/>
                <a:gd name="connsiteY1" fmla="*/ 1729072 h 1769871"/>
                <a:gd name="connsiteX2" fmla="*/ 1380737 w 2837069"/>
                <a:gd name="connsiteY2" fmla="*/ 361296 h 1769871"/>
                <a:gd name="connsiteX3" fmla="*/ 0 w 2837069"/>
                <a:gd name="connsiteY3" fmla="*/ 0 h 1769871"/>
                <a:gd name="connsiteX4" fmla="*/ 2774202 w 2837069"/>
                <a:gd name="connsiteY4" fmla="*/ 1760890 h 1769871"/>
                <a:gd name="connsiteX0" fmla="*/ 2776614 w 2837069"/>
                <a:gd name="connsiteY0" fmla="*/ 1757872 h 1767248"/>
                <a:gd name="connsiteX1" fmla="*/ 2837069 w 2837069"/>
                <a:gd name="connsiteY1" fmla="*/ 1729072 h 1767248"/>
                <a:gd name="connsiteX2" fmla="*/ 1380737 w 2837069"/>
                <a:gd name="connsiteY2" fmla="*/ 361296 h 1767248"/>
                <a:gd name="connsiteX3" fmla="*/ 0 w 2837069"/>
                <a:gd name="connsiteY3" fmla="*/ 0 h 1767248"/>
                <a:gd name="connsiteX4" fmla="*/ 2776614 w 2837069"/>
                <a:gd name="connsiteY4" fmla="*/ 1757872 h 1767248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7069" h="1757872">
                  <a:moveTo>
                    <a:pt x="2776614" y="1757872"/>
                  </a:moveTo>
                  <a:cubicBezTo>
                    <a:pt x="2786995" y="1747541"/>
                    <a:pt x="2826143" y="1734678"/>
                    <a:pt x="2837069" y="1729072"/>
                  </a:cubicBezTo>
                  <a:cubicBezTo>
                    <a:pt x="2306735" y="1123663"/>
                    <a:pt x="1341953" y="1369911"/>
                    <a:pt x="1380737" y="361296"/>
                  </a:cubicBezTo>
                  <a:lnTo>
                    <a:pt x="0" y="0"/>
                  </a:lnTo>
                  <a:cubicBezTo>
                    <a:pt x="46787" y="1048043"/>
                    <a:pt x="839290" y="1179016"/>
                    <a:pt x="2776614" y="175787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7" name="Group 2">
            <a:extLst>
              <a:ext uri="{FF2B5EF4-FFF2-40B4-BE49-F238E27FC236}">
                <a16:creationId xmlns="" xmlns:a16="http://schemas.microsoft.com/office/drawing/2014/main" id="{F4BC69B7-E339-4833-AFB4-341DDE27D471}"/>
              </a:ext>
            </a:extLst>
          </p:cNvPr>
          <p:cNvGrpSpPr/>
          <p:nvPr/>
        </p:nvGrpSpPr>
        <p:grpSpPr>
          <a:xfrm rot="16200000">
            <a:off x="2239960" y="1408111"/>
            <a:ext cx="1500200" cy="928697"/>
            <a:chOff x="743935" y="4751668"/>
            <a:chExt cx="788280" cy="1587894"/>
          </a:xfrm>
        </p:grpSpPr>
        <p:grpSp>
          <p:nvGrpSpPr>
            <p:cNvPr id="8" name="Group 3">
              <a:extLst>
                <a:ext uri="{FF2B5EF4-FFF2-40B4-BE49-F238E27FC236}">
                  <a16:creationId xmlns="" xmlns:a16="http://schemas.microsoft.com/office/drawing/2014/main" id="{B5DA9C7E-E20F-4D0C-B801-908B66B604DB}"/>
                </a:ext>
              </a:extLst>
            </p:cNvPr>
            <p:cNvGrpSpPr/>
            <p:nvPr/>
          </p:nvGrpSpPr>
          <p:grpSpPr>
            <a:xfrm>
              <a:off x="752129" y="5532922"/>
              <a:ext cx="780084" cy="806640"/>
              <a:chOff x="2195736" y="5121188"/>
              <a:chExt cx="901189" cy="931868"/>
            </a:xfrm>
          </p:grpSpPr>
          <p:sp>
            <p:nvSpPr>
              <p:cNvPr id="32" name="Rectangle 8">
                <a:extLst>
                  <a:ext uri="{FF2B5EF4-FFF2-40B4-BE49-F238E27FC236}">
                    <a16:creationId xmlns="" xmlns:a16="http://schemas.microsoft.com/office/drawing/2014/main" id="{4EC030E4-D870-404B-BDB0-C3E92A8A3DA7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901189" cy="90010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Rectangle 8">
                <a:extLst>
                  <a:ext uri="{FF2B5EF4-FFF2-40B4-BE49-F238E27FC236}">
                    <a16:creationId xmlns="" xmlns:a16="http://schemas.microsoft.com/office/drawing/2014/main" id="{0FFE3D18-86DA-45CA-A61B-46116807BD50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679522" cy="893666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Rectangle 8">
                <a:extLst>
                  <a:ext uri="{FF2B5EF4-FFF2-40B4-BE49-F238E27FC236}">
                    <a16:creationId xmlns="" xmlns:a16="http://schemas.microsoft.com/office/drawing/2014/main" id="{868C074A-6ACE-4E70-A167-AD3EF025BAEA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450922" cy="89494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" name="Rectangle 8">
                <a:extLst>
                  <a:ext uri="{FF2B5EF4-FFF2-40B4-BE49-F238E27FC236}">
                    <a16:creationId xmlns="" xmlns:a16="http://schemas.microsoft.com/office/drawing/2014/main" id="{721D350F-ACC8-4928-9746-ADF21BD4116D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448123" cy="895953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Rectangle 8">
                <a:extLst>
                  <a:ext uri="{FF2B5EF4-FFF2-40B4-BE49-F238E27FC236}">
                    <a16:creationId xmlns="" xmlns:a16="http://schemas.microsoft.com/office/drawing/2014/main" id="{10042E9B-EABB-4FE3-B3C8-67833B1DCD1B}"/>
                  </a:ext>
                </a:extLst>
              </p:cNvPr>
              <p:cNvSpPr/>
              <p:nvPr/>
            </p:nvSpPr>
            <p:spPr>
              <a:xfrm>
                <a:off x="2542419" y="5815404"/>
                <a:ext cx="203587" cy="237652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grpSp>
          <p:nvGrpSpPr>
            <p:cNvPr id="9" name="Group 4">
              <a:extLst>
                <a:ext uri="{FF2B5EF4-FFF2-40B4-BE49-F238E27FC236}">
                  <a16:creationId xmlns="" xmlns:a16="http://schemas.microsoft.com/office/drawing/2014/main" id="{A616F546-E641-4B81-B780-26E65F7829E2}"/>
                </a:ext>
              </a:extLst>
            </p:cNvPr>
            <p:cNvGrpSpPr/>
            <p:nvPr/>
          </p:nvGrpSpPr>
          <p:grpSpPr>
            <a:xfrm>
              <a:off x="743935" y="4751668"/>
              <a:ext cx="788280" cy="874751"/>
              <a:chOff x="5772066" y="1372502"/>
              <a:chExt cx="2314582" cy="3424652"/>
            </a:xfrm>
          </p:grpSpPr>
          <p:sp>
            <p:nvSpPr>
              <p:cNvPr id="28" name="Rectangle 2">
                <a:extLst>
                  <a:ext uri="{FF2B5EF4-FFF2-40B4-BE49-F238E27FC236}">
                    <a16:creationId xmlns="" xmlns:a16="http://schemas.microsoft.com/office/drawing/2014/main" id="{C5473642-B7F5-4DAD-8902-A86C339B24BF}"/>
                  </a:ext>
                </a:extLst>
              </p:cNvPr>
              <p:cNvSpPr/>
              <p:nvPr/>
            </p:nvSpPr>
            <p:spPr>
              <a:xfrm>
                <a:off x="5772066" y="1372504"/>
                <a:ext cx="661309" cy="3424645"/>
              </a:xfrm>
              <a:custGeom>
                <a:avLst/>
                <a:gdLst>
                  <a:gd name="connsiteX0" fmla="*/ 0 w 571061"/>
                  <a:gd name="connsiteY0" fmla="*/ 171025 h 4392488"/>
                  <a:gd name="connsiteX1" fmla="*/ 571061 w 571061"/>
                  <a:gd name="connsiteY1" fmla="*/ 0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171025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171025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171025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" name="Rectangle 2">
                <a:extLst>
                  <a:ext uri="{FF2B5EF4-FFF2-40B4-BE49-F238E27FC236}">
                    <a16:creationId xmlns="" xmlns:a16="http://schemas.microsoft.com/office/drawing/2014/main" id="{D2A20659-1DAE-41F4-A97C-5224BA4575BC}"/>
                  </a:ext>
                </a:extLst>
              </p:cNvPr>
              <p:cNvSpPr/>
              <p:nvPr/>
            </p:nvSpPr>
            <p:spPr>
              <a:xfrm>
                <a:off x="6367205" y="1372502"/>
                <a:ext cx="617260" cy="3424644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" name="Rectangle 2">
                <a:extLst>
                  <a:ext uri="{FF2B5EF4-FFF2-40B4-BE49-F238E27FC236}">
                    <a16:creationId xmlns="" xmlns:a16="http://schemas.microsoft.com/office/drawing/2014/main" id="{8769A4E7-FBB4-4CBE-AF53-C33928B6503A}"/>
                  </a:ext>
                </a:extLst>
              </p:cNvPr>
              <p:cNvSpPr/>
              <p:nvPr/>
            </p:nvSpPr>
            <p:spPr>
              <a:xfrm>
                <a:off x="6938259" y="1372502"/>
                <a:ext cx="571061" cy="3424647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Rectangle 2">
                <a:extLst>
                  <a:ext uri="{FF2B5EF4-FFF2-40B4-BE49-F238E27FC236}">
                    <a16:creationId xmlns="" xmlns:a16="http://schemas.microsoft.com/office/drawing/2014/main" id="{4AA991C7-B120-4244-B729-4B5B2160EA71}"/>
                  </a:ext>
                </a:extLst>
              </p:cNvPr>
              <p:cNvSpPr/>
              <p:nvPr/>
            </p:nvSpPr>
            <p:spPr>
              <a:xfrm>
                <a:off x="7509332" y="1738190"/>
                <a:ext cx="577316" cy="3058964"/>
              </a:xfrm>
              <a:custGeom>
                <a:avLst/>
                <a:gdLst>
                  <a:gd name="connsiteX0" fmla="*/ 0 w 571061"/>
                  <a:gd name="connsiteY0" fmla="*/ 0 h 4392488"/>
                  <a:gd name="connsiteX1" fmla="*/ 571061 w 571061"/>
                  <a:gd name="connsiteY1" fmla="*/ 346732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  <a:gd name="connsiteX0" fmla="*/ 0 w 571061"/>
                  <a:gd name="connsiteY0" fmla="*/ 0 h 4392488"/>
                  <a:gd name="connsiteX1" fmla="*/ 562694 w 571061"/>
                  <a:gd name="connsiteY1" fmla="*/ 416078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62694" y="416078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11" name="그룹 7">
            <a:extLst>
              <a:ext uri="{FF2B5EF4-FFF2-40B4-BE49-F238E27FC236}">
                <a16:creationId xmlns="" xmlns:a16="http://schemas.microsoft.com/office/drawing/2014/main" id="{7C24878C-3383-4279-B268-67DCF614F491}"/>
              </a:ext>
            </a:extLst>
          </p:cNvPr>
          <p:cNvGrpSpPr/>
          <p:nvPr/>
        </p:nvGrpSpPr>
        <p:grpSpPr>
          <a:xfrm rot="16200000">
            <a:off x="1346985" y="1229516"/>
            <a:ext cx="1500197" cy="1285884"/>
            <a:chOff x="3661309" y="2635126"/>
            <a:chExt cx="1500195" cy="1024943"/>
          </a:xfrm>
        </p:grpSpPr>
        <p:sp>
          <p:nvSpPr>
            <p:cNvPr id="38" name="Freeform 64">
              <a:extLst>
                <a:ext uri="{FF2B5EF4-FFF2-40B4-BE49-F238E27FC236}">
                  <a16:creationId xmlns="" xmlns:a16="http://schemas.microsoft.com/office/drawing/2014/main" id="{3B820578-6731-4BE2-A6BF-16A01BB3A442}"/>
                </a:ext>
              </a:extLst>
            </p:cNvPr>
            <p:cNvSpPr/>
            <p:nvPr/>
          </p:nvSpPr>
          <p:spPr>
            <a:xfrm>
              <a:off x="4051039" y="3016332"/>
              <a:ext cx="371104" cy="511846"/>
            </a:xfrm>
            <a:custGeom>
              <a:avLst/>
              <a:gdLst>
                <a:gd name="connsiteX0" fmla="*/ 29688 w 290946"/>
                <a:gd name="connsiteY0" fmla="*/ 0 h 599704"/>
                <a:gd name="connsiteX1" fmla="*/ 0 w 290946"/>
                <a:gd name="connsiteY1" fmla="*/ 593766 h 599704"/>
                <a:gd name="connsiteX2" fmla="*/ 290946 w 290946"/>
                <a:gd name="connsiteY2" fmla="*/ 599704 h 599704"/>
                <a:gd name="connsiteX3" fmla="*/ 29688 w 290946"/>
                <a:gd name="connsiteY3" fmla="*/ 0 h 599704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65314 w 290946"/>
                <a:gd name="connsiteY0" fmla="*/ 0 h 546266"/>
                <a:gd name="connsiteX1" fmla="*/ 0 w 290946"/>
                <a:gd name="connsiteY1" fmla="*/ 540328 h 546266"/>
                <a:gd name="connsiteX2" fmla="*/ 290946 w 290946"/>
                <a:gd name="connsiteY2" fmla="*/ 546266 h 546266"/>
                <a:gd name="connsiteX3" fmla="*/ 65314 w 290946"/>
                <a:gd name="connsiteY3" fmla="*/ 0 h 546266"/>
                <a:gd name="connsiteX0" fmla="*/ 79875 w 305507"/>
                <a:gd name="connsiteY0" fmla="*/ 0 h 546266"/>
                <a:gd name="connsiteX1" fmla="*/ 14561 w 305507"/>
                <a:gd name="connsiteY1" fmla="*/ 540328 h 546266"/>
                <a:gd name="connsiteX2" fmla="*/ 305507 w 305507"/>
                <a:gd name="connsiteY2" fmla="*/ 546266 h 546266"/>
                <a:gd name="connsiteX3" fmla="*/ 79875 w 305507"/>
                <a:gd name="connsiteY3" fmla="*/ 0 h 546266"/>
                <a:gd name="connsiteX0" fmla="*/ 86136 w 311768"/>
                <a:gd name="connsiteY0" fmla="*/ 0 h 546266"/>
                <a:gd name="connsiteX1" fmla="*/ 20822 w 311768"/>
                <a:gd name="connsiteY1" fmla="*/ 540328 h 546266"/>
                <a:gd name="connsiteX2" fmla="*/ 311768 w 311768"/>
                <a:gd name="connsiteY2" fmla="*/ 546266 h 546266"/>
                <a:gd name="connsiteX3" fmla="*/ 86136 w 311768"/>
                <a:gd name="connsiteY3" fmla="*/ 0 h 546266"/>
                <a:gd name="connsiteX0" fmla="*/ 90558 w 316190"/>
                <a:gd name="connsiteY0" fmla="*/ 0 h 546266"/>
                <a:gd name="connsiteX1" fmla="*/ 25244 w 316190"/>
                <a:gd name="connsiteY1" fmla="*/ 540328 h 546266"/>
                <a:gd name="connsiteX2" fmla="*/ 316190 w 316190"/>
                <a:gd name="connsiteY2" fmla="*/ 546266 h 546266"/>
                <a:gd name="connsiteX3" fmla="*/ 90558 w 316190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98413 w 294357"/>
                <a:gd name="connsiteY0" fmla="*/ 0 h 469077"/>
                <a:gd name="connsiteX1" fmla="*/ 3411 w 294357"/>
                <a:gd name="connsiteY1" fmla="*/ 463139 h 469077"/>
                <a:gd name="connsiteX2" fmla="*/ 294357 w 294357"/>
                <a:gd name="connsiteY2" fmla="*/ 469077 h 469077"/>
                <a:gd name="connsiteX3" fmla="*/ 98413 w 294357"/>
                <a:gd name="connsiteY3" fmla="*/ 0 h 469077"/>
                <a:gd name="connsiteX0" fmla="*/ 97100 w 293044"/>
                <a:gd name="connsiteY0" fmla="*/ 0 h 469077"/>
                <a:gd name="connsiteX1" fmla="*/ 2098 w 293044"/>
                <a:gd name="connsiteY1" fmla="*/ 463139 h 469077"/>
                <a:gd name="connsiteX2" fmla="*/ 293044 w 293044"/>
                <a:gd name="connsiteY2" fmla="*/ 469077 h 469077"/>
                <a:gd name="connsiteX3" fmla="*/ 97100 w 293044"/>
                <a:gd name="connsiteY3" fmla="*/ 0 h 469077"/>
                <a:gd name="connsiteX0" fmla="*/ 74381 w 294075"/>
                <a:gd name="connsiteY0" fmla="*/ 0 h 504703"/>
                <a:gd name="connsiteX1" fmla="*/ 3129 w 294075"/>
                <a:gd name="connsiteY1" fmla="*/ 498765 h 504703"/>
                <a:gd name="connsiteX2" fmla="*/ 294075 w 294075"/>
                <a:gd name="connsiteY2" fmla="*/ 504703 h 504703"/>
                <a:gd name="connsiteX3" fmla="*/ 74381 w 294075"/>
                <a:gd name="connsiteY3" fmla="*/ 0 h 504703"/>
                <a:gd name="connsiteX0" fmla="*/ 73214 w 292908"/>
                <a:gd name="connsiteY0" fmla="*/ 0 h 504703"/>
                <a:gd name="connsiteX1" fmla="*/ 1962 w 292908"/>
                <a:gd name="connsiteY1" fmla="*/ 498765 h 504703"/>
                <a:gd name="connsiteX2" fmla="*/ 292908 w 292908"/>
                <a:gd name="connsiteY2" fmla="*/ 504703 h 504703"/>
                <a:gd name="connsiteX3" fmla="*/ 73214 w 292908"/>
                <a:gd name="connsiteY3" fmla="*/ 0 h 504703"/>
                <a:gd name="connsiteX0" fmla="*/ 71252 w 290946"/>
                <a:gd name="connsiteY0" fmla="*/ 0 h 504703"/>
                <a:gd name="connsiteX1" fmla="*/ 0 w 290946"/>
                <a:gd name="connsiteY1" fmla="*/ 498765 h 504703"/>
                <a:gd name="connsiteX2" fmla="*/ 290946 w 290946"/>
                <a:gd name="connsiteY2" fmla="*/ 504703 h 504703"/>
                <a:gd name="connsiteX3" fmla="*/ 71252 w 290946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3158 w 298090"/>
                <a:gd name="connsiteY0" fmla="*/ 0 h 508290"/>
                <a:gd name="connsiteX1" fmla="*/ 0 w 298090"/>
                <a:gd name="connsiteY1" fmla="*/ 508290 h 508290"/>
                <a:gd name="connsiteX2" fmla="*/ 298090 w 298090"/>
                <a:gd name="connsiteY2" fmla="*/ 504703 h 508290"/>
                <a:gd name="connsiteX3" fmla="*/ 83158 w 298090"/>
                <a:gd name="connsiteY3" fmla="*/ 0 h 508290"/>
                <a:gd name="connsiteX0" fmla="*/ 8315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8315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9443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9443 w 302852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571" h="511846">
                  <a:moveTo>
                    <a:pt x="109443" y="0"/>
                  </a:moveTo>
                  <a:cubicBezTo>
                    <a:pt x="159108" y="251021"/>
                    <a:pt x="7516" y="353169"/>
                    <a:pt x="0" y="508290"/>
                  </a:cubicBezTo>
                  <a:lnTo>
                    <a:pt x="296571" y="511846"/>
                  </a:lnTo>
                  <a:cubicBezTo>
                    <a:pt x="294705" y="373243"/>
                    <a:pt x="260792" y="217684"/>
                    <a:pt x="109443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9" name="Freeform 65">
              <a:extLst>
                <a:ext uri="{FF2B5EF4-FFF2-40B4-BE49-F238E27FC236}">
                  <a16:creationId xmlns="" xmlns:a16="http://schemas.microsoft.com/office/drawing/2014/main" id="{EB103E14-8E84-477F-BE1D-6388FEF64999}"/>
                </a:ext>
              </a:extLst>
            </p:cNvPr>
            <p:cNvSpPr/>
            <p:nvPr/>
          </p:nvSpPr>
          <p:spPr>
            <a:xfrm>
              <a:off x="3661309" y="3037007"/>
              <a:ext cx="544272" cy="537633"/>
            </a:xfrm>
            <a:custGeom>
              <a:avLst/>
              <a:gdLst>
                <a:gd name="connsiteX0" fmla="*/ 0 w 338447"/>
                <a:gd name="connsiteY0" fmla="*/ 498764 h 540328"/>
                <a:gd name="connsiteX1" fmla="*/ 338447 w 338447"/>
                <a:gd name="connsiteY1" fmla="*/ 0 h 540328"/>
                <a:gd name="connsiteX2" fmla="*/ 296883 w 338447"/>
                <a:gd name="connsiteY2" fmla="*/ 540328 h 540328"/>
                <a:gd name="connsiteX3" fmla="*/ 0 w 338447"/>
                <a:gd name="connsiteY3" fmla="*/ 498764 h 540328"/>
                <a:gd name="connsiteX0" fmla="*/ 0 w 332510"/>
                <a:gd name="connsiteY0" fmla="*/ 617517 h 617517"/>
                <a:gd name="connsiteX1" fmla="*/ 332510 w 332510"/>
                <a:gd name="connsiteY1" fmla="*/ 0 h 617517"/>
                <a:gd name="connsiteX2" fmla="*/ 290946 w 332510"/>
                <a:gd name="connsiteY2" fmla="*/ 540328 h 617517"/>
                <a:gd name="connsiteX3" fmla="*/ 0 w 332510"/>
                <a:gd name="connsiteY3" fmla="*/ 617517 h 617517"/>
                <a:gd name="connsiteX0" fmla="*/ 0 w 332510"/>
                <a:gd name="connsiteY0" fmla="*/ 587828 h 587828"/>
                <a:gd name="connsiteX1" fmla="*/ 332510 w 332510"/>
                <a:gd name="connsiteY1" fmla="*/ 0 h 587828"/>
                <a:gd name="connsiteX2" fmla="*/ 290946 w 332510"/>
                <a:gd name="connsiteY2" fmla="*/ 540328 h 587828"/>
                <a:gd name="connsiteX3" fmla="*/ 0 w 332510"/>
                <a:gd name="connsiteY3" fmla="*/ 587828 h 587828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302821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96648"/>
                <a:gd name="connsiteY0" fmla="*/ 564232 h 564232"/>
                <a:gd name="connsiteX1" fmla="*/ 396648 w 396648"/>
                <a:gd name="connsiteY1" fmla="*/ 0 h 564232"/>
                <a:gd name="connsiteX2" fmla="*/ 295677 w 396648"/>
                <a:gd name="connsiteY2" fmla="*/ 504857 h 564232"/>
                <a:gd name="connsiteX3" fmla="*/ 0 w 396648"/>
                <a:gd name="connsiteY3" fmla="*/ 564232 h 564232"/>
                <a:gd name="connsiteX0" fmla="*/ 0 w 405008"/>
                <a:gd name="connsiteY0" fmla="*/ 564232 h 564232"/>
                <a:gd name="connsiteX1" fmla="*/ 396648 w 405008"/>
                <a:gd name="connsiteY1" fmla="*/ 0 h 564232"/>
                <a:gd name="connsiteX2" fmla="*/ 295677 w 405008"/>
                <a:gd name="connsiteY2" fmla="*/ 504857 h 564232"/>
                <a:gd name="connsiteX3" fmla="*/ 0 w 405008"/>
                <a:gd name="connsiteY3" fmla="*/ 564232 h 564232"/>
                <a:gd name="connsiteX0" fmla="*/ 0 w 405233"/>
                <a:gd name="connsiteY0" fmla="*/ 564232 h 564232"/>
                <a:gd name="connsiteX1" fmla="*/ 396648 w 405233"/>
                <a:gd name="connsiteY1" fmla="*/ 0 h 564232"/>
                <a:gd name="connsiteX2" fmla="*/ 295677 w 405233"/>
                <a:gd name="connsiteY2" fmla="*/ 504857 h 564232"/>
                <a:gd name="connsiteX3" fmla="*/ 0 w 405233"/>
                <a:gd name="connsiteY3" fmla="*/ 564232 h 564232"/>
                <a:gd name="connsiteX0" fmla="*/ 0 w 414413"/>
                <a:gd name="connsiteY0" fmla="*/ 561214 h 561214"/>
                <a:gd name="connsiteX1" fmla="*/ 406294 w 414413"/>
                <a:gd name="connsiteY1" fmla="*/ 0 h 561214"/>
                <a:gd name="connsiteX2" fmla="*/ 295677 w 414413"/>
                <a:gd name="connsiteY2" fmla="*/ 501839 h 561214"/>
                <a:gd name="connsiteX3" fmla="*/ 0 w 414413"/>
                <a:gd name="connsiteY3" fmla="*/ 561214 h 561214"/>
                <a:gd name="connsiteX0" fmla="*/ 0 w 414413"/>
                <a:gd name="connsiteY0" fmla="*/ 529773 h 529773"/>
                <a:gd name="connsiteX1" fmla="*/ 406294 w 414413"/>
                <a:gd name="connsiteY1" fmla="*/ 0 h 529773"/>
                <a:gd name="connsiteX2" fmla="*/ 295677 w 414413"/>
                <a:gd name="connsiteY2" fmla="*/ 501839 h 529773"/>
                <a:gd name="connsiteX3" fmla="*/ 0 w 414413"/>
                <a:gd name="connsiteY3" fmla="*/ 529773 h 529773"/>
                <a:gd name="connsiteX0" fmla="*/ 0 w 414413"/>
                <a:gd name="connsiteY0" fmla="*/ 516673 h 516673"/>
                <a:gd name="connsiteX1" fmla="*/ 406294 w 414413"/>
                <a:gd name="connsiteY1" fmla="*/ 0 h 516673"/>
                <a:gd name="connsiteX2" fmla="*/ 295677 w 414413"/>
                <a:gd name="connsiteY2" fmla="*/ 501839 h 516673"/>
                <a:gd name="connsiteX3" fmla="*/ 0 w 414413"/>
                <a:gd name="connsiteY3" fmla="*/ 516673 h 516673"/>
                <a:gd name="connsiteX0" fmla="*/ 0 w 412319"/>
                <a:gd name="connsiteY0" fmla="*/ 532393 h 532393"/>
                <a:gd name="connsiteX1" fmla="*/ 404200 w 412319"/>
                <a:gd name="connsiteY1" fmla="*/ 0 h 532393"/>
                <a:gd name="connsiteX2" fmla="*/ 293583 w 412319"/>
                <a:gd name="connsiteY2" fmla="*/ 501839 h 532393"/>
                <a:gd name="connsiteX3" fmla="*/ 0 w 412319"/>
                <a:gd name="connsiteY3" fmla="*/ 532393 h 53239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1866"/>
                <a:gd name="connsiteY0" fmla="*/ 537633 h 537633"/>
                <a:gd name="connsiteX1" fmla="*/ 404200 w 411866"/>
                <a:gd name="connsiteY1" fmla="*/ 0 h 537633"/>
                <a:gd name="connsiteX2" fmla="*/ 283113 w 411866"/>
                <a:gd name="connsiteY2" fmla="*/ 415377 h 537633"/>
                <a:gd name="connsiteX3" fmla="*/ 0 w 411866"/>
                <a:gd name="connsiteY3" fmla="*/ 537633 h 537633"/>
                <a:gd name="connsiteX0" fmla="*/ 0 w 412224"/>
                <a:gd name="connsiteY0" fmla="*/ 537633 h 537633"/>
                <a:gd name="connsiteX1" fmla="*/ 404200 w 412224"/>
                <a:gd name="connsiteY1" fmla="*/ 0 h 537633"/>
                <a:gd name="connsiteX2" fmla="*/ 291489 w 412224"/>
                <a:gd name="connsiteY2" fmla="*/ 499219 h 537633"/>
                <a:gd name="connsiteX3" fmla="*/ 0 w 412224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4413"/>
                <a:gd name="connsiteY0" fmla="*/ 537633 h 537633"/>
                <a:gd name="connsiteX1" fmla="*/ 406294 w 414413"/>
                <a:gd name="connsiteY1" fmla="*/ 0 h 537633"/>
                <a:gd name="connsiteX2" fmla="*/ 295677 w 414413"/>
                <a:gd name="connsiteY2" fmla="*/ 507079 h 537633"/>
                <a:gd name="connsiteX3" fmla="*/ 0 w 414413"/>
                <a:gd name="connsiteY3" fmla="*/ 537633 h 537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413" h="537633">
                  <a:moveTo>
                    <a:pt x="0" y="537633"/>
                  </a:moveTo>
                  <a:cubicBezTo>
                    <a:pt x="1" y="311605"/>
                    <a:pt x="262862" y="287234"/>
                    <a:pt x="406294" y="0"/>
                  </a:cubicBezTo>
                  <a:cubicBezTo>
                    <a:pt x="450022" y="243815"/>
                    <a:pt x="303223" y="304734"/>
                    <a:pt x="295677" y="507079"/>
                  </a:cubicBezTo>
                  <a:lnTo>
                    <a:pt x="0" y="537633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0" name="Freeform 34">
              <a:extLst>
                <a:ext uri="{FF2B5EF4-FFF2-40B4-BE49-F238E27FC236}">
                  <a16:creationId xmlns="" xmlns:a16="http://schemas.microsoft.com/office/drawing/2014/main" id="{0EAFB57D-F470-47D1-AFEA-B736960AB817}"/>
                </a:ext>
              </a:extLst>
            </p:cNvPr>
            <p:cNvSpPr/>
            <p:nvPr/>
          </p:nvSpPr>
          <p:spPr>
            <a:xfrm>
              <a:off x="3924127" y="2759347"/>
              <a:ext cx="872924" cy="769532"/>
            </a:xfrm>
            <a:custGeom>
              <a:avLst/>
              <a:gdLst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1159"/>
                <a:gd name="connsiteX1" fmla="*/ 400135 w 697634"/>
                <a:gd name="connsiteY1" fmla="*/ 751159 h 751159"/>
                <a:gd name="connsiteX2" fmla="*/ 0 w 697634"/>
                <a:gd name="connsiteY2" fmla="*/ 0 h 751159"/>
                <a:gd name="connsiteX3" fmla="*/ 697634 w 697634"/>
                <a:gd name="connsiteY3" fmla="*/ 749208 h 751159"/>
                <a:gd name="connsiteX0" fmla="*/ 700015 w 700015"/>
                <a:gd name="connsiteY0" fmla="*/ 763496 h 763496"/>
                <a:gd name="connsiteX1" fmla="*/ 400135 w 700015"/>
                <a:gd name="connsiteY1" fmla="*/ 751159 h 763496"/>
                <a:gd name="connsiteX2" fmla="*/ 0 w 700015"/>
                <a:gd name="connsiteY2" fmla="*/ 0 h 763496"/>
                <a:gd name="connsiteX3" fmla="*/ 700015 w 700015"/>
                <a:gd name="connsiteY3" fmla="*/ 763496 h 763496"/>
                <a:gd name="connsiteX0" fmla="*/ 697603 w 697603"/>
                <a:gd name="connsiteY0" fmla="*/ 769532 h 769532"/>
                <a:gd name="connsiteX1" fmla="*/ 397723 w 697603"/>
                <a:gd name="connsiteY1" fmla="*/ 75719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603" h="769532">
                  <a:moveTo>
                    <a:pt x="697603" y="769532"/>
                  </a:moveTo>
                  <a:lnTo>
                    <a:pt x="397723" y="759815"/>
                  </a:lnTo>
                  <a:cubicBezTo>
                    <a:pt x="394664" y="601690"/>
                    <a:pt x="301785" y="317739"/>
                    <a:pt x="0" y="0"/>
                  </a:cubicBezTo>
                  <a:cubicBezTo>
                    <a:pt x="435554" y="314467"/>
                    <a:pt x="689236" y="622966"/>
                    <a:pt x="697603" y="769532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1" name="Freeform 33">
              <a:extLst>
                <a:ext uri="{FF2B5EF4-FFF2-40B4-BE49-F238E27FC236}">
                  <a16:creationId xmlns="" xmlns:a16="http://schemas.microsoft.com/office/drawing/2014/main" id="{EF25E55F-5675-4168-9732-F276B071C2D8}"/>
                </a:ext>
              </a:extLst>
            </p:cNvPr>
            <p:cNvSpPr/>
            <p:nvPr/>
          </p:nvSpPr>
          <p:spPr>
            <a:xfrm>
              <a:off x="3712365" y="2635126"/>
              <a:ext cx="1449139" cy="1024943"/>
            </a:xfrm>
            <a:custGeom>
              <a:avLst/>
              <a:gdLst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719092 w 994299"/>
                <a:gd name="connsiteY2" fmla="*/ 781235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684423 w 994299"/>
                <a:gd name="connsiteY2" fmla="*/ 763900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63900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76901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76964"/>
                <a:gd name="connsiteY0" fmla="*/ 88777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46230 w 976964"/>
                <a:gd name="connsiteY4" fmla="*/ 88777 h 777322"/>
                <a:gd name="connsiteX0" fmla="*/ 372232 w 976964"/>
                <a:gd name="connsiteY0" fmla="*/ 119112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72232 w 976964"/>
                <a:gd name="connsiteY4" fmla="*/ 119112 h 777322"/>
                <a:gd name="connsiteX0" fmla="*/ 354897 w 976964"/>
                <a:gd name="connsiteY0" fmla="*/ 106111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54897 w 976964"/>
                <a:gd name="connsiteY4" fmla="*/ 106111 h 777322"/>
                <a:gd name="connsiteX0" fmla="*/ 337562 w 976964"/>
                <a:gd name="connsiteY0" fmla="*/ 136446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37562 w 976964"/>
                <a:gd name="connsiteY4" fmla="*/ 136446 h 777322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58903 w 1111306"/>
                <a:gd name="connsiteY0" fmla="*/ 197118 h 937667"/>
                <a:gd name="connsiteX1" fmla="*/ 1111306 w 1111306"/>
                <a:gd name="connsiteY1" fmla="*/ 937667 h 937667"/>
                <a:gd name="connsiteX2" fmla="*/ 818765 w 1111306"/>
                <a:gd name="connsiteY2" fmla="*/ 802903 h 937667"/>
                <a:gd name="connsiteX3" fmla="*/ 0 w 1111306"/>
                <a:gd name="connsiteY3" fmla="*/ 0 h 937667"/>
                <a:gd name="connsiteX4" fmla="*/ 458903 w 1111306"/>
                <a:gd name="connsiteY4" fmla="*/ 197118 h 937667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74788"/>
                <a:gd name="connsiteY0" fmla="*/ 0 h 1016531"/>
                <a:gd name="connsiteX1" fmla="*/ 1174788 w 1174788"/>
                <a:gd name="connsiteY1" fmla="*/ 1016531 h 1016531"/>
                <a:gd name="connsiteX2" fmla="*/ 882247 w 1174788"/>
                <a:gd name="connsiteY2" fmla="*/ 881767 h 1016531"/>
                <a:gd name="connsiteX3" fmla="*/ 0 w 1174788"/>
                <a:gd name="connsiteY3" fmla="*/ 0 h 1016531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82247 w 1165263"/>
                <a:gd name="connsiteY2" fmla="*/ 881767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21293"/>
                <a:gd name="connsiteX1" fmla="*/ 1165263 w 1165263"/>
                <a:gd name="connsiteY1" fmla="*/ 1021293 h 1021293"/>
                <a:gd name="connsiteX2" fmla="*/ 875103 w 1165263"/>
                <a:gd name="connsiteY2" fmla="*/ 884149 h 1021293"/>
                <a:gd name="connsiteX3" fmla="*/ 0 w 1165263"/>
                <a:gd name="connsiteY3" fmla="*/ 0 h 1021293"/>
                <a:gd name="connsiteX0" fmla="*/ 0 w 1172407"/>
                <a:gd name="connsiteY0" fmla="*/ 0 h 1018911"/>
                <a:gd name="connsiteX1" fmla="*/ 1172407 w 1172407"/>
                <a:gd name="connsiteY1" fmla="*/ 1018911 h 1018911"/>
                <a:gd name="connsiteX2" fmla="*/ 875103 w 1172407"/>
                <a:gd name="connsiteY2" fmla="*/ 884149 h 1018911"/>
                <a:gd name="connsiteX3" fmla="*/ 0 w 1172407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088" h="1024946">
                  <a:moveTo>
                    <a:pt x="0" y="0"/>
                  </a:moveTo>
                  <a:cubicBezTo>
                    <a:pt x="695995" y="281858"/>
                    <a:pt x="1149390" y="683745"/>
                    <a:pt x="1158088" y="1024946"/>
                  </a:cubicBezTo>
                  <a:lnTo>
                    <a:pt x="865547" y="890184"/>
                  </a:lnTo>
                  <a:cubicBezTo>
                    <a:pt x="825277" y="670457"/>
                    <a:pt x="447443" y="313352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2" name="Freeform 92">
            <a:extLst>
              <a:ext uri="{FF2B5EF4-FFF2-40B4-BE49-F238E27FC236}">
                <a16:creationId xmlns="" xmlns:a16="http://schemas.microsoft.com/office/drawing/2014/main" id="{AC8144E3-0C5F-4DEC-B6B1-DF2E2B461ABB}"/>
              </a:ext>
            </a:extLst>
          </p:cNvPr>
          <p:cNvSpPr/>
          <p:nvPr/>
        </p:nvSpPr>
        <p:spPr>
          <a:xfrm flipH="1">
            <a:off x="3454404" y="1836739"/>
            <a:ext cx="285752" cy="928694"/>
          </a:xfrm>
          <a:custGeom>
            <a:avLst/>
            <a:gdLst>
              <a:gd name="connsiteX0" fmla="*/ 0 w 757029"/>
              <a:gd name="connsiteY0" fmla="*/ 201059 h 282425"/>
              <a:gd name="connsiteX1" fmla="*/ 342900 w 757029"/>
              <a:gd name="connsiteY1" fmla="*/ 1034 h 282425"/>
              <a:gd name="connsiteX2" fmla="*/ 514350 w 757029"/>
              <a:gd name="connsiteY2" fmla="*/ 277259 h 282425"/>
              <a:gd name="connsiteX3" fmla="*/ 742950 w 757029"/>
              <a:gd name="connsiteY3" fmla="*/ 182009 h 282425"/>
              <a:gd name="connsiteX4" fmla="*/ 733425 w 757029"/>
              <a:gd name="connsiteY4" fmla="*/ 191534 h 282425"/>
              <a:gd name="connsiteX0" fmla="*/ 0 w 742950"/>
              <a:gd name="connsiteY0" fmla="*/ 201059 h 282425"/>
              <a:gd name="connsiteX1" fmla="*/ 342900 w 742950"/>
              <a:gd name="connsiteY1" fmla="*/ 1034 h 282425"/>
              <a:gd name="connsiteX2" fmla="*/ 514350 w 742950"/>
              <a:gd name="connsiteY2" fmla="*/ 277259 h 282425"/>
              <a:gd name="connsiteX3" fmla="*/ 742950 w 742950"/>
              <a:gd name="connsiteY3" fmla="*/ 182009 h 282425"/>
              <a:gd name="connsiteX0" fmla="*/ 0 w 742950"/>
              <a:gd name="connsiteY0" fmla="*/ 213115 h 282068"/>
              <a:gd name="connsiteX1" fmla="*/ 342900 w 742950"/>
              <a:gd name="connsiteY1" fmla="*/ 677 h 282068"/>
              <a:gd name="connsiteX2" fmla="*/ 514350 w 742950"/>
              <a:gd name="connsiteY2" fmla="*/ 276902 h 282068"/>
              <a:gd name="connsiteX3" fmla="*/ 742950 w 742950"/>
              <a:gd name="connsiteY3" fmla="*/ 181652 h 282068"/>
              <a:gd name="connsiteX0" fmla="*/ 0 w 742950"/>
              <a:gd name="connsiteY0" fmla="*/ 112016 h 177020"/>
              <a:gd name="connsiteX1" fmla="*/ 355313 w 742950"/>
              <a:gd name="connsiteY1" fmla="*/ 3016 h 177020"/>
              <a:gd name="connsiteX2" fmla="*/ 514350 w 742950"/>
              <a:gd name="connsiteY2" fmla="*/ 175803 h 177020"/>
              <a:gd name="connsiteX3" fmla="*/ 742950 w 742950"/>
              <a:gd name="connsiteY3" fmla="*/ 80553 h 177020"/>
              <a:gd name="connsiteX0" fmla="*/ 0 w 742950"/>
              <a:gd name="connsiteY0" fmla="*/ 112264 h 181358"/>
              <a:gd name="connsiteX1" fmla="*/ 355313 w 742950"/>
              <a:gd name="connsiteY1" fmla="*/ 3264 h 181358"/>
              <a:gd name="connsiteX2" fmla="*/ 377811 w 742950"/>
              <a:gd name="connsiteY2" fmla="*/ 180188 h 181358"/>
              <a:gd name="connsiteX3" fmla="*/ 742950 w 742950"/>
              <a:gd name="connsiteY3" fmla="*/ 80801 h 181358"/>
              <a:gd name="connsiteX0" fmla="*/ 0 w 742950"/>
              <a:gd name="connsiteY0" fmla="*/ 119934 h 189261"/>
              <a:gd name="connsiteX1" fmla="*/ 400826 w 742950"/>
              <a:gd name="connsiteY1" fmla="*/ 2659 h 189261"/>
              <a:gd name="connsiteX2" fmla="*/ 377811 w 742950"/>
              <a:gd name="connsiteY2" fmla="*/ 187858 h 189261"/>
              <a:gd name="connsiteX3" fmla="*/ 742950 w 742950"/>
              <a:gd name="connsiteY3" fmla="*/ 88471 h 189261"/>
              <a:gd name="connsiteX0" fmla="*/ 0 w 752817"/>
              <a:gd name="connsiteY0" fmla="*/ 122863 h 188900"/>
              <a:gd name="connsiteX1" fmla="*/ 410693 w 752817"/>
              <a:gd name="connsiteY1" fmla="*/ 2298 h 188900"/>
              <a:gd name="connsiteX2" fmla="*/ 387678 w 752817"/>
              <a:gd name="connsiteY2" fmla="*/ 187497 h 188900"/>
              <a:gd name="connsiteX3" fmla="*/ 752817 w 752817"/>
              <a:gd name="connsiteY3" fmla="*/ 88110 h 188900"/>
              <a:gd name="connsiteX0" fmla="*/ 0 w 767448"/>
              <a:gd name="connsiteY0" fmla="*/ 139778 h 187527"/>
              <a:gd name="connsiteX1" fmla="*/ 425324 w 767448"/>
              <a:gd name="connsiteY1" fmla="*/ 925 h 187527"/>
              <a:gd name="connsiteX2" fmla="*/ 402309 w 767448"/>
              <a:gd name="connsiteY2" fmla="*/ 186124 h 187527"/>
              <a:gd name="connsiteX3" fmla="*/ 767448 w 767448"/>
              <a:gd name="connsiteY3" fmla="*/ 86737 h 187527"/>
              <a:gd name="connsiteX0" fmla="*/ 0 w 767448"/>
              <a:gd name="connsiteY0" fmla="*/ 140230 h 187979"/>
              <a:gd name="connsiteX1" fmla="*/ 425324 w 767448"/>
              <a:gd name="connsiteY1" fmla="*/ 1377 h 187979"/>
              <a:gd name="connsiteX2" fmla="*/ 402309 w 767448"/>
              <a:gd name="connsiteY2" fmla="*/ 186576 h 187979"/>
              <a:gd name="connsiteX3" fmla="*/ 767448 w 767448"/>
              <a:gd name="connsiteY3" fmla="*/ 87189 h 187979"/>
              <a:gd name="connsiteX0" fmla="*/ 0 w 767448"/>
              <a:gd name="connsiteY0" fmla="*/ 141802 h 189551"/>
              <a:gd name="connsiteX1" fmla="*/ 425324 w 767448"/>
              <a:gd name="connsiteY1" fmla="*/ 2949 h 189551"/>
              <a:gd name="connsiteX2" fmla="*/ 402309 w 767448"/>
              <a:gd name="connsiteY2" fmla="*/ 188148 h 189551"/>
              <a:gd name="connsiteX3" fmla="*/ 767448 w 767448"/>
              <a:gd name="connsiteY3" fmla="*/ 88761 h 189551"/>
              <a:gd name="connsiteX0" fmla="*/ 0 w 785736"/>
              <a:gd name="connsiteY0" fmla="*/ 154570 h 187689"/>
              <a:gd name="connsiteX1" fmla="*/ 443612 w 785736"/>
              <a:gd name="connsiteY1" fmla="*/ 1087 h 187689"/>
              <a:gd name="connsiteX2" fmla="*/ 420597 w 785736"/>
              <a:gd name="connsiteY2" fmla="*/ 186286 h 187689"/>
              <a:gd name="connsiteX3" fmla="*/ 785736 w 785736"/>
              <a:gd name="connsiteY3" fmla="*/ 86899 h 187689"/>
              <a:gd name="connsiteX0" fmla="*/ 0 w 785736"/>
              <a:gd name="connsiteY0" fmla="*/ 158688 h 191807"/>
              <a:gd name="connsiteX1" fmla="*/ 443612 w 785736"/>
              <a:gd name="connsiteY1" fmla="*/ 5205 h 191807"/>
              <a:gd name="connsiteX2" fmla="*/ 420597 w 785736"/>
              <a:gd name="connsiteY2" fmla="*/ 190404 h 191807"/>
              <a:gd name="connsiteX3" fmla="*/ 785736 w 785736"/>
              <a:gd name="connsiteY3" fmla="*/ 91017 h 191807"/>
              <a:gd name="connsiteX0" fmla="*/ 0 w 785736"/>
              <a:gd name="connsiteY0" fmla="*/ 182905 h 216024"/>
              <a:gd name="connsiteX1" fmla="*/ 443612 w 785736"/>
              <a:gd name="connsiteY1" fmla="*/ 29422 h 216024"/>
              <a:gd name="connsiteX2" fmla="*/ 420597 w 785736"/>
              <a:gd name="connsiteY2" fmla="*/ 214621 h 216024"/>
              <a:gd name="connsiteX3" fmla="*/ 785736 w 785736"/>
              <a:gd name="connsiteY3" fmla="*/ 115234 h 216024"/>
              <a:gd name="connsiteX0" fmla="*/ 0 w 785736"/>
              <a:gd name="connsiteY0" fmla="*/ 191488 h 224939"/>
              <a:gd name="connsiteX1" fmla="*/ 414351 w 785736"/>
              <a:gd name="connsiteY1" fmla="*/ 27032 h 224939"/>
              <a:gd name="connsiteX2" fmla="*/ 420597 w 785736"/>
              <a:gd name="connsiteY2" fmla="*/ 223204 h 224939"/>
              <a:gd name="connsiteX3" fmla="*/ 785736 w 785736"/>
              <a:gd name="connsiteY3" fmla="*/ 123817 h 224939"/>
              <a:gd name="connsiteX0" fmla="*/ 0 w 785736"/>
              <a:gd name="connsiteY0" fmla="*/ 191488 h 231591"/>
              <a:gd name="connsiteX1" fmla="*/ 414351 w 785736"/>
              <a:gd name="connsiteY1" fmla="*/ 27032 h 231591"/>
              <a:gd name="connsiteX2" fmla="*/ 420597 w 785736"/>
              <a:gd name="connsiteY2" fmla="*/ 223204 h 231591"/>
              <a:gd name="connsiteX3" fmla="*/ 785736 w 785736"/>
              <a:gd name="connsiteY3" fmla="*/ 123817 h 231591"/>
              <a:gd name="connsiteX0" fmla="*/ 0 w 936656"/>
              <a:gd name="connsiteY0" fmla="*/ 397809 h 432217"/>
              <a:gd name="connsiteX1" fmla="*/ 414351 w 936656"/>
              <a:gd name="connsiteY1" fmla="*/ 233353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81336 w 936656"/>
              <a:gd name="connsiteY1" fmla="*/ 205056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27528"/>
              <a:gd name="connsiteX1" fmla="*/ 367187 w 936656"/>
              <a:gd name="connsiteY1" fmla="*/ 176759 h 427528"/>
              <a:gd name="connsiteX2" fmla="*/ 387582 w 936656"/>
              <a:gd name="connsiteY2" fmla="*/ 424809 h 427528"/>
              <a:gd name="connsiteX3" fmla="*/ 936656 w 936656"/>
              <a:gd name="connsiteY3" fmla="*/ 0 h 427528"/>
              <a:gd name="connsiteX0" fmla="*/ 0 w 936656"/>
              <a:gd name="connsiteY0" fmla="*/ 397809 h 431778"/>
              <a:gd name="connsiteX1" fmla="*/ 367187 w 936656"/>
              <a:gd name="connsiteY1" fmla="*/ 176759 h 431778"/>
              <a:gd name="connsiteX2" fmla="*/ 387582 w 936656"/>
              <a:gd name="connsiteY2" fmla="*/ 424809 h 431778"/>
              <a:gd name="connsiteX3" fmla="*/ 936656 w 936656"/>
              <a:gd name="connsiteY3" fmla="*/ 0 h 431778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6656" h="431777">
                <a:moveTo>
                  <a:pt x="0" y="397809"/>
                </a:moveTo>
                <a:cubicBezTo>
                  <a:pt x="227342" y="207322"/>
                  <a:pt x="283725" y="148677"/>
                  <a:pt x="367187" y="176759"/>
                </a:cubicBezTo>
                <a:cubicBezTo>
                  <a:pt x="450649" y="204841"/>
                  <a:pt x="305279" y="378359"/>
                  <a:pt x="387582" y="424809"/>
                </a:cubicBezTo>
                <a:cubicBezTo>
                  <a:pt x="493464" y="494840"/>
                  <a:pt x="900144" y="14287"/>
                  <a:pt x="936656" y="0"/>
                </a:cubicBezTo>
              </a:path>
            </a:pathLst>
          </a:cu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3" name="Прямоугольник 42"/>
          <p:cNvSpPr/>
          <p:nvPr/>
        </p:nvSpPr>
        <p:spPr>
          <a:xfrm>
            <a:off x="3668718" y="606763"/>
            <a:ext cx="20970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Речевое общение – общение с помощью речи, направленное на достижение цели коммуникации; 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11858" cy="315471"/>
          </a:xfrm>
        </p:spPr>
        <p:txBody>
          <a:bodyPr/>
          <a:lstStyle/>
          <a:p>
            <a:r>
              <a:rPr lang="ru-RU" dirty="0" smtClean="0"/>
              <a:t>                Что такое речевое общение?</a:t>
            </a:r>
            <a:endParaRPr lang="ru-RU" sz="1600" dirty="0"/>
          </a:p>
        </p:txBody>
      </p:sp>
      <p:grpSp>
        <p:nvGrpSpPr>
          <p:cNvPr id="3" name="Group 28">
            <a:extLst>
              <a:ext uri="{FF2B5EF4-FFF2-40B4-BE49-F238E27FC236}">
                <a16:creationId xmlns="" xmlns:a16="http://schemas.microsoft.com/office/drawing/2014/main" id="{35B1E1DB-B72E-46E0-AE07-8B6239156831}"/>
              </a:ext>
            </a:extLst>
          </p:cNvPr>
          <p:cNvGrpSpPr/>
          <p:nvPr/>
        </p:nvGrpSpPr>
        <p:grpSpPr>
          <a:xfrm rot="16200000">
            <a:off x="336689" y="1596868"/>
            <a:ext cx="1285884" cy="1765626"/>
            <a:chOff x="549524" y="2804"/>
            <a:chExt cx="2613602" cy="2812523"/>
          </a:xfrm>
          <a:solidFill>
            <a:srgbClr val="00B050"/>
          </a:solidFill>
        </p:grpSpPr>
        <p:sp>
          <p:nvSpPr>
            <p:cNvPr id="10" name="Rectangle 23">
              <a:extLst>
                <a:ext uri="{FF2B5EF4-FFF2-40B4-BE49-F238E27FC236}">
                  <a16:creationId xmlns="" xmlns:a16="http://schemas.microsoft.com/office/drawing/2014/main" id="{5B48FFEF-4AAB-4E82-80D1-2878E8AC3F19}"/>
                </a:ext>
              </a:extLst>
            </p:cNvPr>
            <p:cNvSpPr/>
            <p:nvPr/>
          </p:nvSpPr>
          <p:spPr>
            <a:xfrm>
              <a:off x="549524" y="2804"/>
              <a:ext cx="1412807" cy="156476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2" name="Freeform 30">
              <a:extLst>
                <a:ext uri="{FF2B5EF4-FFF2-40B4-BE49-F238E27FC236}">
                  <a16:creationId xmlns="" xmlns:a16="http://schemas.microsoft.com/office/drawing/2014/main" id="{29AA073E-109E-497B-A5B8-C05FAB52DF97}"/>
                </a:ext>
              </a:extLst>
            </p:cNvPr>
            <p:cNvSpPr/>
            <p:nvPr/>
          </p:nvSpPr>
          <p:spPr>
            <a:xfrm>
              <a:off x="557203" y="1189502"/>
              <a:ext cx="2605923" cy="1625825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5923 w 2605923"/>
                <a:gd name="connsiteY0" fmla="*/ 1625825 h 1625825"/>
                <a:gd name="connsiteX1" fmla="*/ 1401604 w 2605923"/>
                <a:gd name="connsiteY1" fmla="*/ 355359 h 1625825"/>
                <a:gd name="connsiteX2" fmla="*/ 0 w 2605923"/>
                <a:gd name="connsiteY2" fmla="*/ 0 h 1625825"/>
                <a:gd name="connsiteX3" fmla="*/ 2605923 w 2605923"/>
                <a:gd name="connsiteY3" fmla="*/ 1625825 h 162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5923" h="1625825">
                  <a:moveTo>
                    <a:pt x="2605923" y="1625825"/>
                  </a:moveTo>
                  <a:cubicBezTo>
                    <a:pt x="1888916" y="1152329"/>
                    <a:pt x="1469593" y="865752"/>
                    <a:pt x="1401604" y="355359"/>
                  </a:cubicBezTo>
                  <a:lnTo>
                    <a:pt x="0" y="0"/>
                  </a:lnTo>
                  <a:cubicBezTo>
                    <a:pt x="46787" y="1048043"/>
                    <a:pt x="1246189" y="903146"/>
                    <a:pt x="2605923" y="162582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="" xmlns:a16="http://schemas.microsoft.com/office/drawing/2014/main" id="{17BAC009-ECE3-4F7A-896D-F04FA91A9D83}"/>
              </a:ext>
            </a:extLst>
          </p:cNvPr>
          <p:cNvGrpSpPr/>
          <p:nvPr/>
        </p:nvGrpSpPr>
        <p:grpSpPr>
          <a:xfrm rot="16200000">
            <a:off x="632791" y="1229328"/>
            <a:ext cx="714004" cy="1785950"/>
            <a:chOff x="1950887" y="-1"/>
            <a:chExt cx="1414279" cy="286640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4" name="Rectangle 24">
              <a:extLst>
                <a:ext uri="{FF2B5EF4-FFF2-40B4-BE49-F238E27FC236}">
                  <a16:creationId xmlns="" xmlns:a16="http://schemas.microsoft.com/office/drawing/2014/main" id="{7EB314ED-0A7A-48F0-982C-16DD15252CDD}"/>
                </a:ext>
              </a:extLst>
            </p:cNvPr>
            <p:cNvSpPr/>
            <p:nvPr/>
          </p:nvSpPr>
          <p:spPr>
            <a:xfrm>
              <a:off x="1950887" y="-1"/>
              <a:ext cx="1414279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6715 w 1412807"/>
                <a:gd name="connsiteY3" fmla="*/ 1621006 h 2045803"/>
                <a:gd name="connsiteX4" fmla="*/ 0 w 1412807"/>
                <a:gd name="connsiteY4" fmla="*/ 0 h 2045803"/>
                <a:gd name="connsiteX0" fmla="*/ 1472 w 1414279"/>
                <a:gd name="connsiteY0" fmla="*/ 0 h 2045803"/>
                <a:gd name="connsiteX1" fmla="*/ 1414279 w 1414279"/>
                <a:gd name="connsiteY1" fmla="*/ 0 h 2045803"/>
                <a:gd name="connsiteX2" fmla="*/ 1414279 w 1414279"/>
                <a:gd name="connsiteY2" fmla="*/ 2045803 h 2045803"/>
                <a:gd name="connsiteX3" fmla="*/ 3424 w 1414279"/>
                <a:gd name="connsiteY3" fmla="*/ 1561474 h 2045803"/>
                <a:gd name="connsiteX4" fmla="*/ 1472 w 1414279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279" h="2045803">
                  <a:moveTo>
                    <a:pt x="1472" y="0"/>
                  </a:moveTo>
                  <a:lnTo>
                    <a:pt x="1414279" y="0"/>
                  </a:lnTo>
                  <a:lnTo>
                    <a:pt x="1414279" y="2045803"/>
                  </a:lnTo>
                  <a:lnTo>
                    <a:pt x="3424" y="1561474"/>
                  </a:lnTo>
                  <a:cubicBezTo>
                    <a:pt x="-5243" y="951767"/>
                    <a:pt x="5806" y="618374"/>
                    <a:pt x="147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5" name="Freeform 31">
              <a:extLst>
                <a:ext uri="{FF2B5EF4-FFF2-40B4-BE49-F238E27FC236}">
                  <a16:creationId xmlns="" xmlns:a16="http://schemas.microsoft.com/office/drawing/2014/main" id="{8FF5E698-DB16-4EB4-987D-F43E97F121F0}"/>
                </a:ext>
              </a:extLst>
            </p:cNvPr>
            <p:cNvSpPr/>
            <p:nvPr/>
          </p:nvSpPr>
          <p:spPr>
            <a:xfrm>
              <a:off x="1955039" y="1552780"/>
              <a:ext cx="1399862" cy="1313626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214894"/>
                <a:gd name="connsiteX1" fmla="*/ 1407005 w 1407005"/>
                <a:gd name="connsiteY1" fmla="*/ 299022 h 1214894"/>
                <a:gd name="connsiteX2" fmla="*/ 1404515 w 1407005"/>
                <a:gd name="connsiteY2" fmla="*/ 1214894 h 1214894"/>
                <a:gd name="connsiteX3" fmla="*/ 0 w 1407005"/>
                <a:gd name="connsiteY3" fmla="*/ 0 h 1214894"/>
                <a:gd name="connsiteX0" fmla="*/ 0 w 1409956"/>
                <a:gd name="connsiteY0" fmla="*/ 0 h 1214894"/>
                <a:gd name="connsiteX1" fmla="*/ 1407005 w 1409956"/>
                <a:gd name="connsiteY1" fmla="*/ 299022 h 1214894"/>
                <a:gd name="connsiteX2" fmla="*/ 1404515 w 1409956"/>
                <a:gd name="connsiteY2" fmla="*/ 1214894 h 1214894"/>
                <a:gd name="connsiteX3" fmla="*/ 0 w 1409956"/>
                <a:gd name="connsiteY3" fmla="*/ 0 h 1214894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05598"/>
                <a:gd name="connsiteX1" fmla="*/ 1402243 w 1402243"/>
                <a:gd name="connsiteY1" fmla="*/ 477616 h 1305598"/>
                <a:gd name="connsiteX2" fmla="*/ 1292907 w 1402243"/>
                <a:gd name="connsiteY2" fmla="*/ 1305598 h 1305598"/>
                <a:gd name="connsiteX3" fmla="*/ 0 w 1402243"/>
                <a:gd name="connsiteY3" fmla="*/ 0 h 1305598"/>
                <a:gd name="connsiteX0" fmla="*/ 34 w 1402277"/>
                <a:gd name="connsiteY0" fmla="*/ 0 h 1305598"/>
                <a:gd name="connsiteX1" fmla="*/ 1402277 w 1402277"/>
                <a:gd name="connsiteY1" fmla="*/ 477616 h 1305598"/>
                <a:gd name="connsiteX2" fmla="*/ 1292941 w 1402277"/>
                <a:gd name="connsiteY2" fmla="*/ 1305598 h 1305598"/>
                <a:gd name="connsiteX3" fmla="*/ 34 w 1402277"/>
                <a:gd name="connsiteY3" fmla="*/ 0 h 1305598"/>
                <a:gd name="connsiteX0" fmla="*/ 37 w 1402280"/>
                <a:gd name="connsiteY0" fmla="*/ 0 h 1305598"/>
                <a:gd name="connsiteX1" fmla="*/ 1402280 w 1402280"/>
                <a:gd name="connsiteY1" fmla="*/ 477616 h 1305598"/>
                <a:gd name="connsiteX2" fmla="*/ 1292944 w 1402280"/>
                <a:gd name="connsiteY2" fmla="*/ 1305598 h 1305598"/>
                <a:gd name="connsiteX3" fmla="*/ 37 w 1402280"/>
                <a:gd name="connsiteY3" fmla="*/ 0 h 1305598"/>
                <a:gd name="connsiteX0" fmla="*/ 37 w 1409424"/>
                <a:gd name="connsiteY0" fmla="*/ 0 h 1307979"/>
                <a:gd name="connsiteX1" fmla="*/ 1409424 w 1409424"/>
                <a:gd name="connsiteY1" fmla="*/ 479997 h 1307979"/>
                <a:gd name="connsiteX2" fmla="*/ 1300088 w 1409424"/>
                <a:gd name="connsiteY2" fmla="*/ 1307979 h 1307979"/>
                <a:gd name="connsiteX3" fmla="*/ 37 w 1409424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399862"/>
                <a:gd name="connsiteY0" fmla="*/ 0 h 1310360"/>
                <a:gd name="connsiteX1" fmla="*/ 1399862 w 1399862"/>
                <a:gd name="connsiteY1" fmla="*/ 475234 h 1310360"/>
                <a:gd name="connsiteX2" fmla="*/ 1292907 w 1399862"/>
                <a:gd name="connsiteY2" fmla="*/ 1310360 h 1310360"/>
                <a:gd name="connsiteX3" fmla="*/ 0 w 1399862"/>
                <a:gd name="connsiteY3" fmla="*/ 0 h 1310360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9862" h="1313626">
                  <a:moveTo>
                    <a:pt x="0" y="0"/>
                  </a:moveTo>
                  <a:lnTo>
                    <a:pt x="1399862" y="475234"/>
                  </a:lnTo>
                  <a:cubicBezTo>
                    <a:pt x="1333023" y="1022495"/>
                    <a:pt x="1333801" y="1008878"/>
                    <a:pt x="1296172" y="1313626"/>
                  </a:cubicBezTo>
                  <a:cubicBezTo>
                    <a:pt x="1116035" y="1197087"/>
                    <a:pt x="44855" y="6653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5" name="Group 25">
            <a:extLst>
              <a:ext uri="{FF2B5EF4-FFF2-40B4-BE49-F238E27FC236}">
                <a16:creationId xmlns="" xmlns:a16="http://schemas.microsoft.com/office/drawing/2014/main" id="{14B19011-97FA-4B3E-91D2-17AE6189FF84}"/>
              </a:ext>
            </a:extLst>
          </p:cNvPr>
          <p:cNvGrpSpPr/>
          <p:nvPr/>
        </p:nvGrpSpPr>
        <p:grpSpPr>
          <a:xfrm rot="16200000" flipH="1">
            <a:off x="619310" y="671308"/>
            <a:ext cx="669529" cy="1714512"/>
            <a:chOff x="1952359" y="-1"/>
            <a:chExt cx="1516456" cy="2903518"/>
          </a:xfrm>
          <a:solidFill>
            <a:srgbClr val="7030A0"/>
          </a:solidFill>
        </p:grpSpPr>
        <p:sp>
          <p:nvSpPr>
            <p:cNvPr id="17" name="Rectangle 24">
              <a:extLst>
                <a:ext uri="{FF2B5EF4-FFF2-40B4-BE49-F238E27FC236}">
                  <a16:creationId xmlns="" xmlns:a16="http://schemas.microsoft.com/office/drawing/2014/main" id="{094BCBE9-3EF7-4947-88FA-EF203AF280FE}"/>
                </a:ext>
              </a:extLst>
            </p:cNvPr>
            <p:cNvSpPr/>
            <p:nvPr/>
          </p:nvSpPr>
          <p:spPr>
            <a:xfrm>
              <a:off x="1952359" y="-1"/>
              <a:ext cx="1412807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2045803">
                  <a:moveTo>
                    <a:pt x="0" y="0"/>
                  </a:moveTo>
                  <a:lnTo>
                    <a:pt x="1412807" y="0"/>
                  </a:lnTo>
                  <a:lnTo>
                    <a:pt x="1412807" y="2045803"/>
                  </a:lnTo>
                  <a:lnTo>
                    <a:pt x="4334" y="1742450"/>
                  </a:lnTo>
                  <a:cubicBezTo>
                    <a:pt x="-4333" y="1132743"/>
                    <a:pt x="4334" y="61837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" name="Freeform 62">
              <a:extLst>
                <a:ext uri="{FF2B5EF4-FFF2-40B4-BE49-F238E27FC236}">
                  <a16:creationId xmlns="" xmlns:a16="http://schemas.microsoft.com/office/drawing/2014/main" id="{35FAE2EC-6C34-4F0F-94E3-31275AC2CEFD}"/>
                </a:ext>
              </a:extLst>
            </p:cNvPr>
            <p:cNvSpPr/>
            <p:nvPr/>
          </p:nvSpPr>
          <p:spPr>
            <a:xfrm>
              <a:off x="1957421" y="1733754"/>
              <a:ext cx="1511394" cy="1169763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8052"/>
                <a:gd name="connsiteY0" fmla="*/ 0 h 1185206"/>
                <a:gd name="connsiteX1" fmla="*/ 1407005 w 1408052"/>
                <a:gd name="connsiteY1" fmla="*/ 299022 h 1185206"/>
                <a:gd name="connsiteX2" fmla="*/ 1398578 w 1408052"/>
                <a:gd name="connsiteY2" fmla="*/ 1185206 h 1185206"/>
                <a:gd name="connsiteX3" fmla="*/ 0 w 1408052"/>
                <a:gd name="connsiteY3" fmla="*/ 0 h 1185206"/>
                <a:gd name="connsiteX0" fmla="*/ 0 w 1523295"/>
                <a:gd name="connsiteY0" fmla="*/ 0 h 1143642"/>
                <a:gd name="connsiteX1" fmla="*/ 1407005 w 1523295"/>
                <a:gd name="connsiteY1" fmla="*/ 299022 h 1143642"/>
                <a:gd name="connsiteX2" fmla="*/ 1523269 w 1523295"/>
                <a:gd name="connsiteY2" fmla="*/ 1143642 h 1143642"/>
                <a:gd name="connsiteX3" fmla="*/ 0 w 1523295"/>
                <a:gd name="connsiteY3" fmla="*/ 0 h 1143642"/>
                <a:gd name="connsiteX0" fmla="*/ 0 w 1525299"/>
                <a:gd name="connsiteY0" fmla="*/ 0 h 1143642"/>
                <a:gd name="connsiteX1" fmla="*/ 1407005 w 1525299"/>
                <a:gd name="connsiteY1" fmla="*/ 299022 h 1143642"/>
                <a:gd name="connsiteX2" fmla="*/ 1523269 w 1525299"/>
                <a:gd name="connsiteY2" fmla="*/ 1143642 h 1143642"/>
                <a:gd name="connsiteX3" fmla="*/ 0 w 1525299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75 w 1579499"/>
                <a:gd name="connsiteY0" fmla="*/ 0 h 1285076"/>
                <a:gd name="connsiteX1" fmla="*/ 1407080 w 1579499"/>
                <a:gd name="connsiteY1" fmla="*/ 299022 h 1285076"/>
                <a:gd name="connsiteX2" fmla="*/ 1511469 w 1579499"/>
                <a:gd name="connsiteY2" fmla="*/ 1131767 h 1285076"/>
                <a:gd name="connsiteX3" fmla="*/ 1453252 w 1579499"/>
                <a:gd name="connsiteY3" fmla="*/ 1187576 h 1285076"/>
                <a:gd name="connsiteX4" fmla="*/ 75 w 1579499"/>
                <a:gd name="connsiteY4" fmla="*/ 0 h 1285076"/>
                <a:gd name="connsiteX0" fmla="*/ 75 w 1511469"/>
                <a:gd name="connsiteY0" fmla="*/ 0 h 1197192"/>
                <a:gd name="connsiteX1" fmla="*/ 1407080 w 1511469"/>
                <a:gd name="connsiteY1" fmla="*/ 299022 h 1197192"/>
                <a:gd name="connsiteX2" fmla="*/ 1511469 w 1511469"/>
                <a:gd name="connsiteY2" fmla="*/ 1131767 h 1197192"/>
                <a:gd name="connsiteX3" fmla="*/ 1453252 w 1511469"/>
                <a:gd name="connsiteY3" fmla="*/ 1187576 h 1197192"/>
                <a:gd name="connsiteX4" fmla="*/ 75 w 1511469"/>
                <a:gd name="connsiteY4" fmla="*/ 0 h 1197192"/>
                <a:gd name="connsiteX0" fmla="*/ 75 w 1511469"/>
                <a:gd name="connsiteY0" fmla="*/ 0 h 1187576"/>
                <a:gd name="connsiteX1" fmla="*/ 1407080 w 1511469"/>
                <a:gd name="connsiteY1" fmla="*/ 299022 h 1187576"/>
                <a:gd name="connsiteX2" fmla="*/ 1511469 w 1511469"/>
                <a:gd name="connsiteY2" fmla="*/ 1131767 h 1187576"/>
                <a:gd name="connsiteX3" fmla="*/ 1453252 w 1511469"/>
                <a:gd name="connsiteY3" fmla="*/ 1187576 h 1187576"/>
                <a:gd name="connsiteX4" fmla="*/ 75 w 1511469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493581"/>
                <a:gd name="connsiteY0" fmla="*/ 0 h 1169763"/>
                <a:gd name="connsiteX1" fmla="*/ 1407005 w 1493581"/>
                <a:gd name="connsiteY1" fmla="*/ 299022 h 1169763"/>
                <a:gd name="connsiteX2" fmla="*/ 1493581 w 1493581"/>
                <a:gd name="connsiteY2" fmla="*/ 1155518 h 1169763"/>
                <a:gd name="connsiteX3" fmla="*/ 1447239 w 1493581"/>
                <a:gd name="connsiteY3" fmla="*/ 1169763 h 1169763"/>
                <a:gd name="connsiteX4" fmla="*/ 0 w 1493581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047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3738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1394" h="1169763">
                  <a:moveTo>
                    <a:pt x="0" y="0"/>
                  </a:moveTo>
                  <a:lnTo>
                    <a:pt x="1407003" y="299022"/>
                  </a:lnTo>
                  <a:cubicBezTo>
                    <a:pt x="1445868" y="630053"/>
                    <a:pt x="1465896" y="714205"/>
                    <a:pt x="1511394" y="1131767"/>
                  </a:cubicBezTo>
                  <a:cubicBezTo>
                    <a:pt x="1443261" y="1169858"/>
                    <a:pt x="1479445" y="1144636"/>
                    <a:pt x="1447239" y="1169763"/>
                  </a:cubicBezTo>
                  <a:cubicBezTo>
                    <a:pt x="987522" y="630813"/>
                    <a:pt x="48269" y="74581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6" name="Group 22">
            <a:extLst>
              <a:ext uri="{FF2B5EF4-FFF2-40B4-BE49-F238E27FC236}">
                <a16:creationId xmlns="" xmlns:a16="http://schemas.microsoft.com/office/drawing/2014/main" id="{65240604-40DF-4987-BDEA-1DF1998EE7AF}"/>
              </a:ext>
            </a:extLst>
          </p:cNvPr>
          <p:cNvGrpSpPr/>
          <p:nvPr/>
        </p:nvGrpSpPr>
        <p:grpSpPr>
          <a:xfrm rot="16200000" flipH="1">
            <a:off x="311133" y="336540"/>
            <a:ext cx="1285883" cy="1714513"/>
            <a:chOff x="539542" y="2"/>
            <a:chExt cx="2428715" cy="2480736"/>
          </a:xfrm>
          <a:solidFill>
            <a:srgbClr val="7030A0"/>
          </a:solidFill>
        </p:grpSpPr>
        <p:sp>
          <p:nvSpPr>
            <p:cNvPr id="23" name="Rectangle 23">
              <a:extLst>
                <a:ext uri="{FF2B5EF4-FFF2-40B4-BE49-F238E27FC236}">
                  <a16:creationId xmlns="" xmlns:a16="http://schemas.microsoft.com/office/drawing/2014/main" id="{E028182C-716B-46FC-A76F-359B76CF54F4}"/>
                </a:ext>
              </a:extLst>
            </p:cNvPr>
            <p:cNvSpPr/>
            <p:nvPr/>
          </p:nvSpPr>
          <p:spPr>
            <a:xfrm>
              <a:off x="539552" y="2"/>
              <a:ext cx="1214358" cy="144709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4" name="Freeform 59">
              <a:extLst>
                <a:ext uri="{FF2B5EF4-FFF2-40B4-BE49-F238E27FC236}">
                  <a16:creationId xmlns="" xmlns:a16="http://schemas.microsoft.com/office/drawing/2014/main" id="{A3D9824C-99B5-4175-B296-F31FDCC65DDC}"/>
                </a:ext>
              </a:extLst>
            </p:cNvPr>
            <p:cNvSpPr/>
            <p:nvPr/>
          </p:nvSpPr>
          <p:spPr>
            <a:xfrm>
              <a:off x="539542" y="930280"/>
              <a:ext cx="2428715" cy="1550458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78058 h 1678058"/>
                <a:gd name="connsiteX1" fmla="*/ 1398550 w 2888315"/>
                <a:gd name="connsiteY1" fmla="*/ 355359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781436 w 2781436"/>
                <a:gd name="connsiteY0" fmla="*/ 1755247 h 1755247"/>
                <a:gd name="connsiteX1" fmla="*/ 1380737 w 2781436"/>
                <a:gd name="connsiteY1" fmla="*/ 367235 h 1755247"/>
                <a:gd name="connsiteX2" fmla="*/ 0 w 2781436"/>
                <a:gd name="connsiteY2" fmla="*/ 0 h 1755247"/>
                <a:gd name="connsiteX3" fmla="*/ 2781436 w 2781436"/>
                <a:gd name="connsiteY3" fmla="*/ 1755247 h 1755247"/>
                <a:gd name="connsiteX0" fmla="*/ 2781436 w 3063903"/>
                <a:gd name="connsiteY0" fmla="*/ 1755247 h 1920305"/>
                <a:gd name="connsiteX1" fmla="*/ 2837069 w 3063903"/>
                <a:gd name="connsiteY1" fmla="*/ 1705322 h 1920305"/>
                <a:gd name="connsiteX2" fmla="*/ 1380737 w 3063903"/>
                <a:gd name="connsiteY2" fmla="*/ 367235 h 1920305"/>
                <a:gd name="connsiteX3" fmla="*/ 0 w 3063903"/>
                <a:gd name="connsiteY3" fmla="*/ 0 h 1920305"/>
                <a:gd name="connsiteX4" fmla="*/ 2781436 w 3063903"/>
                <a:gd name="connsiteY4" fmla="*/ 1755247 h 1920305"/>
                <a:gd name="connsiteX0" fmla="*/ 2781436 w 2986629"/>
                <a:gd name="connsiteY0" fmla="*/ 1755247 h 1864154"/>
                <a:gd name="connsiteX1" fmla="*/ 2837069 w 2986629"/>
                <a:gd name="connsiteY1" fmla="*/ 1705322 h 1864154"/>
                <a:gd name="connsiteX2" fmla="*/ 1380737 w 2986629"/>
                <a:gd name="connsiteY2" fmla="*/ 367235 h 1864154"/>
                <a:gd name="connsiteX3" fmla="*/ 0 w 2986629"/>
                <a:gd name="connsiteY3" fmla="*/ 0 h 1864154"/>
                <a:gd name="connsiteX4" fmla="*/ 2781436 w 2986629"/>
                <a:gd name="connsiteY4" fmla="*/ 1755247 h 186415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74201 w 2837069"/>
                <a:gd name="connsiteY0" fmla="*/ 1772961 h 1780640"/>
                <a:gd name="connsiteX1" fmla="*/ 2837069 w 2837069"/>
                <a:gd name="connsiteY1" fmla="*/ 1729072 h 1780640"/>
                <a:gd name="connsiteX2" fmla="*/ 1380737 w 2837069"/>
                <a:gd name="connsiteY2" fmla="*/ 361296 h 1780640"/>
                <a:gd name="connsiteX3" fmla="*/ 0 w 2837069"/>
                <a:gd name="connsiteY3" fmla="*/ 0 h 1780640"/>
                <a:gd name="connsiteX4" fmla="*/ 2774201 w 2837069"/>
                <a:gd name="connsiteY4" fmla="*/ 1772961 h 1780640"/>
                <a:gd name="connsiteX0" fmla="*/ 2781436 w 2837069"/>
                <a:gd name="connsiteY0" fmla="*/ 1766926 h 1775206"/>
                <a:gd name="connsiteX1" fmla="*/ 2837069 w 2837069"/>
                <a:gd name="connsiteY1" fmla="*/ 1729072 h 1775206"/>
                <a:gd name="connsiteX2" fmla="*/ 1380737 w 2837069"/>
                <a:gd name="connsiteY2" fmla="*/ 361296 h 1775206"/>
                <a:gd name="connsiteX3" fmla="*/ 0 w 2837069"/>
                <a:gd name="connsiteY3" fmla="*/ 0 h 1775206"/>
                <a:gd name="connsiteX4" fmla="*/ 2781436 w 2837069"/>
                <a:gd name="connsiteY4" fmla="*/ 1766926 h 1775206"/>
                <a:gd name="connsiteX0" fmla="*/ 2774202 w 2837069"/>
                <a:gd name="connsiteY0" fmla="*/ 1760890 h 1769871"/>
                <a:gd name="connsiteX1" fmla="*/ 2837069 w 2837069"/>
                <a:gd name="connsiteY1" fmla="*/ 1729072 h 1769871"/>
                <a:gd name="connsiteX2" fmla="*/ 1380737 w 2837069"/>
                <a:gd name="connsiteY2" fmla="*/ 361296 h 1769871"/>
                <a:gd name="connsiteX3" fmla="*/ 0 w 2837069"/>
                <a:gd name="connsiteY3" fmla="*/ 0 h 1769871"/>
                <a:gd name="connsiteX4" fmla="*/ 2774202 w 2837069"/>
                <a:gd name="connsiteY4" fmla="*/ 1760890 h 1769871"/>
                <a:gd name="connsiteX0" fmla="*/ 2776614 w 2837069"/>
                <a:gd name="connsiteY0" fmla="*/ 1757872 h 1767248"/>
                <a:gd name="connsiteX1" fmla="*/ 2837069 w 2837069"/>
                <a:gd name="connsiteY1" fmla="*/ 1729072 h 1767248"/>
                <a:gd name="connsiteX2" fmla="*/ 1380737 w 2837069"/>
                <a:gd name="connsiteY2" fmla="*/ 361296 h 1767248"/>
                <a:gd name="connsiteX3" fmla="*/ 0 w 2837069"/>
                <a:gd name="connsiteY3" fmla="*/ 0 h 1767248"/>
                <a:gd name="connsiteX4" fmla="*/ 2776614 w 2837069"/>
                <a:gd name="connsiteY4" fmla="*/ 1757872 h 1767248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7069" h="1757872">
                  <a:moveTo>
                    <a:pt x="2776614" y="1757872"/>
                  </a:moveTo>
                  <a:cubicBezTo>
                    <a:pt x="2786995" y="1747541"/>
                    <a:pt x="2826143" y="1734678"/>
                    <a:pt x="2837069" y="1729072"/>
                  </a:cubicBezTo>
                  <a:cubicBezTo>
                    <a:pt x="2306735" y="1123663"/>
                    <a:pt x="1341953" y="1369911"/>
                    <a:pt x="1380737" y="361296"/>
                  </a:cubicBezTo>
                  <a:lnTo>
                    <a:pt x="0" y="0"/>
                  </a:lnTo>
                  <a:cubicBezTo>
                    <a:pt x="46787" y="1048043"/>
                    <a:pt x="839290" y="1179016"/>
                    <a:pt x="2776614" y="175787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7" name="Group 2">
            <a:extLst>
              <a:ext uri="{FF2B5EF4-FFF2-40B4-BE49-F238E27FC236}">
                <a16:creationId xmlns="" xmlns:a16="http://schemas.microsoft.com/office/drawing/2014/main" id="{F4BC69B7-E339-4833-AFB4-341DDE27D471}"/>
              </a:ext>
            </a:extLst>
          </p:cNvPr>
          <p:cNvGrpSpPr/>
          <p:nvPr/>
        </p:nvGrpSpPr>
        <p:grpSpPr>
          <a:xfrm rot="16200000">
            <a:off x="2239960" y="1408111"/>
            <a:ext cx="1500200" cy="928697"/>
            <a:chOff x="743935" y="4751668"/>
            <a:chExt cx="788280" cy="1587894"/>
          </a:xfrm>
        </p:grpSpPr>
        <p:grpSp>
          <p:nvGrpSpPr>
            <p:cNvPr id="8" name="Group 3">
              <a:extLst>
                <a:ext uri="{FF2B5EF4-FFF2-40B4-BE49-F238E27FC236}">
                  <a16:creationId xmlns="" xmlns:a16="http://schemas.microsoft.com/office/drawing/2014/main" id="{B5DA9C7E-E20F-4D0C-B801-908B66B604DB}"/>
                </a:ext>
              </a:extLst>
            </p:cNvPr>
            <p:cNvGrpSpPr/>
            <p:nvPr/>
          </p:nvGrpSpPr>
          <p:grpSpPr>
            <a:xfrm>
              <a:off x="752129" y="5532922"/>
              <a:ext cx="780084" cy="806640"/>
              <a:chOff x="2195736" y="5121188"/>
              <a:chExt cx="901189" cy="931868"/>
            </a:xfrm>
          </p:grpSpPr>
          <p:sp>
            <p:nvSpPr>
              <p:cNvPr id="32" name="Rectangle 8">
                <a:extLst>
                  <a:ext uri="{FF2B5EF4-FFF2-40B4-BE49-F238E27FC236}">
                    <a16:creationId xmlns="" xmlns:a16="http://schemas.microsoft.com/office/drawing/2014/main" id="{4EC030E4-D870-404B-BDB0-C3E92A8A3DA7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901189" cy="90010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Rectangle 8">
                <a:extLst>
                  <a:ext uri="{FF2B5EF4-FFF2-40B4-BE49-F238E27FC236}">
                    <a16:creationId xmlns="" xmlns:a16="http://schemas.microsoft.com/office/drawing/2014/main" id="{0FFE3D18-86DA-45CA-A61B-46116807BD50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679522" cy="893666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Rectangle 8">
                <a:extLst>
                  <a:ext uri="{FF2B5EF4-FFF2-40B4-BE49-F238E27FC236}">
                    <a16:creationId xmlns="" xmlns:a16="http://schemas.microsoft.com/office/drawing/2014/main" id="{868C074A-6ACE-4E70-A167-AD3EF025BAEA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450922" cy="89494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" name="Rectangle 8">
                <a:extLst>
                  <a:ext uri="{FF2B5EF4-FFF2-40B4-BE49-F238E27FC236}">
                    <a16:creationId xmlns="" xmlns:a16="http://schemas.microsoft.com/office/drawing/2014/main" id="{721D350F-ACC8-4928-9746-ADF21BD4116D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448123" cy="895953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Rectangle 8">
                <a:extLst>
                  <a:ext uri="{FF2B5EF4-FFF2-40B4-BE49-F238E27FC236}">
                    <a16:creationId xmlns="" xmlns:a16="http://schemas.microsoft.com/office/drawing/2014/main" id="{10042E9B-EABB-4FE3-B3C8-67833B1DCD1B}"/>
                  </a:ext>
                </a:extLst>
              </p:cNvPr>
              <p:cNvSpPr/>
              <p:nvPr/>
            </p:nvSpPr>
            <p:spPr>
              <a:xfrm>
                <a:off x="2542419" y="5815404"/>
                <a:ext cx="203587" cy="237652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grpSp>
          <p:nvGrpSpPr>
            <p:cNvPr id="9" name="Group 4">
              <a:extLst>
                <a:ext uri="{FF2B5EF4-FFF2-40B4-BE49-F238E27FC236}">
                  <a16:creationId xmlns="" xmlns:a16="http://schemas.microsoft.com/office/drawing/2014/main" id="{A616F546-E641-4B81-B780-26E65F7829E2}"/>
                </a:ext>
              </a:extLst>
            </p:cNvPr>
            <p:cNvGrpSpPr/>
            <p:nvPr/>
          </p:nvGrpSpPr>
          <p:grpSpPr>
            <a:xfrm>
              <a:off x="743935" y="4751668"/>
              <a:ext cx="788280" cy="874751"/>
              <a:chOff x="5772066" y="1372502"/>
              <a:chExt cx="2314582" cy="3424652"/>
            </a:xfrm>
          </p:grpSpPr>
          <p:sp>
            <p:nvSpPr>
              <p:cNvPr id="28" name="Rectangle 2">
                <a:extLst>
                  <a:ext uri="{FF2B5EF4-FFF2-40B4-BE49-F238E27FC236}">
                    <a16:creationId xmlns="" xmlns:a16="http://schemas.microsoft.com/office/drawing/2014/main" id="{C5473642-B7F5-4DAD-8902-A86C339B24BF}"/>
                  </a:ext>
                </a:extLst>
              </p:cNvPr>
              <p:cNvSpPr/>
              <p:nvPr/>
            </p:nvSpPr>
            <p:spPr>
              <a:xfrm>
                <a:off x="5772066" y="1372504"/>
                <a:ext cx="661309" cy="3424645"/>
              </a:xfrm>
              <a:custGeom>
                <a:avLst/>
                <a:gdLst>
                  <a:gd name="connsiteX0" fmla="*/ 0 w 571061"/>
                  <a:gd name="connsiteY0" fmla="*/ 171025 h 4392488"/>
                  <a:gd name="connsiteX1" fmla="*/ 571061 w 571061"/>
                  <a:gd name="connsiteY1" fmla="*/ 0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171025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171025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1710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" name="Rectangle 2">
                <a:extLst>
                  <a:ext uri="{FF2B5EF4-FFF2-40B4-BE49-F238E27FC236}">
                    <a16:creationId xmlns="" xmlns:a16="http://schemas.microsoft.com/office/drawing/2014/main" id="{D2A20659-1DAE-41F4-A97C-5224BA4575BC}"/>
                  </a:ext>
                </a:extLst>
              </p:cNvPr>
              <p:cNvSpPr/>
              <p:nvPr/>
            </p:nvSpPr>
            <p:spPr>
              <a:xfrm>
                <a:off x="6367205" y="1372502"/>
                <a:ext cx="617260" cy="3424644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" name="Rectangle 2">
                <a:extLst>
                  <a:ext uri="{FF2B5EF4-FFF2-40B4-BE49-F238E27FC236}">
                    <a16:creationId xmlns="" xmlns:a16="http://schemas.microsoft.com/office/drawing/2014/main" id="{8769A4E7-FBB4-4CBE-AF53-C33928B6503A}"/>
                  </a:ext>
                </a:extLst>
              </p:cNvPr>
              <p:cNvSpPr/>
              <p:nvPr/>
            </p:nvSpPr>
            <p:spPr>
              <a:xfrm>
                <a:off x="6938259" y="1372502"/>
                <a:ext cx="571061" cy="3424647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Rectangle 2">
                <a:extLst>
                  <a:ext uri="{FF2B5EF4-FFF2-40B4-BE49-F238E27FC236}">
                    <a16:creationId xmlns="" xmlns:a16="http://schemas.microsoft.com/office/drawing/2014/main" id="{4AA991C7-B120-4244-B729-4B5B2160EA71}"/>
                  </a:ext>
                </a:extLst>
              </p:cNvPr>
              <p:cNvSpPr/>
              <p:nvPr/>
            </p:nvSpPr>
            <p:spPr>
              <a:xfrm>
                <a:off x="7509332" y="1738190"/>
                <a:ext cx="577316" cy="3058964"/>
              </a:xfrm>
              <a:custGeom>
                <a:avLst/>
                <a:gdLst>
                  <a:gd name="connsiteX0" fmla="*/ 0 w 571061"/>
                  <a:gd name="connsiteY0" fmla="*/ 0 h 4392488"/>
                  <a:gd name="connsiteX1" fmla="*/ 571061 w 571061"/>
                  <a:gd name="connsiteY1" fmla="*/ 346732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  <a:gd name="connsiteX0" fmla="*/ 0 w 571061"/>
                  <a:gd name="connsiteY0" fmla="*/ 0 h 4392488"/>
                  <a:gd name="connsiteX1" fmla="*/ 562694 w 571061"/>
                  <a:gd name="connsiteY1" fmla="*/ 416078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62694" y="416078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11" name="그룹 7">
            <a:extLst>
              <a:ext uri="{FF2B5EF4-FFF2-40B4-BE49-F238E27FC236}">
                <a16:creationId xmlns="" xmlns:a16="http://schemas.microsoft.com/office/drawing/2014/main" id="{7C24878C-3383-4279-B268-67DCF614F491}"/>
              </a:ext>
            </a:extLst>
          </p:cNvPr>
          <p:cNvGrpSpPr/>
          <p:nvPr/>
        </p:nvGrpSpPr>
        <p:grpSpPr>
          <a:xfrm rot="16200000">
            <a:off x="1346985" y="1229516"/>
            <a:ext cx="1500197" cy="1285884"/>
            <a:chOff x="3661309" y="2635126"/>
            <a:chExt cx="1500195" cy="1024943"/>
          </a:xfrm>
        </p:grpSpPr>
        <p:sp>
          <p:nvSpPr>
            <p:cNvPr id="38" name="Freeform 64">
              <a:extLst>
                <a:ext uri="{FF2B5EF4-FFF2-40B4-BE49-F238E27FC236}">
                  <a16:creationId xmlns="" xmlns:a16="http://schemas.microsoft.com/office/drawing/2014/main" id="{3B820578-6731-4BE2-A6BF-16A01BB3A442}"/>
                </a:ext>
              </a:extLst>
            </p:cNvPr>
            <p:cNvSpPr/>
            <p:nvPr/>
          </p:nvSpPr>
          <p:spPr>
            <a:xfrm>
              <a:off x="4051039" y="3016332"/>
              <a:ext cx="371104" cy="511846"/>
            </a:xfrm>
            <a:custGeom>
              <a:avLst/>
              <a:gdLst>
                <a:gd name="connsiteX0" fmla="*/ 29688 w 290946"/>
                <a:gd name="connsiteY0" fmla="*/ 0 h 599704"/>
                <a:gd name="connsiteX1" fmla="*/ 0 w 290946"/>
                <a:gd name="connsiteY1" fmla="*/ 593766 h 599704"/>
                <a:gd name="connsiteX2" fmla="*/ 290946 w 290946"/>
                <a:gd name="connsiteY2" fmla="*/ 599704 h 599704"/>
                <a:gd name="connsiteX3" fmla="*/ 29688 w 290946"/>
                <a:gd name="connsiteY3" fmla="*/ 0 h 599704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65314 w 290946"/>
                <a:gd name="connsiteY0" fmla="*/ 0 h 546266"/>
                <a:gd name="connsiteX1" fmla="*/ 0 w 290946"/>
                <a:gd name="connsiteY1" fmla="*/ 540328 h 546266"/>
                <a:gd name="connsiteX2" fmla="*/ 290946 w 290946"/>
                <a:gd name="connsiteY2" fmla="*/ 546266 h 546266"/>
                <a:gd name="connsiteX3" fmla="*/ 65314 w 290946"/>
                <a:gd name="connsiteY3" fmla="*/ 0 h 546266"/>
                <a:gd name="connsiteX0" fmla="*/ 79875 w 305507"/>
                <a:gd name="connsiteY0" fmla="*/ 0 h 546266"/>
                <a:gd name="connsiteX1" fmla="*/ 14561 w 305507"/>
                <a:gd name="connsiteY1" fmla="*/ 540328 h 546266"/>
                <a:gd name="connsiteX2" fmla="*/ 305507 w 305507"/>
                <a:gd name="connsiteY2" fmla="*/ 546266 h 546266"/>
                <a:gd name="connsiteX3" fmla="*/ 79875 w 305507"/>
                <a:gd name="connsiteY3" fmla="*/ 0 h 546266"/>
                <a:gd name="connsiteX0" fmla="*/ 86136 w 311768"/>
                <a:gd name="connsiteY0" fmla="*/ 0 h 546266"/>
                <a:gd name="connsiteX1" fmla="*/ 20822 w 311768"/>
                <a:gd name="connsiteY1" fmla="*/ 540328 h 546266"/>
                <a:gd name="connsiteX2" fmla="*/ 311768 w 311768"/>
                <a:gd name="connsiteY2" fmla="*/ 546266 h 546266"/>
                <a:gd name="connsiteX3" fmla="*/ 86136 w 311768"/>
                <a:gd name="connsiteY3" fmla="*/ 0 h 546266"/>
                <a:gd name="connsiteX0" fmla="*/ 90558 w 316190"/>
                <a:gd name="connsiteY0" fmla="*/ 0 h 546266"/>
                <a:gd name="connsiteX1" fmla="*/ 25244 w 316190"/>
                <a:gd name="connsiteY1" fmla="*/ 540328 h 546266"/>
                <a:gd name="connsiteX2" fmla="*/ 316190 w 316190"/>
                <a:gd name="connsiteY2" fmla="*/ 546266 h 546266"/>
                <a:gd name="connsiteX3" fmla="*/ 90558 w 316190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98413 w 294357"/>
                <a:gd name="connsiteY0" fmla="*/ 0 h 469077"/>
                <a:gd name="connsiteX1" fmla="*/ 3411 w 294357"/>
                <a:gd name="connsiteY1" fmla="*/ 463139 h 469077"/>
                <a:gd name="connsiteX2" fmla="*/ 294357 w 294357"/>
                <a:gd name="connsiteY2" fmla="*/ 469077 h 469077"/>
                <a:gd name="connsiteX3" fmla="*/ 98413 w 294357"/>
                <a:gd name="connsiteY3" fmla="*/ 0 h 469077"/>
                <a:gd name="connsiteX0" fmla="*/ 97100 w 293044"/>
                <a:gd name="connsiteY0" fmla="*/ 0 h 469077"/>
                <a:gd name="connsiteX1" fmla="*/ 2098 w 293044"/>
                <a:gd name="connsiteY1" fmla="*/ 463139 h 469077"/>
                <a:gd name="connsiteX2" fmla="*/ 293044 w 293044"/>
                <a:gd name="connsiteY2" fmla="*/ 469077 h 469077"/>
                <a:gd name="connsiteX3" fmla="*/ 97100 w 293044"/>
                <a:gd name="connsiteY3" fmla="*/ 0 h 469077"/>
                <a:gd name="connsiteX0" fmla="*/ 74381 w 294075"/>
                <a:gd name="connsiteY0" fmla="*/ 0 h 504703"/>
                <a:gd name="connsiteX1" fmla="*/ 3129 w 294075"/>
                <a:gd name="connsiteY1" fmla="*/ 498765 h 504703"/>
                <a:gd name="connsiteX2" fmla="*/ 294075 w 294075"/>
                <a:gd name="connsiteY2" fmla="*/ 504703 h 504703"/>
                <a:gd name="connsiteX3" fmla="*/ 74381 w 294075"/>
                <a:gd name="connsiteY3" fmla="*/ 0 h 504703"/>
                <a:gd name="connsiteX0" fmla="*/ 73214 w 292908"/>
                <a:gd name="connsiteY0" fmla="*/ 0 h 504703"/>
                <a:gd name="connsiteX1" fmla="*/ 1962 w 292908"/>
                <a:gd name="connsiteY1" fmla="*/ 498765 h 504703"/>
                <a:gd name="connsiteX2" fmla="*/ 292908 w 292908"/>
                <a:gd name="connsiteY2" fmla="*/ 504703 h 504703"/>
                <a:gd name="connsiteX3" fmla="*/ 73214 w 292908"/>
                <a:gd name="connsiteY3" fmla="*/ 0 h 504703"/>
                <a:gd name="connsiteX0" fmla="*/ 71252 w 290946"/>
                <a:gd name="connsiteY0" fmla="*/ 0 h 504703"/>
                <a:gd name="connsiteX1" fmla="*/ 0 w 290946"/>
                <a:gd name="connsiteY1" fmla="*/ 498765 h 504703"/>
                <a:gd name="connsiteX2" fmla="*/ 290946 w 290946"/>
                <a:gd name="connsiteY2" fmla="*/ 504703 h 504703"/>
                <a:gd name="connsiteX3" fmla="*/ 71252 w 290946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3158 w 298090"/>
                <a:gd name="connsiteY0" fmla="*/ 0 h 508290"/>
                <a:gd name="connsiteX1" fmla="*/ 0 w 298090"/>
                <a:gd name="connsiteY1" fmla="*/ 508290 h 508290"/>
                <a:gd name="connsiteX2" fmla="*/ 298090 w 298090"/>
                <a:gd name="connsiteY2" fmla="*/ 504703 h 508290"/>
                <a:gd name="connsiteX3" fmla="*/ 83158 w 298090"/>
                <a:gd name="connsiteY3" fmla="*/ 0 h 508290"/>
                <a:gd name="connsiteX0" fmla="*/ 8315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8315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9443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9443 w 302852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571" h="511846">
                  <a:moveTo>
                    <a:pt x="109443" y="0"/>
                  </a:moveTo>
                  <a:cubicBezTo>
                    <a:pt x="159108" y="251021"/>
                    <a:pt x="7516" y="353169"/>
                    <a:pt x="0" y="508290"/>
                  </a:cubicBezTo>
                  <a:lnTo>
                    <a:pt x="296571" y="511846"/>
                  </a:lnTo>
                  <a:cubicBezTo>
                    <a:pt x="294705" y="373243"/>
                    <a:pt x="260792" y="217684"/>
                    <a:pt x="109443" y="0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9" name="Freeform 65">
              <a:extLst>
                <a:ext uri="{FF2B5EF4-FFF2-40B4-BE49-F238E27FC236}">
                  <a16:creationId xmlns="" xmlns:a16="http://schemas.microsoft.com/office/drawing/2014/main" id="{EB103E14-8E84-477F-BE1D-6388FEF64999}"/>
                </a:ext>
              </a:extLst>
            </p:cNvPr>
            <p:cNvSpPr/>
            <p:nvPr/>
          </p:nvSpPr>
          <p:spPr>
            <a:xfrm>
              <a:off x="3661309" y="3037007"/>
              <a:ext cx="544272" cy="537633"/>
            </a:xfrm>
            <a:custGeom>
              <a:avLst/>
              <a:gdLst>
                <a:gd name="connsiteX0" fmla="*/ 0 w 338447"/>
                <a:gd name="connsiteY0" fmla="*/ 498764 h 540328"/>
                <a:gd name="connsiteX1" fmla="*/ 338447 w 338447"/>
                <a:gd name="connsiteY1" fmla="*/ 0 h 540328"/>
                <a:gd name="connsiteX2" fmla="*/ 296883 w 338447"/>
                <a:gd name="connsiteY2" fmla="*/ 540328 h 540328"/>
                <a:gd name="connsiteX3" fmla="*/ 0 w 338447"/>
                <a:gd name="connsiteY3" fmla="*/ 498764 h 540328"/>
                <a:gd name="connsiteX0" fmla="*/ 0 w 332510"/>
                <a:gd name="connsiteY0" fmla="*/ 617517 h 617517"/>
                <a:gd name="connsiteX1" fmla="*/ 332510 w 332510"/>
                <a:gd name="connsiteY1" fmla="*/ 0 h 617517"/>
                <a:gd name="connsiteX2" fmla="*/ 290946 w 332510"/>
                <a:gd name="connsiteY2" fmla="*/ 540328 h 617517"/>
                <a:gd name="connsiteX3" fmla="*/ 0 w 332510"/>
                <a:gd name="connsiteY3" fmla="*/ 617517 h 617517"/>
                <a:gd name="connsiteX0" fmla="*/ 0 w 332510"/>
                <a:gd name="connsiteY0" fmla="*/ 587828 h 587828"/>
                <a:gd name="connsiteX1" fmla="*/ 332510 w 332510"/>
                <a:gd name="connsiteY1" fmla="*/ 0 h 587828"/>
                <a:gd name="connsiteX2" fmla="*/ 290946 w 332510"/>
                <a:gd name="connsiteY2" fmla="*/ 540328 h 587828"/>
                <a:gd name="connsiteX3" fmla="*/ 0 w 332510"/>
                <a:gd name="connsiteY3" fmla="*/ 587828 h 587828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302821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96648"/>
                <a:gd name="connsiteY0" fmla="*/ 564232 h 564232"/>
                <a:gd name="connsiteX1" fmla="*/ 396648 w 396648"/>
                <a:gd name="connsiteY1" fmla="*/ 0 h 564232"/>
                <a:gd name="connsiteX2" fmla="*/ 295677 w 396648"/>
                <a:gd name="connsiteY2" fmla="*/ 504857 h 564232"/>
                <a:gd name="connsiteX3" fmla="*/ 0 w 396648"/>
                <a:gd name="connsiteY3" fmla="*/ 564232 h 564232"/>
                <a:gd name="connsiteX0" fmla="*/ 0 w 405008"/>
                <a:gd name="connsiteY0" fmla="*/ 564232 h 564232"/>
                <a:gd name="connsiteX1" fmla="*/ 396648 w 405008"/>
                <a:gd name="connsiteY1" fmla="*/ 0 h 564232"/>
                <a:gd name="connsiteX2" fmla="*/ 295677 w 405008"/>
                <a:gd name="connsiteY2" fmla="*/ 504857 h 564232"/>
                <a:gd name="connsiteX3" fmla="*/ 0 w 405008"/>
                <a:gd name="connsiteY3" fmla="*/ 564232 h 564232"/>
                <a:gd name="connsiteX0" fmla="*/ 0 w 405233"/>
                <a:gd name="connsiteY0" fmla="*/ 564232 h 564232"/>
                <a:gd name="connsiteX1" fmla="*/ 396648 w 405233"/>
                <a:gd name="connsiteY1" fmla="*/ 0 h 564232"/>
                <a:gd name="connsiteX2" fmla="*/ 295677 w 405233"/>
                <a:gd name="connsiteY2" fmla="*/ 504857 h 564232"/>
                <a:gd name="connsiteX3" fmla="*/ 0 w 405233"/>
                <a:gd name="connsiteY3" fmla="*/ 564232 h 564232"/>
                <a:gd name="connsiteX0" fmla="*/ 0 w 414413"/>
                <a:gd name="connsiteY0" fmla="*/ 561214 h 561214"/>
                <a:gd name="connsiteX1" fmla="*/ 406294 w 414413"/>
                <a:gd name="connsiteY1" fmla="*/ 0 h 561214"/>
                <a:gd name="connsiteX2" fmla="*/ 295677 w 414413"/>
                <a:gd name="connsiteY2" fmla="*/ 501839 h 561214"/>
                <a:gd name="connsiteX3" fmla="*/ 0 w 414413"/>
                <a:gd name="connsiteY3" fmla="*/ 561214 h 561214"/>
                <a:gd name="connsiteX0" fmla="*/ 0 w 414413"/>
                <a:gd name="connsiteY0" fmla="*/ 529773 h 529773"/>
                <a:gd name="connsiteX1" fmla="*/ 406294 w 414413"/>
                <a:gd name="connsiteY1" fmla="*/ 0 h 529773"/>
                <a:gd name="connsiteX2" fmla="*/ 295677 w 414413"/>
                <a:gd name="connsiteY2" fmla="*/ 501839 h 529773"/>
                <a:gd name="connsiteX3" fmla="*/ 0 w 414413"/>
                <a:gd name="connsiteY3" fmla="*/ 529773 h 529773"/>
                <a:gd name="connsiteX0" fmla="*/ 0 w 414413"/>
                <a:gd name="connsiteY0" fmla="*/ 516673 h 516673"/>
                <a:gd name="connsiteX1" fmla="*/ 406294 w 414413"/>
                <a:gd name="connsiteY1" fmla="*/ 0 h 516673"/>
                <a:gd name="connsiteX2" fmla="*/ 295677 w 414413"/>
                <a:gd name="connsiteY2" fmla="*/ 501839 h 516673"/>
                <a:gd name="connsiteX3" fmla="*/ 0 w 414413"/>
                <a:gd name="connsiteY3" fmla="*/ 516673 h 516673"/>
                <a:gd name="connsiteX0" fmla="*/ 0 w 412319"/>
                <a:gd name="connsiteY0" fmla="*/ 532393 h 532393"/>
                <a:gd name="connsiteX1" fmla="*/ 404200 w 412319"/>
                <a:gd name="connsiteY1" fmla="*/ 0 h 532393"/>
                <a:gd name="connsiteX2" fmla="*/ 293583 w 412319"/>
                <a:gd name="connsiteY2" fmla="*/ 501839 h 532393"/>
                <a:gd name="connsiteX3" fmla="*/ 0 w 412319"/>
                <a:gd name="connsiteY3" fmla="*/ 532393 h 53239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1866"/>
                <a:gd name="connsiteY0" fmla="*/ 537633 h 537633"/>
                <a:gd name="connsiteX1" fmla="*/ 404200 w 411866"/>
                <a:gd name="connsiteY1" fmla="*/ 0 h 537633"/>
                <a:gd name="connsiteX2" fmla="*/ 283113 w 411866"/>
                <a:gd name="connsiteY2" fmla="*/ 415377 h 537633"/>
                <a:gd name="connsiteX3" fmla="*/ 0 w 411866"/>
                <a:gd name="connsiteY3" fmla="*/ 537633 h 537633"/>
                <a:gd name="connsiteX0" fmla="*/ 0 w 412224"/>
                <a:gd name="connsiteY0" fmla="*/ 537633 h 537633"/>
                <a:gd name="connsiteX1" fmla="*/ 404200 w 412224"/>
                <a:gd name="connsiteY1" fmla="*/ 0 h 537633"/>
                <a:gd name="connsiteX2" fmla="*/ 291489 w 412224"/>
                <a:gd name="connsiteY2" fmla="*/ 499219 h 537633"/>
                <a:gd name="connsiteX3" fmla="*/ 0 w 412224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4413"/>
                <a:gd name="connsiteY0" fmla="*/ 537633 h 537633"/>
                <a:gd name="connsiteX1" fmla="*/ 406294 w 414413"/>
                <a:gd name="connsiteY1" fmla="*/ 0 h 537633"/>
                <a:gd name="connsiteX2" fmla="*/ 295677 w 414413"/>
                <a:gd name="connsiteY2" fmla="*/ 507079 h 537633"/>
                <a:gd name="connsiteX3" fmla="*/ 0 w 414413"/>
                <a:gd name="connsiteY3" fmla="*/ 537633 h 537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413" h="537633">
                  <a:moveTo>
                    <a:pt x="0" y="537633"/>
                  </a:moveTo>
                  <a:cubicBezTo>
                    <a:pt x="1" y="311605"/>
                    <a:pt x="262862" y="287234"/>
                    <a:pt x="406294" y="0"/>
                  </a:cubicBezTo>
                  <a:cubicBezTo>
                    <a:pt x="450022" y="243815"/>
                    <a:pt x="303223" y="304734"/>
                    <a:pt x="295677" y="507079"/>
                  </a:cubicBezTo>
                  <a:lnTo>
                    <a:pt x="0" y="53763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0" name="Freeform 34">
              <a:extLst>
                <a:ext uri="{FF2B5EF4-FFF2-40B4-BE49-F238E27FC236}">
                  <a16:creationId xmlns="" xmlns:a16="http://schemas.microsoft.com/office/drawing/2014/main" id="{0EAFB57D-F470-47D1-AFEA-B736960AB817}"/>
                </a:ext>
              </a:extLst>
            </p:cNvPr>
            <p:cNvSpPr/>
            <p:nvPr/>
          </p:nvSpPr>
          <p:spPr>
            <a:xfrm>
              <a:off x="3924127" y="2759347"/>
              <a:ext cx="872924" cy="769532"/>
            </a:xfrm>
            <a:custGeom>
              <a:avLst/>
              <a:gdLst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1159"/>
                <a:gd name="connsiteX1" fmla="*/ 400135 w 697634"/>
                <a:gd name="connsiteY1" fmla="*/ 751159 h 751159"/>
                <a:gd name="connsiteX2" fmla="*/ 0 w 697634"/>
                <a:gd name="connsiteY2" fmla="*/ 0 h 751159"/>
                <a:gd name="connsiteX3" fmla="*/ 697634 w 697634"/>
                <a:gd name="connsiteY3" fmla="*/ 749208 h 751159"/>
                <a:gd name="connsiteX0" fmla="*/ 700015 w 700015"/>
                <a:gd name="connsiteY0" fmla="*/ 763496 h 763496"/>
                <a:gd name="connsiteX1" fmla="*/ 400135 w 700015"/>
                <a:gd name="connsiteY1" fmla="*/ 751159 h 763496"/>
                <a:gd name="connsiteX2" fmla="*/ 0 w 700015"/>
                <a:gd name="connsiteY2" fmla="*/ 0 h 763496"/>
                <a:gd name="connsiteX3" fmla="*/ 700015 w 700015"/>
                <a:gd name="connsiteY3" fmla="*/ 763496 h 763496"/>
                <a:gd name="connsiteX0" fmla="*/ 697603 w 697603"/>
                <a:gd name="connsiteY0" fmla="*/ 769532 h 769532"/>
                <a:gd name="connsiteX1" fmla="*/ 397723 w 697603"/>
                <a:gd name="connsiteY1" fmla="*/ 75719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603" h="769532">
                  <a:moveTo>
                    <a:pt x="697603" y="769532"/>
                  </a:moveTo>
                  <a:lnTo>
                    <a:pt x="397723" y="759815"/>
                  </a:lnTo>
                  <a:cubicBezTo>
                    <a:pt x="394664" y="601690"/>
                    <a:pt x="301785" y="317739"/>
                    <a:pt x="0" y="0"/>
                  </a:cubicBezTo>
                  <a:cubicBezTo>
                    <a:pt x="435554" y="314467"/>
                    <a:pt x="689236" y="622966"/>
                    <a:pt x="697603" y="76953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1" name="Freeform 33">
              <a:extLst>
                <a:ext uri="{FF2B5EF4-FFF2-40B4-BE49-F238E27FC236}">
                  <a16:creationId xmlns="" xmlns:a16="http://schemas.microsoft.com/office/drawing/2014/main" id="{EF25E55F-5675-4168-9732-F276B071C2D8}"/>
                </a:ext>
              </a:extLst>
            </p:cNvPr>
            <p:cNvSpPr/>
            <p:nvPr/>
          </p:nvSpPr>
          <p:spPr>
            <a:xfrm>
              <a:off x="3712365" y="2635126"/>
              <a:ext cx="1449139" cy="1024943"/>
            </a:xfrm>
            <a:custGeom>
              <a:avLst/>
              <a:gdLst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719092 w 994299"/>
                <a:gd name="connsiteY2" fmla="*/ 781235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684423 w 994299"/>
                <a:gd name="connsiteY2" fmla="*/ 763900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63900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76901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76964"/>
                <a:gd name="connsiteY0" fmla="*/ 88777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46230 w 976964"/>
                <a:gd name="connsiteY4" fmla="*/ 88777 h 777322"/>
                <a:gd name="connsiteX0" fmla="*/ 372232 w 976964"/>
                <a:gd name="connsiteY0" fmla="*/ 119112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72232 w 976964"/>
                <a:gd name="connsiteY4" fmla="*/ 119112 h 777322"/>
                <a:gd name="connsiteX0" fmla="*/ 354897 w 976964"/>
                <a:gd name="connsiteY0" fmla="*/ 106111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54897 w 976964"/>
                <a:gd name="connsiteY4" fmla="*/ 106111 h 777322"/>
                <a:gd name="connsiteX0" fmla="*/ 337562 w 976964"/>
                <a:gd name="connsiteY0" fmla="*/ 136446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37562 w 976964"/>
                <a:gd name="connsiteY4" fmla="*/ 136446 h 777322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58903 w 1111306"/>
                <a:gd name="connsiteY0" fmla="*/ 197118 h 937667"/>
                <a:gd name="connsiteX1" fmla="*/ 1111306 w 1111306"/>
                <a:gd name="connsiteY1" fmla="*/ 937667 h 937667"/>
                <a:gd name="connsiteX2" fmla="*/ 818765 w 1111306"/>
                <a:gd name="connsiteY2" fmla="*/ 802903 h 937667"/>
                <a:gd name="connsiteX3" fmla="*/ 0 w 1111306"/>
                <a:gd name="connsiteY3" fmla="*/ 0 h 937667"/>
                <a:gd name="connsiteX4" fmla="*/ 458903 w 1111306"/>
                <a:gd name="connsiteY4" fmla="*/ 197118 h 937667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74788"/>
                <a:gd name="connsiteY0" fmla="*/ 0 h 1016531"/>
                <a:gd name="connsiteX1" fmla="*/ 1174788 w 1174788"/>
                <a:gd name="connsiteY1" fmla="*/ 1016531 h 1016531"/>
                <a:gd name="connsiteX2" fmla="*/ 882247 w 1174788"/>
                <a:gd name="connsiteY2" fmla="*/ 881767 h 1016531"/>
                <a:gd name="connsiteX3" fmla="*/ 0 w 1174788"/>
                <a:gd name="connsiteY3" fmla="*/ 0 h 1016531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82247 w 1165263"/>
                <a:gd name="connsiteY2" fmla="*/ 881767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21293"/>
                <a:gd name="connsiteX1" fmla="*/ 1165263 w 1165263"/>
                <a:gd name="connsiteY1" fmla="*/ 1021293 h 1021293"/>
                <a:gd name="connsiteX2" fmla="*/ 875103 w 1165263"/>
                <a:gd name="connsiteY2" fmla="*/ 884149 h 1021293"/>
                <a:gd name="connsiteX3" fmla="*/ 0 w 1165263"/>
                <a:gd name="connsiteY3" fmla="*/ 0 h 1021293"/>
                <a:gd name="connsiteX0" fmla="*/ 0 w 1172407"/>
                <a:gd name="connsiteY0" fmla="*/ 0 h 1018911"/>
                <a:gd name="connsiteX1" fmla="*/ 1172407 w 1172407"/>
                <a:gd name="connsiteY1" fmla="*/ 1018911 h 1018911"/>
                <a:gd name="connsiteX2" fmla="*/ 875103 w 1172407"/>
                <a:gd name="connsiteY2" fmla="*/ 884149 h 1018911"/>
                <a:gd name="connsiteX3" fmla="*/ 0 w 1172407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088" h="1024946">
                  <a:moveTo>
                    <a:pt x="0" y="0"/>
                  </a:moveTo>
                  <a:cubicBezTo>
                    <a:pt x="695995" y="281858"/>
                    <a:pt x="1149390" y="683745"/>
                    <a:pt x="1158088" y="1024946"/>
                  </a:cubicBezTo>
                  <a:lnTo>
                    <a:pt x="865547" y="890184"/>
                  </a:lnTo>
                  <a:cubicBezTo>
                    <a:pt x="825277" y="670457"/>
                    <a:pt x="447443" y="313352"/>
                    <a:pt x="0" y="0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2" name="Freeform 92">
            <a:extLst>
              <a:ext uri="{FF2B5EF4-FFF2-40B4-BE49-F238E27FC236}">
                <a16:creationId xmlns="" xmlns:a16="http://schemas.microsoft.com/office/drawing/2014/main" id="{AC8144E3-0C5F-4DEC-B6B1-DF2E2B461ABB}"/>
              </a:ext>
            </a:extLst>
          </p:cNvPr>
          <p:cNvSpPr/>
          <p:nvPr/>
        </p:nvSpPr>
        <p:spPr>
          <a:xfrm flipH="1">
            <a:off x="3382966" y="1836739"/>
            <a:ext cx="214314" cy="1071570"/>
          </a:xfrm>
          <a:custGeom>
            <a:avLst/>
            <a:gdLst>
              <a:gd name="connsiteX0" fmla="*/ 0 w 757029"/>
              <a:gd name="connsiteY0" fmla="*/ 201059 h 282425"/>
              <a:gd name="connsiteX1" fmla="*/ 342900 w 757029"/>
              <a:gd name="connsiteY1" fmla="*/ 1034 h 282425"/>
              <a:gd name="connsiteX2" fmla="*/ 514350 w 757029"/>
              <a:gd name="connsiteY2" fmla="*/ 277259 h 282425"/>
              <a:gd name="connsiteX3" fmla="*/ 742950 w 757029"/>
              <a:gd name="connsiteY3" fmla="*/ 182009 h 282425"/>
              <a:gd name="connsiteX4" fmla="*/ 733425 w 757029"/>
              <a:gd name="connsiteY4" fmla="*/ 191534 h 282425"/>
              <a:gd name="connsiteX0" fmla="*/ 0 w 742950"/>
              <a:gd name="connsiteY0" fmla="*/ 201059 h 282425"/>
              <a:gd name="connsiteX1" fmla="*/ 342900 w 742950"/>
              <a:gd name="connsiteY1" fmla="*/ 1034 h 282425"/>
              <a:gd name="connsiteX2" fmla="*/ 514350 w 742950"/>
              <a:gd name="connsiteY2" fmla="*/ 277259 h 282425"/>
              <a:gd name="connsiteX3" fmla="*/ 742950 w 742950"/>
              <a:gd name="connsiteY3" fmla="*/ 182009 h 282425"/>
              <a:gd name="connsiteX0" fmla="*/ 0 w 742950"/>
              <a:gd name="connsiteY0" fmla="*/ 213115 h 282068"/>
              <a:gd name="connsiteX1" fmla="*/ 342900 w 742950"/>
              <a:gd name="connsiteY1" fmla="*/ 677 h 282068"/>
              <a:gd name="connsiteX2" fmla="*/ 514350 w 742950"/>
              <a:gd name="connsiteY2" fmla="*/ 276902 h 282068"/>
              <a:gd name="connsiteX3" fmla="*/ 742950 w 742950"/>
              <a:gd name="connsiteY3" fmla="*/ 181652 h 282068"/>
              <a:gd name="connsiteX0" fmla="*/ 0 w 742950"/>
              <a:gd name="connsiteY0" fmla="*/ 112016 h 177020"/>
              <a:gd name="connsiteX1" fmla="*/ 355313 w 742950"/>
              <a:gd name="connsiteY1" fmla="*/ 3016 h 177020"/>
              <a:gd name="connsiteX2" fmla="*/ 514350 w 742950"/>
              <a:gd name="connsiteY2" fmla="*/ 175803 h 177020"/>
              <a:gd name="connsiteX3" fmla="*/ 742950 w 742950"/>
              <a:gd name="connsiteY3" fmla="*/ 80553 h 177020"/>
              <a:gd name="connsiteX0" fmla="*/ 0 w 742950"/>
              <a:gd name="connsiteY0" fmla="*/ 112264 h 181358"/>
              <a:gd name="connsiteX1" fmla="*/ 355313 w 742950"/>
              <a:gd name="connsiteY1" fmla="*/ 3264 h 181358"/>
              <a:gd name="connsiteX2" fmla="*/ 377811 w 742950"/>
              <a:gd name="connsiteY2" fmla="*/ 180188 h 181358"/>
              <a:gd name="connsiteX3" fmla="*/ 742950 w 742950"/>
              <a:gd name="connsiteY3" fmla="*/ 80801 h 181358"/>
              <a:gd name="connsiteX0" fmla="*/ 0 w 742950"/>
              <a:gd name="connsiteY0" fmla="*/ 119934 h 189261"/>
              <a:gd name="connsiteX1" fmla="*/ 400826 w 742950"/>
              <a:gd name="connsiteY1" fmla="*/ 2659 h 189261"/>
              <a:gd name="connsiteX2" fmla="*/ 377811 w 742950"/>
              <a:gd name="connsiteY2" fmla="*/ 187858 h 189261"/>
              <a:gd name="connsiteX3" fmla="*/ 742950 w 742950"/>
              <a:gd name="connsiteY3" fmla="*/ 88471 h 189261"/>
              <a:gd name="connsiteX0" fmla="*/ 0 w 752817"/>
              <a:gd name="connsiteY0" fmla="*/ 122863 h 188900"/>
              <a:gd name="connsiteX1" fmla="*/ 410693 w 752817"/>
              <a:gd name="connsiteY1" fmla="*/ 2298 h 188900"/>
              <a:gd name="connsiteX2" fmla="*/ 387678 w 752817"/>
              <a:gd name="connsiteY2" fmla="*/ 187497 h 188900"/>
              <a:gd name="connsiteX3" fmla="*/ 752817 w 752817"/>
              <a:gd name="connsiteY3" fmla="*/ 88110 h 188900"/>
              <a:gd name="connsiteX0" fmla="*/ 0 w 767448"/>
              <a:gd name="connsiteY0" fmla="*/ 139778 h 187527"/>
              <a:gd name="connsiteX1" fmla="*/ 425324 w 767448"/>
              <a:gd name="connsiteY1" fmla="*/ 925 h 187527"/>
              <a:gd name="connsiteX2" fmla="*/ 402309 w 767448"/>
              <a:gd name="connsiteY2" fmla="*/ 186124 h 187527"/>
              <a:gd name="connsiteX3" fmla="*/ 767448 w 767448"/>
              <a:gd name="connsiteY3" fmla="*/ 86737 h 187527"/>
              <a:gd name="connsiteX0" fmla="*/ 0 w 767448"/>
              <a:gd name="connsiteY0" fmla="*/ 140230 h 187979"/>
              <a:gd name="connsiteX1" fmla="*/ 425324 w 767448"/>
              <a:gd name="connsiteY1" fmla="*/ 1377 h 187979"/>
              <a:gd name="connsiteX2" fmla="*/ 402309 w 767448"/>
              <a:gd name="connsiteY2" fmla="*/ 186576 h 187979"/>
              <a:gd name="connsiteX3" fmla="*/ 767448 w 767448"/>
              <a:gd name="connsiteY3" fmla="*/ 87189 h 187979"/>
              <a:gd name="connsiteX0" fmla="*/ 0 w 767448"/>
              <a:gd name="connsiteY0" fmla="*/ 141802 h 189551"/>
              <a:gd name="connsiteX1" fmla="*/ 425324 w 767448"/>
              <a:gd name="connsiteY1" fmla="*/ 2949 h 189551"/>
              <a:gd name="connsiteX2" fmla="*/ 402309 w 767448"/>
              <a:gd name="connsiteY2" fmla="*/ 188148 h 189551"/>
              <a:gd name="connsiteX3" fmla="*/ 767448 w 767448"/>
              <a:gd name="connsiteY3" fmla="*/ 88761 h 189551"/>
              <a:gd name="connsiteX0" fmla="*/ 0 w 785736"/>
              <a:gd name="connsiteY0" fmla="*/ 154570 h 187689"/>
              <a:gd name="connsiteX1" fmla="*/ 443612 w 785736"/>
              <a:gd name="connsiteY1" fmla="*/ 1087 h 187689"/>
              <a:gd name="connsiteX2" fmla="*/ 420597 w 785736"/>
              <a:gd name="connsiteY2" fmla="*/ 186286 h 187689"/>
              <a:gd name="connsiteX3" fmla="*/ 785736 w 785736"/>
              <a:gd name="connsiteY3" fmla="*/ 86899 h 187689"/>
              <a:gd name="connsiteX0" fmla="*/ 0 w 785736"/>
              <a:gd name="connsiteY0" fmla="*/ 158688 h 191807"/>
              <a:gd name="connsiteX1" fmla="*/ 443612 w 785736"/>
              <a:gd name="connsiteY1" fmla="*/ 5205 h 191807"/>
              <a:gd name="connsiteX2" fmla="*/ 420597 w 785736"/>
              <a:gd name="connsiteY2" fmla="*/ 190404 h 191807"/>
              <a:gd name="connsiteX3" fmla="*/ 785736 w 785736"/>
              <a:gd name="connsiteY3" fmla="*/ 91017 h 191807"/>
              <a:gd name="connsiteX0" fmla="*/ 0 w 785736"/>
              <a:gd name="connsiteY0" fmla="*/ 182905 h 216024"/>
              <a:gd name="connsiteX1" fmla="*/ 443612 w 785736"/>
              <a:gd name="connsiteY1" fmla="*/ 29422 h 216024"/>
              <a:gd name="connsiteX2" fmla="*/ 420597 w 785736"/>
              <a:gd name="connsiteY2" fmla="*/ 214621 h 216024"/>
              <a:gd name="connsiteX3" fmla="*/ 785736 w 785736"/>
              <a:gd name="connsiteY3" fmla="*/ 115234 h 216024"/>
              <a:gd name="connsiteX0" fmla="*/ 0 w 785736"/>
              <a:gd name="connsiteY0" fmla="*/ 191488 h 224939"/>
              <a:gd name="connsiteX1" fmla="*/ 414351 w 785736"/>
              <a:gd name="connsiteY1" fmla="*/ 27032 h 224939"/>
              <a:gd name="connsiteX2" fmla="*/ 420597 w 785736"/>
              <a:gd name="connsiteY2" fmla="*/ 223204 h 224939"/>
              <a:gd name="connsiteX3" fmla="*/ 785736 w 785736"/>
              <a:gd name="connsiteY3" fmla="*/ 123817 h 224939"/>
              <a:gd name="connsiteX0" fmla="*/ 0 w 785736"/>
              <a:gd name="connsiteY0" fmla="*/ 191488 h 231591"/>
              <a:gd name="connsiteX1" fmla="*/ 414351 w 785736"/>
              <a:gd name="connsiteY1" fmla="*/ 27032 h 231591"/>
              <a:gd name="connsiteX2" fmla="*/ 420597 w 785736"/>
              <a:gd name="connsiteY2" fmla="*/ 223204 h 231591"/>
              <a:gd name="connsiteX3" fmla="*/ 785736 w 785736"/>
              <a:gd name="connsiteY3" fmla="*/ 123817 h 231591"/>
              <a:gd name="connsiteX0" fmla="*/ 0 w 936656"/>
              <a:gd name="connsiteY0" fmla="*/ 397809 h 432217"/>
              <a:gd name="connsiteX1" fmla="*/ 414351 w 936656"/>
              <a:gd name="connsiteY1" fmla="*/ 233353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81336 w 936656"/>
              <a:gd name="connsiteY1" fmla="*/ 205056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27528"/>
              <a:gd name="connsiteX1" fmla="*/ 367187 w 936656"/>
              <a:gd name="connsiteY1" fmla="*/ 176759 h 427528"/>
              <a:gd name="connsiteX2" fmla="*/ 387582 w 936656"/>
              <a:gd name="connsiteY2" fmla="*/ 424809 h 427528"/>
              <a:gd name="connsiteX3" fmla="*/ 936656 w 936656"/>
              <a:gd name="connsiteY3" fmla="*/ 0 h 427528"/>
              <a:gd name="connsiteX0" fmla="*/ 0 w 936656"/>
              <a:gd name="connsiteY0" fmla="*/ 397809 h 431778"/>
              <a:gd name="connsiteX1" fmla="*/ 367187 w 936656"/>
              <a:gd name="connsiteY1" fmla="*/ 176759 h 431778"/>
              <a:gd name="connsiteX2" fmla="*/ 387582 w 936656"/>
              <a:gd name="connsiteY2" fmla="*/ 424809 h 431778"/>
              <a:gd name="connsiteX3" fmla="*/ 936656 w 936656"/>
              <a:gd name="connsiteY3" fmla="*/ 0 h 431778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6656" h="431777">
                <a:moveTo>
                  <a:pt x="0" y="397809"/>
                </a:moveTo>
                <a:cubicBezTo>
                  <a:pt x="227342" y="207322"/>
                  <a:pt x="283725" y="148677"/>
                  <a:pt x="367187" y="176759"/>
                </a:cubicBezTo>
                <a:cubicBezTo>
                  <a:pt x="450649" y="204841"/>
                  <a:pt x="305279" y="378359"/>
                  <a:pt x="387582" y="424809"/>
                </a:cubicBezTo>
                <a:cubicBezTo>
                  <a:pt x="493464" y="494840"/>
                  <a:pt x="900144" y="14287"/>
                  <a:pt x="936656" y="0"/>
                </a:cubicBezTo>
              </a:path>
            </a:pathLst>
          </a:cu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3" name="Прямоугольник 42"/>
          <p:cNvSpPr/>
          <p:nvPr/>
        </p:nvSpPr>
        <p:spPr>
          <a:xfrm>
            <a:off x="3525842" y="550855"/>
            <a:ext cx="23574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Речевое общение – форма взаимодействия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двух или более людей посредством языка на основе обратной связи в конкретных видах речевой деятельности.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11858" cy="315471"/>
          </a:xfrm>
        </p:spPr>
        <p:txBody>
          <a:bodyPr/>
          <a:lstStyle/>
          <a:p>
            <a:r>
              <a:rPr lang="ru-RU" dirty="0" smtClean="0"/>
              <a:t>                Что такое речевой этикет?</a:t>
            </a:r>
            <a:endParaRPr lang="ru-RU" sz="1600" dirty="0"/>
          </a:p>
        </p:txBody>
      </p:sp>
      <p:grpSp>
        <p:nvGrpSpPr>
          <p:cNvPr id="3" name="Group 28">
            <a:extLst>
              <a:ext uri="{FF2B5EF4-FFF2-40B4-BE49-F238E27FC236}">
                <a16:creationId xmlns="" xmlns:a16="http://schemas.microsoft.com/office/drawing/2014/main" id="{35B1E1DB-B72E-46E0-AE07-8B6239156831}"/>
              </a:ext>
            </a:extLst>
          </p:cNvPr>
          <p:cNvGrpSpPr/>
          <p:nvPr/>
        </p:nvGrpSpPr>
        <p:grpSpPr>
          <a:xfrm rot="16200000">
            <a:off x="336689" y="1596868"/>
            <a:ext cx="1285884" cy="1765626"/>
            <a:chOff x="549524" y="2804"/>
            <a:chExt cx="2613602" cy="2812523"/>
          </a:xfrm>
          <a:solidFill>
            <a:srgbClr val="00B050"/>
          </a:solidFill>
        </p:grpSpPr>
        <p:sp>
          <p:nvSpPr>
            <p:cNvPr id="10" name="Rectangle 23">
              <a:extLst>
                <a:ext uri="{FF2B5EF4-FFF2-40B4-BE49-F238E27FC236}">
                  <a16:creationId xmlns="" xmlns:a16="http://schemas.microsoft.com/office/drawing/2014/main" id="{5B48FFEF-4AAB-4E82-80D1-2878E8AC3F19}"/>
                </a:ext>
              </a:extLst>
            </p:cNvPr>
            <p:cNvSpPr/>
            <p:nvPr/>
          </p:nvSpPr>
          <p:spPr>
            <a:xfrm>
              <a:off x="549524" y="2804"/>
              <a:ext cx="1412807" cy="156476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2" name="Freeform 30">
              <a:extLst>
                <a:ext uri="{FF2B5EF4-FFF2-40B4-BE49-F238E27FC236}">
                  <a16:creationId xmlns="" xmlns:a16="http://schemas.microsoft.com/office/drawing/2014/main" id="{29AA073E-109E-497B-A5B8-C05FAB52DF97}"/>
                </a:ext>
              </a:extLst>
            </p:cNvPr>
            <p:cNvSpPr/>
            <p:nvPr/>
          </p:nvSpPr>
          <p:spPr>
            <a:xfrm>
              <a:off x="557203" y="1189502"/>
              <a:ext cx="2605923" cy="1625825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5923 w 2605923"/>
                <a:gd name="connsiteY0" fmla="*/ 1625825 h 1625825"/>
                <a:gd name="connsiteX1" fmla="*/ 1401604 w 2605923"/>
                <a:gd name="connsiteY1" fmla="*/ 355359 h 1625825"/>
                <a:gd name="connsiteX2" fmla="*/ 0 w 2605923"/>
                <a:gd name="connsiteY2" fmla="*/ 0 h 1625825"/>
                <a:gd name="connsiteX3" fmla="*/ 2605923 w 2605923"/>
                <a:gd name="connsiteY3" fmla="*/ 1625825 h 162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5923" h="1625825">
                  <a:moveTo>
                    <a:pt x="2605923" y="1625825"/>
                  </a:moveTo>
                  <a:cubicBezTo>
                    <a:pt x="1888916" y="1152329"/>
                    <a:pt x="1469593" y="865752"/>
                    <a:pt x="1401604" y="355359"/>
                  </a:cubicBezTo>
                  <a:lnTo>
                    <a:pt x="0" y="0"/>
                  </a:lnTo>
                  <a:cubicBezTo>
                    <a:pt x="46787" y="1048043"/>
                    <a:pt x="1246189" y="903146"/>
                    <a:pt x="2605923" y="16258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="" xmlns:a16="http://schemas.microsoft.com/office/drawing/2014/main" id="{17BAC009-ECE3-4F7A-896D-F04FA91A9D83}"/>
              </a:ext>
            </a:extLst>
          </p:cNvPr>
          <p:cNvGrpSpPr/>
          <p:nvPr/>
        </p:nvGrpSpPr>
        <p:grpSpPr>
          <a:xfrm rot="16200000">
            <a:off x="632791" y="1229328"/>
            <a:ext cx="714004" cy="1785950"/>
            <a:chOff x="1950887" y="-1"/>
            <a:chExt cx="1414279" cy="2866407"/>
          </a:xfrm>
          <a:solidFill>
            <a:schemeClr val="accent1">
              <a:lumMod val="75000"/>
            </a:schemeClr>
          </a:solidFill>
        </p:grpSpPr>
        <p:sp>
          <p:nvSpPr>
            <p:cNvPr id="14" name="Rectangle 24">
              <a:extLst>
                <a:ext uri="{FF2B5EF4-FFF2-40B4-BE49-F238E27FC236}">
                  <a16:creationId xmlns="" xmlns:a16="http://schemas.microsoft.com/office/drawing/2014/main" id="{7EB314ED-0A7A-48F0-982C-16DD15252CDD}"/>
                </a:ext>
              </a:extLst>
            </p:cNvPr>
            <p:cNvSpPr/>
            <p:nvPr/>
          </p:nvSpPr>
          <p:spPr>
            <a:xfrm>
              <a:off x="1950887" y="-1"/>
              <a:ext cx="1414279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6715 w 1412807"/>
                <a:gd name="connsiteY3" fmla="*/ 1621006 h 2045803"/>
                <a:gd name="connsiteX4" fmla="*/ 0 w 1412807"/>
                <a:gd name="connsiteY4" fmla="*/ 0 h 2045803"/>
                <a:gd name="connsiteX0" fmla="*/ 1472 w 1414279"/>
                <a:gd name="connsiteY0" fmla="*/ 0 h 2045803"/>
                <a:gd name="connsiteX1" fmla="*/ 1414279 w 1414279"/>
                <a:gd name="connsiteY1" fmla="*/ 0 h 2045803"/>
                <a:gd name="connsiteX2" fmla="*/ 1414279 w 1414279"/>
                <a:gd name="connsiteY2" fmla="*/ 2045803 h 2045803"/>
                <a:gd name="connsiteX3" fmla="*/ 3424 w 1414279"/>
                <a:gd name="connsiteY3" fmla="*/ 1561474 h 2045803"/>
                <a:gd name="connsiteX4" fmla="*/ 1472 w 1414279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279" h="2045803">
                  <a:moveTo>
                    <a:pt x="1472" y="0"/>
                  </a:moveTo>
                  <a:lnTo>
                    <a:pt x="1414279" y="0"/>
                  </a:lnTo>
                  <a:lnTo>
                    <a:pt x="1414279" y="2045803"/>
                  </a:lnTo>
                  <a:lnTo>
                    <a:pt x="3424" y="1561474"/>
                  </a:lnTo>
                  <a:cubicBezTo>
                    <a:pt x="-5243" y="951767"/>
                    <a:pt x="5806" y="618374"/>
                    <a:pt x="147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5" name="Freeform 31">
              <a:extLst>
                <a:ext uri="{FF2B5EF4-FFF2-40B4-BE49-F238E27FC236}">
                  <a16:creationId xmlns="" xmlns:a16="http://schemas.microsoft.com/office/drawing/2014/main" id="{8FF5E698-DB16-4EB4-987D-F43E97F121F0}"/>
                </a:ext>
              </a:extLst>
            </p:cNvPr>
            <p:cNvSpPr/>
            <p:nvPr/>
          </p:nvSpPr>
          <p:spPr>
            <a:xfrm>
              <a:off x="1955039" y="1552780"/>
              <a:ext cx="1399862" cy="1313626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214894"/>
                <a:gd name="connsiteX1" fmla="*/ 1407005 w 1407005"/>
                <a:gd name="connsiteY1" fmla="*/ 299022 h 1214894"/>
                <a:gd name="connsiteX2" fmla="*/ 1404515 w 1407005"/>
                <a:gd name="connsiteY2" fmla="*/ 1214894 h 1214894"/>
                <a:gd name="connsiteX3" fmla="*/ 0 w 1407005"/>
                <a:gd name="connsiteY3" fmla="*/ 0 h 1214894"/>
                <a:gd name="connsiteX0" fmla="*/ 0 w 1409956"/>
                <a:gd name="connsiteY0" fmla="*/ 0 h 1214894"/>
                <a:gd name="connsiteX1" fmla="*/ 1407005 w 1409956"/>
                <a:gd name="connsiteY1" fmla="*/ 299022 h 1214894"/>
                <a:gd name="connsiteX2" fmla="*/ 1404515 w 1409956"/>
                <a:gd name="connsiteY2" fmla="*/ 1214894 h 1214894"/>
                <a:gd name="connsiteX3" fmla="*/ 0 w 1409956"/>
                <a:gd name="connsiteY3" fmla="*/ 0 h 1214894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05598"/>
                <a:gd name="connsiteX1" fmla="*/ 1402243 w 1402243"/>
                <a:gd name="connsiteY1" fmla="*/ 477616 h 1305598"/>
                <a:gd name="connsiteX2" fmla="*/ 1292907 w 1402243"/>
                <a:gd name="connsiteY2" fmla="*/ 1305598 h 1305598"/>
                <a:gd name="connsiteX3" fmla="*/ 0 w 1402243"/>
                <a:gd name="connsiteY3" fmla="*/ 0 h 1305598"/>
                <a:gd name="connsiteX0" fmla="*/ 34 w 1402277"/>
                <a:gd name="connsiteY0" fmla="*/ 0 h 1305598"/>
                <a:gd name="connsiteX1" fmla="*/ 1402277 w 1402277"/>
                <a:gd name="connsiteY1" fmla="*/ 477616 h 1305598"/>
                <a:gd name="connsiteX2" fmla="*/ 1292941 w 1402277"/>
                <a:gd name="connsiteY2" fmla="*/ 1305598 h 1305598"/>
                <a:gd name="connsiteX3" fmla="*/ 34 w 1402277"/>
                <a:gd name="connsiteY3" fmla="*/ 0 h 1305598"/>
                <a:gd name="connsiteX0" fmla="*/ 37 w 1402280"/>
                <a:gd name="connsiteY0" fmla="*/ 0 h 1305598"/>
                <a:gd name="connsiteX1" fmla="*/ 1402280 w 1402280"/>
                <a:gd name="connsiteY1" fmla="*/ 477616 h 1305598"/>
                <a:gd name="connsiteX2" fmla="*/ 1292944 w 1402280"/>
                <a:gd name="connsiteY2" fmla="*/ 1305598 h 1305598"/>
                <a:gd name="connsiteX3" fmla="*/ 37 w 1402280"/>
                <a:gd name="connsiteY3" fmla="*/ 0 h 1305598"/>
                <a:gd name="connsiteX0" fmla="*/ 37 w 1409424"/>
                <a:gd name="connsiteY0" fmla="*/ 0 h 1307979"/>
                <a:gd name="connsiteX1" fmla="*/ 1409424 w 1409424"/>
                <a:gd name="connsiteY1" fmla="*/ 479997 h 1307979"/>
                <a:gd name="connsiteX2" fmla="*/ 1300088 w 1409424"/>
                <a:gd name="connsiteY2" fmla="*/ 1307979 h 1307979"/>
                <a:gd name="connsiteX3" fmla="*/ 37 w 1409424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399862"/>
                <a:gd name="connsiteY0" fmla="*/ 0 h 1310360"/>
                <a:gd name="connsiteX1" fmla="*/ 1399862 w 1399862"/>
                <a:gd name="connsiteY1" fmla="*/ 475234 h 1310360"/>
                <a:gd name="connsiteX2" fmla="*/ 1292907 w 1399862"/>
                <a:gd name="connsiteY2" fmla="*/ 1310360 h 1310360"/>
                <a:gd name="connsiteX3" fmla="*/ 0 w 1399862"/>
                <a:gd name="connsiteY3" fmla="*/ 0 h 1310360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9862" h="1313626">
                  <a:moveTo>
                    <a:pt x="0" y="0"/>
                  </a:moveTo>
                  <a:lnTo>
                    <a:pt x="1399862" y="475234"/>
                  </a:lnTo>
                  <a:cubicBezTo>
                    <a:pt x="1333023" y="1022495"/>
                    <a:pt x="1333801" y="1008878"/>
                    <a:pt x="1296172" y="1313626"/>
                  </a:cubicBezTo>
                  <a:cubicBezTo>
                    <a:pt x="1116035" y="1197087"/>
                    <a:pt x="44855" y="6653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5" name="Group 25">
            <a:extLst>
              <a:ext uri="{FF2B5EF4-FFF2-40B4-BE49-F238E27FC236}">
                <a16:creationId xmlns="" xmlns:a16="http://schemas.microsoft.com/office/drawing/2014/main" id="{14B19011-97FA-4B3E-91D2-17AE6189FF84}"/>
              </a:ext>
            </a:extLst>
          </p:cNvPr>
          <p:cNvGrpSpPr/>
          <p:nvPr/>
        </p:nvGrpSpPr>
        <p:grpSpPr>
          <a:xfrm rot="16200000" flipH="1">
            <a:off x="583589" y="635591"/>
            <a:ext cx="740969" cy="1714512"/>
            <a:chOff x="1952359" y="-1"/>
            <a:chExt cx="1516456" cy="2903518"/>
          </a:xfrm>
          <a:solidFill>
            <a:schemeClr val="accent6">
              <a:lumMod val="75000"/>
            </a:schemeClr>
          </a:solidFill>
        </p:grpSpPr>
        <p:sp>
          <p:nvSpPr>
            <p:cNvPr id="17" name="Rectangle 24">
              <a:extLst>
                <a:ext uri="{FF2B5EF4-FFF2-40B4-BE49-F238E27FC236}">
                  <a16:creationId xmlns="" xmlns:a16="http://schemas.microsoft.com/office/drawing/2014/main" id="{094BCBE9-3EF7-4947-88FA-EF203AF280FE}"/>
                </a:ext>
              </a:extLst>
            </p:cNvPr>
            <p:cNvSpPr/>
            <p:nvPr/>
          </p:nvSpPr>
          <p:spPr>
            <a:xfrm>
              <a:off x="1952359" y="-1"/>
              <a:ext cx="1412807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2045803">
                  <a:moveTo>
                    <a:pt x="0" y="0"/>
                  </a:moveTo>
                  <a:lnTo>
                    <a:pt x="1412807" y="0"/>
                  </a:lnTo>
                  <a:lnTo>
                    <a:pt x="1412807" y="2045803"/>
                  </a:lnTo>
                  <a:lnTo>
                    <a:pt x="4334" y="1742450"/>
                  </a:lnTo>
                  <a:cubicBezTo>
                    <a:pt x="-4333" y="1132743"/>
                    <a:pt x="4334" y="61837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" name="Freeform 62">
              <a:extLst>
                <a:ext uri="{FF2B5EF4-FFF2-40B4-BE49-F238E27FC236}">
                  <a16:creationId xmlns="" xmlns:a16="http://schemas.microsoft.com/office/drawing/2014/main" id="{35FAE2EC-6C34-4F0F-94E3-31275AC2CEFD}"/>
                </a:ext>
              </a:extLst>
            </p:cNvPr>
            <p:cNvSpPr/>
            <p:nvPr/>
          </p:nvSpPr>
          <p:spPr>
            <a:xfrm>
              <a:off x="1957421" y="1733754"/>
              <a:ext cx="1511394" cy="1169763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8052"/>
                <a:gd name="connsiteY0" fmla="*/ 0 h 1185206"/>
                <a:gd name="connsiteX1" fmla="*/ 1407005 w 1408052"/>
                <a:gd name="connsiteY1" fmla="*/ 299022 h 1185206"/>
                <a:gd name="connsiteX2" fmla="*/ 1398578 w 1408052"/>
                <a:gd name="connsiteY2" fmla="*/ 1185206 h 1185206"/>
                <a:gd name="connsiteX3" fmla="*/ 0 w 1408052"/>
                <a:gd name="connsiteY3" fmla="*/ 0 h 1185206"/>
                <a:gd name="connsiteX0" fmla="*/ 0 w 1523295"/>
                <a:gd name="connsiteY0" fmla="*/ 0 h 1143642"/>
                <a:gd name="connsiteX1" fmla="*/ 1407005 w 1523295"/>
                <a:gd name="connsiteY1" fmla="*/ 299022 h 1143642"/>
                <a:gd name="connsiteX2" fmla="*/ 1523269 w 1523295"/>
                <a:gd name="connsiteY2" fmla="*/ 1143642 h 1143642"/>
                <a:gd name="connsiteX3" fmla="*/ 0 w 1523295"/>
                <a:gd name="connsiteY3" fmla="*/ 0 h 1143642"/>
                <a:gd name="connsiteX0" fmla="*/ 0 w 1525299"/>
                <a:gd name="connsiteY0" fmla="*/ 0 h 1143642"/>
                <a:gd name="connsiteX1" fmla="*/ 1407005 w 1525299"/>
                <a:gd name="connsiteY1" fmla="*/ 299022 h 1143642"/>
                <a:gd name="connsiteX2" fmla="*/ 1523269 w 1525299"/>
                <a:gd name="connsiteY2" fmla="*/ 1143642 h 1143642"/>
                <a:gd name="connsiteX3" fmla="*/ 0 w 1525299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75 w 1579499"/>
                <a:gd name="connsiteY0" fmla="*/ 0 h 1285076"/>
                <a:gd name="connsiteX1" fmla="*/ 1407080 w 1579499"/>
                <a:gd name="connsiteY1" fmla="*/ 299022 h 1285076"/>
                <a:gd name="connsiteX2" fmla="*/ 1511469 w 1579499"/>
                <a:gd name="connsiteY2" fmla="*/ 1131767 h 1285076"/>
                <a:gd name="connsiteX3" fmla="*/ 1453252 w 1579499"/>
                <a:gd name="connsiteY3" fmla="*/ 1187576 h 1285076"/>
                <a:gd name="connsiteX4" fmla="*/ 75 w 1579499"/>
                <a:gd name="connsiteY4" fmla="*/ 0 h 1285076"/>
                <a:gd name="connsiteX0" fmla="*/ 75 w 1511469"/>
                <a:gd name="connsiteY0" fmla="*/ 0 h 1197192"/>
                <a:gd name="connsiteX1" fmla="*/ 1407080 w 1511469"/>
                <a:gd name="connsiteY1" fmla="*/ 299022 h 1197192"/>
                <a:gd name="connsiteX2" fmla="*/ 1511469 w 1511469"/>
                <a:gd name="connsiteY2" fmla="*/ 1131767 h 1197192"/>
                <a:gd name="connsiteX3" fmla="*/ 1453252 w 1511469"/>
                <a:gd name="connsiteY3" fmla="*/ 1187576 h 1197192"/>
                <a:gd name="connsiteX4" fmla="*/ 75 w 1511469"/>
                <a:gd name="connsiteY4" fmla="*/ 0 h 1197192"/>
                <a:gd name="connsiteX0" fmla="*/ 75 w 1511469"/>
                <a:gd name="connsiteY0" fmla="*/ 0 h 1187576"/>
                <a:gd name="connsiteX1" fmla="*/ 1407080 w 1511469"/>
                <a:gd name="connsiteY1" fmla="*/ 299022 h 1187576"/>
                <a:gd name="connsiteX2" fmla="*/ 1511469 w 1511469"/>
                <a:gd name="connsiteY2" fmla="*/ 1131767 h 1187576"/>
                <a:gd name="connsiteX3" fmla="*/ 1453252 w 1511469"/>
                <a:gd name="connsiteY3" fmla="*/ 1187576 h 1187576"/>
                <a:gd name="connsiteX4" fmla="*/ 75 w 1511469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493581"/>
                <a:gd name="connsiteY0" fmla="*/ 0 h 1169763"/>
                <a:gd name="connsiteX1" fmla="*/ 1407005 w 1493581"/>
                <a:gd name="connsiteY1" fmla="*/ 299022 h 1169763"/>
                <a:gd name="connsiteX2" fmla="*/ 1493581 w 1493581"/>
                <a:gd name="connsiteY2" fmla="*/ 1155518 h 1169763"/>
                <a:gd name="connsiteX3" fmla="*/ 1447239 w 1493581"/>
                <a:gd name="connsiteY3" fmla="*/ 1169763 h 1169763"/>
                <a:gd name="connsiteX4" fmla="*/ 0 w 1493581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047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3738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1394" h="1169763">
                  <a:moveTo>
                    <a:pt x="0" y="0"/>
                  </a:moveTo>
                  <a:lnTo>
                    <a:pt x="1407003" y="299022"/>
                  </a:lnTo>
                  <a:cubicBezTo>
                    <a:pt x="1445868" y="630053"/>
                    <a:pt x="1465896" y="714205"/>
                    <a:pt x="1511394" y="1131767"/>
                  </a:cubicBezTo>
                  <a:cubicBezTo>
                    <a:pt x="1443261" y="1169858"/>
                    <a:pt x="1479445" y="1144636"/>
                    <a:pt x="1447239" y="1169763"/>
                  </a:cubicBezTo>
                  <a:cubicBezTo>
                    <a:pt x="987522" y="630813"/>
                    <a:pt x="48269" y="74581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6" name="Group 22">
            <a:extLst>
              <a:ext uri="{FF2B5EF4-FFF2-40B4-BE49-F238E27FC236}">
                <a16:creationId xmlns="" xmlns:a16="http://schemas.microsoft.com/office/drawing/2014/main" id="{65240604-40DF-4987-BDEA-1DF1998EE7AF}"/>
              </a:ext>
            </a:extLst>
          </p:cNvPr>
          <p:cNvGrpSpPr/>
          <p:nvPr/>
        </p:nvGrpSpPr>
        <p:grpSpPr>
          <a:xfrm rot="16200000" flipH="1">
            <a:off x="311132" y="336541"/>
            <a:ext cx="1285883" cy="1714513"/>
            <a:chOff x="539542" y="2"/>
            <a:chExt cx="2428715" cy="2480736"/>
          </a:xfrm>
          <a:solidFill>
            <a:srgbClr val="7030A0"/>
          </a:solidFill>
        </p:grpSpPr>
        <p:sp>
          <p:nvSpPr>
            <p:cNvPr id="23" name="Rectangle 23">
              <a:extLst>
                <a:ext uri="{FF2B5EF4-FFF2-40B4-BE49-F238E27FC236}">
                  <a16:creationId xmlns="" xmlns:a16="http://schemas.microsoft.com/office/drawing/2014/main" id="{E028182C-716B-46FC-A76F-359B76CF54F4}"/>
                </a:ext>
              </a:extLst>
            </p:cNvPr>
            <p:cNvSpPr/>
            <p:nvPr/>
          </p:nvSpPr>
          <p:spPr>
            <a:xfrm>
              <a:off x="539552" y="2"/>
              <a:ext cx="1214358" cy="144709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4" name="Freeform 59">
              <a:extLst>
                <a:ext uri="{FF2B5EF4-FFF2-40B4-BE49-F238E27FC236}">
                  <a16:creationId xmlns="" xmlns:a16="http://schemas.microsoft.com/office/drawing/2014/main" id="{A3D9824C-99B5-4175-B296-F31FDCC65DDC}"/>
                </a:ext>
              </a:extLst>
            </p:cNvPr>
            <p:cNvSpPr/>
            <p:nvPr/>
          </p:nvSpPr>
          <p:spPr>
            <a:xfrm>
              <a:off x="539542" y="930280"/>
              <a:ext cx="2428715" cy="1550458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78058 h 1678058"/>
                <a:gd name="connsiteX1" fmla="*/ 1398550 w 2888315"/>
                <a:gd name="connsiteY1" fmla="*/ 355359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781436 w 2781436"/>
                <a:gd name="connsiteY0" fmla="*/ 1755247 h 1755247"/>
                <a:gd name="connsiteX1" fmla="*/ 1380737 w 2781436"/>
                <a:gd name="connsiteY1" fmla="*/ 367235 h 1755247"/>
                <a:gd name="connsiteX2" fmla="*/ 0 w 2781436"/>
                <a:gd name="connsiteY2" fmla="*/ 0 h 1755247"/>
                <a:gd name="connsiteX3" fmla="*/ 2781436 w 2781436"/>
                <a:gd name="connsiteY3" fmla="*/ 1755247 h 1755247"/>
                <a:gd name="connsiteX0" fmla="*/ 2781436 w 3063903"/>
                <a:gd name="connsiteY0" fmla="*/ 1755247 h 1920305"/>
                <a:gd name="connsiteX1" fmla="*/ 2837069 w 3063903"/>
                <a:gd name="connsiteY1" fmla="*/ 1705322 h 1920305"/>
                <a:gd name="connsiteX2" fmla="*/ 1380737 w 3063903"/>
                <a:gd name="connsiteY2" fmla="*/ 367235 h 1920305"/>
                <a:gd name="connsiteX3" fmla="*/ 0 w 3063903"/>
                <a:gd name="connsiteY3" fmla="*/ 0 h 1920305"/>
                <a:gd name="connsiteX4" fmla="*/ 2781436 w 3063903"/>
                <a:gd name="connsiteY4" fmla="*/ 1755247 h 1920305"/>
                <a:gd name="connsiteX0" fmla="*/ 2781436 w 2986629"/>
                <a:gd name="connsiteY0" fmla="*/ 1755247 h 1864154"/>
                <a:gd name="connsiteX1" fmla="*/ 2837069 w 2986629"/>
                <a:gd name="connsiteY1" fmla="*/ 1705322 h 1864154"/>
                <a:gd name="connsiteX2" fmla="*/ 1380737 w 2986629"/>
                <a:gd name="connsiteY2" fmla="*/ 367235 h 1864154"/>
                <a:gd name="connsiteX3" fmla="*/ 0 w 2986629"/>
                <a:gd name="connsiteY3" fmla="*/ 0 h 1864154"/>
                <a:gd name="connsiteX4" fmla="*/ 2781436 w 2986629"/>
                <a:gd name="connsiteY4" fmla="*/ 1755247 h 186415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74201 w 2837069"/>
                <a:gd name="connsiteY0" fmla="*/ 1772961 h 1780640"/>
                <a:gd name="connsiteX1" fmla="*/ 2837069 w 2837069"/>
                <a:gd name="connsiteY1" fmla="*/ 1729072 h 1780640"/>
                <a:gd name="connsiteX2" fmla="*/ 1380737 w 2837069"/>
                <a:gd name="connsiteY2" fmla="*/ 361296 h 1780640"/>
                <a:gd name="connsiteX3" fmla="*/ 0 w 2837069"/>
                <a:gd name="connsiteY3" fmla="*/ 0 h 1780640"/>
                <a:gd name="connsiteX4" fmla="*/ 2774201 w 2837069"/>
                <a:gd name="connsiteY4" fmla="*/ 1772961 h 1780640"/>
                <a:gd name="connsiteX0" fmla="*/ 2781436 w 2837069"/>
                <a:gd name="connsiteY0" fmla="*/ 1766926 h 1775206"/>
                <a:gd name="connsiteX1" fmla="*/ 2837069 w 2837069"/>
                <a:gd name="connsiteY1" fmla="*/ 1729072 h 1775206"/>
                <a:gd name="connsiteX2" fmla="*/ 1380737 w 2837069"/>
                <a:gd name="connsiteY2" fmla="*/ 361296 h 1775206"/>
                <a:gd name="connsiteX3" fmla="*/ 0 w 2837069"/>
                <a:gd name="connsiteY3" fmla="*/ 0 h 1775206"/>
                <a:gd name="connsiteX4" fmla="*/ 2781436 w 2837069"/>
                <a:gd name="connsiteY4" fmla="*/ 1766926 h 1775206"/>
                <a:gd name="connsiteX0" fmla="*/ 2774202 w 2837069"/>
                <a:gd name="connsiteY0" fmla="*/ 1760890 h 1769871"/>
                <a:gd name="connsiteX1" fmla="*/ 2837069 w 2837069"/>
                <a:gd name="connsiteY1" fmla="*/ 1729072 h 1769871"/>
                <a:gd name="connsiteX2" fmla="*/ 1380737 w 2837069"/>
                <a:gd name="connsiteY2" fmla="*/ 361296 h 1769871"/>
                <a:gd name="connsiteX3" fmla="*/ 0 w 2837069"/>
                <a:gd name="connsiteY3" fmla="*/ 0 h 1769871"/>
                <a:gd name="connsiteX4" fmla="*/ 2774202 w 2837069"/>
                <a:gd name="connsiteY4" fmla="*/ 1760890 h 1769871"/>
                <a:gd name="connsiteX0" fmla="*/ 2776614 w 2837069"/>
                <a:gd name="connsiteY0" fmla="*/ 1757872 h 1767248"/>
                <a:gd name="connsiteX1" fmla="*/ 2837069 w 2837069"/>
                <a:gd name="connsiteY1" fmla="*/ 1729072 h 1767248"/>
                <a:gd name="connsiteX2" fmla="*/ 1380737 w 2837069"/>
                <a:gd name="connsiteY2" fmla="*/ 361296 h 1767248"/>
                <a:gd name="connsiteX3" fmla="*/ 0 w 2837069"/>
                <a:gd name="connsiteY3" fmla="*/ 0 h 1767248"/>
                <a:gd name="connsiteX4" fmla="*/ 2776614 w 2837069"/>
                <a:gd name="connsiteY4" fmla="*/ 1757872 h 1767248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7069" h="1757872">
                  <a:moveTo>
                    <a:pt x="2776614" y="1757872"/>
                  </a:moveTo>
                  <a:cubicBezTo>
                    <a:pt x="2786995" y="1747541"/>
                    <a:pt x="2826143" y="1734678"/>
                    <a:pt x="2837069" y="1729072"/>
                  </a:cubicBezTo>
                  <a:cubicBezTo>
                    <a:pt x="2306735" y="1123663"/>
                    <a:pt x="1341953" y="1369911"/>
                    <a:pt x="1380737" y="361296"/>
                  </a:cubicBezTo>
                  <a:lnTo>
                    <a:pt x="0" y="0"/>
                  </a:lnTo>
                  <a:cubicBezTo>
                    <a:pt x="46787" y="1048043"/>
                    <a:pt x="839290" y="1179016"/>
                    <a:pt x="2776614" y="1757872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7" name="Group 2">
            <a:extLst>
              <a:ext uri="{FF2B5EF4-FFF2-40B4-BE49-F238E27FC236}">
                <a16:creationId xmlns="" xmlns:a16="http://schemas.microsoft.com/office/drawing/2014/main" id="{F4BC69B7-E339-4833-AFB4-341DDE27D471}"/>
              </a:ext>
            </a:extLst>
          </p:cNvPr>
          <p:cNvGrpSpPr/>
          <p:nvPr/>
        </p:nvGrpSpPr>
        <p:grpSpPr>
          <a:xfrm rot="16200000">
            <a:off x="2239958" y="1408111"/>
            <a:ext cx="1500200" cy="928697"/>
            <a:chOff x="743935" y="4751668"/>
            <a:chExt cx="788280" cy="1587894"/>
          </a:xfrm>
        </p:grpSpPr>
        <p:grpSp>
          <p:nvGrpSpPr>
            <p:cNvPr id="8" name="Group 3">
              <a:extLst>
                <a:ext uri="{FF2B5EF4-FFF2-40B4-BE49-F238E27FC236}">
                  <a16:creationId xmlns="" xmlns:a16="http://schemas.microsoft.com/office/drawing/2014/main" id="{B5DA9C7E-E20F-4D0C-B801-908B66B604DB}"/>
                </a:ext>
              </a:extLst>
            </p:cNvPr>
            <p:cNvGrpSpPr/>
            <p:nvPr/>
          </p:nvGrpSpPr>
          <p:grpSpPr>
            <a:xfrm>
              <a:off x="752129" y="5532922"/>
              <a:ext cx="780084" cy="806640"/>
              <a:chOff x="2195736" y="5121188"/>
              <a:chExt cx="901189" cy="931868"/>
            </a:xfrm>
          </p:grpSpPr>
          <p:sp>
            <p:nvSpPr>
              <p:cNvPr id="32" name="Rectangle 8">
                <a:extLst>
                  <a:ext uri="{FF2B5EF4-FFF2-40B4-BE49-F238E27FC236}">
                    <a16:creationId xmlns="" xmlns:a16="http://schemas.microsoft.com/office/drawing/2014/main" id="{4EC030E4-D870-404B-BDB0-C3E92A8A3DA7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901189" cy="90010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Rectangle 8">
                <a:extLst>
                  <a:ext uri="{FF2B5EF4-FFF2-40B4-BE49-F238E27FC236}">
                    <a16:creationId xmlns="" xmlns:a16="http://schemas.microsoft.com/office/drawing/2014/main" id="{0FFE3D18-86DA-45CA-A61B-46116807BD50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679522" cy="893666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Rectangle 8">
                <a:extLst>
                  <a:ext uri="{FF2B5EF4-FFF2-40B4-BE49-F238E27FC236}">
                    <a16:creationId xmlns="" xmlns:a16="http://schemas.microsoft.com/office/drawing/2014/main" id="{868C074A-6ACE-4E70-A167-AD3EF025BAEA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450922" cy="89494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" name="Rectangle 8">
                <a:extLst>
                  <a:ext uri="{FF2B5EF4-FFF2-40B4-BE49-F238E27FC236}">
                    <a16:creationId xmlns="" xmlns:a16="http://schemas.microsoft.com/office/drawing/2014/main" id="{721D350F-ACC8-4928-9746-ADF21BD4116D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448123" cy="895953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Rectangle 8">
                <a:extLst>
                  <a:ext uri="{FF2B5EF4-FFF2-40B4-BE49-F238E27FC236}">
                    <a16:creationId xmlns="" xmlns:a16="http://schemas.microsoft.com/office/drawing/2014/main" id="{10042E9B-EABB-4FE3-B3C8-67833B1DCD1B}"/>
                  </a:ext>
                </a:extLst>
              </p:cNvPr>
              <p:cNvSpPr/>
              <p:nvPr/>
            </p:nvSpPr>
            <p:spPr>
              <a:xfrm>
                <a:off x="2542419" y="5815404"/>
                <a:ext cx="203587" cy="237652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grpSp>
          <p:nvGrpSpPr>
            <p:cNvPr id="9" name="Group 4">
              <a:extLst>
                <a:ext uri="{FF2B5EF4-FFF2-40B4-BE49-F238E27FC236}">
                  <a16:creationId xmlns="" xmlns:a16="http://schemas.microsoft.com/office/drawing/2014/main" id="{A616F546-E641-4B81-B780-26E65F7829E2}"/>
                </a:ext>
              </a:extLst>
            </p:cNvPr>
            <p:cNvGrpSpPr/>
            <p:nvPr/>
          </p:nvGrpSpPr>
          <p:grpSpPr>
            <a:xfrm>
              <a:off x="743935" y="4751668"/>
              <a:ext cx="788280" cy="874751"/>
              <a:chOff x="5772066" y="1372502"/>
              <a:chExt cx="2314582" cy="3424652"/>
            </a:xfrm>
          </p:grpSpPr>
          <p:sp>
            <p:nvSpPr>
              <p:cNvPr id="28" name="Rectangle 2">
                <a:extLst>
                  <a:ext uri="{FF2B5EF4-FFF2-40B4-BE49-F238E27FC236}">
                    <a16:creationId xmlns="" xmlns:a16="http://schemas.microsoft.com/office/drawing/2014/main" id="{C5473642-B7F5-4DAD-8902-A86C339B24BF}"/>
                  </a:ext>
                </a:extLst>
              </p:cNvPr>
              <p:cNvSpPr/>
              <p:nvPr/>
            </p:nvSpPr>
            <p:spPr>
              <a:xfrm>
                <a:off x="5772066" y="1372504"/>
                <a:ext cx="661309" cy="3424645"/>
              </a:xfrm>
              <a:custGeom>
                <a:avLst/>
                <a:gdLst>
                  <a:gd name="connsiteX0" fmla="*/ 0 w 571061"/>
                  <a:gd name="connsiteY0" fmla="*/ 171025 h 4392488"/>
                  <a:gd name="connsiteX1" fmla="*/ 571061 w 571061"/>
                  <a:gd name="connsiteY1" fmla="*/ 0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171025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171025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171025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" name="Rectangle 2">
                <a:extLst>
                  <a:ext uri="{FF2B5EF4-FFF2-40B4-BE49-F238E27FC236}">
                    <a16:creationId xmlns="" xmlns:a16="http://schemas.microsoft.com/office/drawing/2014/main" id="{D2A20659-1DAE-41F4-A97C-5224BA4575BC}"/>
                  </a:ext>
                </a:extLst>
              </p:cNvPr>
              <p:cNvSpPr/>
              <p:nvPr/>
            </p:nvSpPr>
            <p:spPr>
              <a:xfrm>
                <a:off x="6367205" y="1372502"/>
                <a:ext cx="617260" cy="3424644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" name="Rectangle 2">
                <a:extLst>
                  <a:ext uri="{FF2B5EF4-FFF2-40B4-BE49-F238E27FC236}">
                    <a16:creationId xmlns="" xmlns:a16="http://schemas.microsoft.com/office/drawing/2014/main" id="{8769A4E7-FBB4-4CBE-AF53-C33928B6503A}"/>
                  </a:ext>
                </a:extLst>
              </p:cNvPr>
              <p:cNvSpPr/>
              <p:nvPr/>
            </p:nvSpPr>
            <p:spPr>
              <a:xfrm>
                <a:off x="6938259" y="1372502"/>
                <a:ext cx="571061" cy="3424647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Rectangle 2">
                <a:extLst>
                  <a:ext uri="{FF2B5EF4-FFF2-40B4-BE49-F238E27FC236}">
                    <a16:creationId xmlns="" xmlns:a16="http://schemas.microsoft.com/office/drawing/2014/main" id="{4AA991C7-B120-4244-B729-4B5B2160EA71}"/>
                  </a:ext>
                </a:extLst>
              </p:cNvPr>
              <p:cNvSpPr/>
              <p:nvPr/>
            </p:nvSpPr>
            <p:spPr>
              <a:xfrm>
                <a:off x="7509332" y="1738190"/>
                <a:ext cx="577316" cy="3058964"/>
              </a:xfrm>
              <a:custGeom>
                <a:avLst/>
                <a:gdLst>
                  <a:gd name="connsiteX0" fmla="*/ 0 w 571061"/>
                  <a:gd name="connsiteY0" fmla="*/ 0 h 4392488"/>
                  <a:gd name="connsiteX1" fmla="*/ 571061 w 571061"/>
                  <a:gd name="connsiteY1" fmla="*/ 346732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  <a:gd name="connsiteX0" fmla="*/ 0 w 571061"/>
                  <a:gd name="connsiteY0" fmla="*/ 0 h 4392488"/>
                  <a:gd name="connsiteX1" fmla="*/ 562694 w 571061"/>
                  <a:gd name="connsiteY1" fmla="*/ 416078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62694" y="416078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11" name="그룹 7">
            <a:extLst>
              <a:ext uri="{FF2B5EF4-FFF2-40B4-BE49-F238E27FC236}">
                <a16:creationId xmlns="" xmlns:a16="http://schemas.microsoft.com/office/drawing/2014/main" id="{7C24878C-3383-4279-B268-67DCF614F491}"/>
              </a:ext>
            </a:extLst>
          </p:cNvPr>
          <p:cNvGrpSpPr/>
          <p:nvPr/>
        </p:nvGrpSpPr>
        <p:grpSpPr>
          <a:xfrm rot="16200000">
            <a:off x="1346985" y="1229516"/>
            <a:ext cx="1500197" cy="1285884"/>
            <a:chOff x="3661309" y="2635126"/>
            <a:chExt cx="1500195" cy="1024943"/>
          </a:xfrm>
        </p:grpSpPr>
        <p:sp>
          <p:nvSpPr>
            <p:cNvPr id="38" name="Freeform 64">
              <a:extLst>
                <a:ext uri="{FF2B5EF4-FFF2-40B4-BE49-F238E27FC236}">
                  <a16:creationId xmlns="" xmlns:a16="http://schemas.microsoft.com/office/drawing/2014/main" id="{3B820578-6731-4BE2-A6BF-16A01BB3A442}"/>
                </a:ext>
              </a:extLst>
            </p:cNvPr>
            <p:cNvSpPr/>
            <p:nvPr/>
          </p:nvSpPr>
          <p:spPr>
            <a:xfrm>
              <a:off x="4051039" y="3016332"/>
              <a:ext cx="371104" cy="511846"/>
            </a:xfrm>
            <a:custGeom>
              <a:avLst/>
              <a:gdLst>
                <a:gd name="connsiteX0" fmla="*/ 29688 w 290946"/>
                <a:gd name="connsiteY0" fmla="*/ 0 h 599704"/>
                <a:gd name="connsiteX1" fmla="*/ 0 w 290946"/>
                <a:gd name="connsiteY1" fmla="*/ 593766 h 599704"/>
                <a:gd name="connsiteX2" fmla="*/ 290946 w 290946"/>
                <a:gd name="connsiteY2" fmla="*/ 599704 h 599704"/>
                <a:gd name="connsiteX3" fmla="*/ 29688 w 290946"/>
                <a:gd name="connsiteY3" fmla="*/ 0 h 599704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65314 w 290946"/>
                <a:gd name="connsiteY0" fmla="*/ 0 h 546266"/>
                <a:gd name="connsiteX1" fmla="*/ 0 w 290946"/>
                <a:gd name="connsiteY1" fmla="*/ 540328 h 546266"/>
                <a:gd name="connsiteX2" fmla="*/ 290946 w 290946"/>
                <a:gd name="connsiteY2" fmla="*/ 546266 h 546266"/>
                <a:gd name="connsiteX3" fmla="*/ 65314 w 290946"/>
                <a:gd name="connsiteY3" fmla="*/ 0 h 546266"/>
                <a:gd name="connsiteX0" fmla="*/ 79875 w 305507"/>
                <a:gd name="connsiteY0" fmla="*/ 0 h 546266"/>
                <a:gd name="connsiteX1" fmla="*/ 14561 w 305507"/>
                <a:gd name="connsiteY1" fmla="*/ 540328 h 546266"/>
                <a:gd name="connsiteX2" fmla="*/ 305507 w 305507"/>
                <a:gd name="connsiteY2" fmla="*/ 546266 h 546266"/>
                <a:gd name="connsiteX3" fmla="*/ 79875 w 305507"/>
                <a:gd name="connsiteY3" fmla="*/ 0 h 546266"/>
                <a:gd name="connsiteX0" fmla="*/ 86136 w 311768"/>
                <a:gd name="connsiteY0" fmla="*/ 0 h 546266"/>
                <a:gd name="connsiteX1" fmla="*/ 20822 w 311768"/>
                <a:gd name="connsiteY1" fmla="*/ 540328 h 546266"/>
                <a:gd name="connsiteX2" fmla="*/ 311768 w 311768"/>
                <a:gd name="connsiteY2" fmla="*/ 546266 h 546266"/>
                <a:gd name="connsiteX3" fmla="*/ 86136 w 311768"/>
                <a:gd name="connsiteY3" fmla="*/ 0 h 546266"/>
                <a:gd name="connsiteX0" fmla="*/ 90558 w 316190"/>
                <a:gd name="connsiteY0" fmla="*/ 0 h 546266"/>
                <a:gd name="connsiteX1" fmla="*/ 25244 w 316190"/>
                <a:gd name="connsiteY1" fmla="*/ 540328 h 546266"/>
                <a:gd name="connsiteX2" fmla="*/ 316190 w 316190"/>
                <a:gd name="connsiteY2" fmla="*/ 546266 h 546266"/>
                <a:gd name="connsiteX3" fmla="*/ 90558 w 316190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98413 w 294357"/>
                <a:gd name="connsiteY0" fmla="*/ 0 h 469077"/>
                <a:gd name="connsiteX1" fmla="*/ 3411 w 294357"/>
                <a:gd name="connsiteY1" fmla="*/ 463139 h 469077"/>
                <a:gd name="connsiteX2" fmla="*/ 294357 w 294357"/>
                <a:gd name="connsiteY2" fmla="*/ 469077 h 469077"/>
                <a:gd name="connsiteX3" fmla="*/ 98413 w 294357"/>
                <a:gd name="connsiteY3" fmla="*/ 0 h 469077"/>
                <a:gd name="connsiteX0" fmla="*/ 97100 w 293044"/>
                <a:gd name="connsiteY0" fmla="*/ 0 h 469077"/>
                <a:gd name="connsiteX1" fmla="*/ 2098 w 293044"/>
                <a:gd name="connsiteY1" fmla="*/ 463139 h 469077"/>
                <a:gd name="connsiteX2" fmla="*/ 293044 w 293044"/>
                <a:gd name="connsiteY2" fmla="*/ 469077 h 469077"/>
                <a:gd name="connsiteX3" fmla="*/ 97100 w 293044"/>
                <a:gd name="connsiteY3" fmla="*/ 0 h 469077"/>
                <a:gd name="connsiteX0" fmla="*/ 74381 w 294075"/>
                <a:gd name="connsiteY0" fmla="*/ 0 h 504703"/>
                <a:gd name="connsiteX1" fmla="*/ 3129 w 294075"/>
                <a:gd name="connsiteY1" fmla="*/ 498765 h 504703"/>
                <a:gd name="connsiteX2" fmla="*/ 294075 w 294075"/>
                <a:gd name="connsiteY2" fmla="*/ 504703 h 504703"/>
                <a:gd name="connsiteX3" fmla="*/ 74381 w 294075"/>
                <a:gd name="connsiteY3" fmla="*/ 0 h 504703"/>
                <a:gd name="connsiteX0" fmla="*/ 73214 w 292908"/>
                <a:gd name="connsiteY0" fmla="*/ 0 h 504703"/>
                <a:gd name="connsiteX1" fmla="*/ 1962 w 292908"/>
                <a:gd name="connsiteY1" fmla="*/ 498765 h 504703"/>
                <a:gd name="connsiteX2" fmla="*/ 292908 w 292908"/>
                <a:gd name="connsiteY2" fmla="*/ 504703 h 504703"/>
                <a:gd name="connsiteX3" fmla="*/ 73214 w 292908"/>
                <a:gd name="connsiteY3" fmla="*/ 0 h 504703"/>
                <a:gd name="connsiteX0" fmla="*/ 71252 w 290946"/>
                <a:gd name="connsiteY0" fmla="*/ 0 h 504703"/>
                <a:gd name="connsiteX1" fmla="*/ 0 w 290946"/>
                <a:gd name="connsiteY1" fmla="*/ 498765 h 504703"/>
                <a:gd name="connsiteX2" fmla="*/ 290946 w 290946"/>
                <a:gd name="connsiteY2" fmla="*/ 504703 h 504703"/>
                <a:gd name="connsiteX3" fmla="*/ 71252 w 290946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3158 w 298090"/>
                <a:gd name="connsiteY0" fmla="*/ 0 h 508290"/>
                <a:gd name="connsiteX1" fmla="*/ 0 w 298090"/>
                <a:gd name="connsiteY1" fmla="*/ 508290 h 508290"/>
                <a:gd name="connsiteX2" fmla="*/ 298090 w 298090"/>
                <a:gd name="connsiteY2" fmla="*/ 504703 h 508290"/>
                <a:gd name="connsiteX3" fmla="*/ 83158 w 298090"/>
                <a:gd name="connsiteY3" fmla="*/ 0 h 508290"/>
                <a:gd name="connsiteX0" fmla="*/ 8315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8315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9443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9443 w 302852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571" h="511846">
                  <a:moveTo>
                    <a:pt x="109443" y="0"/>
                  </a:moveTo>
                  <a:cubicBezTo>
                    <a:pt x="159108" y="251021"/>
                    <a:pt x="7516" y="353169"/>
                    <a:pt x="0" y="508290"/>
                  </a:cubicBezTo>
                  <a:lnTo>
                    <a:pt x="296571" y="511846"/>
                  </a:lnTo>
                  <a:cubicBezTo>
                    <a:pt x="294705" y="373243"/>
                    <a:pt x="260792" y="217684"/>
                    <a:pt x="10944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9" name="Freeform 65">
              <a:extLst>
                <a:ext uri="{FF2B5EF4-FFF2-40B4-BE49-F238E27FC236}">
                  <a16:creationId xmlns="" xmlns:a16="http://schemas.microsoft.com/office/drawing/2014/main" id="{EB103E14-8E84-477F-BE1D-6388FEF64999}"/>
                </a:ext>
              </a:extLst>
            </p:cNvPr>
            <p:cNvSpPr/>
            <p:nvPr/>
          </p:nvSpPr>
          <p:spPr>
            <a:xfrm>
              <a:off x="3661309" y="3037007"/>
              <a:ext cx="544272" cy="537633"/>
            </a:xfrm>
            <a:custGeom>
              <a:avLst/>
              <a:gdLst>
                <a:gd name="connsiteX0" fmla="*/ 0 w 338447"/>
                <a:gd name="connsiteY0" fmla="*/ 498764 h 540328"/>
                <a:gd name="connsiteX1" fmla="*/ 338447 w 338447"/>
                <a:gd name="connsiteY1" fmla="*/ 0 h 540328"/>
                <a:gd name="connsiteX2" fmla="*/ 296883 w 338447"/>
                <a:gd name="connsiteY2" fmla="*/ 540328 h 540328"/>
                <a:gd name="connsiteX3" fmla="*/ 0 w 338447"/>
                <a:gd name="connsiteY3" fmla="*/ 498764 h 540328"/>
                <a:gd name="connsiteX0" fmla="*/ 0 w 332510"/>
                <a:gd name="connsiteY0" fmla="*/ 617517 h 617517"/>
                <a:gd name="connsiteX1" fmla="*/ 332510 w 332510"/>
                <a:gd name="connsiteY1" fmla="*/ 0 h 617517"/>
                <a:gd name="connsiteX2" fmla="*/ 290946 w 332510"/>
                <a:gd name="connsiteY2" fmla="*/ 540328 h 617517"/>
                <a:gd name="connsiteX3" fmla="*/ 0 w 332510"/>
                <a:gd name="connsiteY3" fmla="*/ 617517 h 617517"/>
                <a:gd name="connsiteX0" fmla="*/ 0 w 332510"/>
                <a:gd name="connsiteY0" fmla="*/ 587828 h 587828"/>
                <a:gd name="connsiteX1" fmla="*/ 332510 w 332510"/>
                <a:gd name="connsiteY1" fmla="*/ 0 h 587828"/>
                <a:gd name="connsiteX2" fmla="*/ 290946 w 332510"/>
                <a:gd name="connsiteY2" fmla="*/ 540328 h 587828"/>
                <a:gd name="connsiteX3" fmla="*/ 0 w 332510"/>
                <a:gd name="connsiteY3" fmla="*/ 587828 h 587828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302821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96648"/>
                <a:gd name="connsiteY0" fmla="*/ 564232 h 564232"/>
                <a:gd name="connsiteX1" fmla="*/ 396648 w 396648"/>
                <a:gd name="connsiteY1" fmla="*/ 0 h 564232"/>
                <a:gd name="connsiteX2" fmla="*/ 295677 w 396648"/>
                <a:gd name="connsiteY2" fmla="*/ 504857 h 564232"/>
                <a:gd name="connsiteX3" fmla="*/ 0 w 396648"/>
                <a:gd name="connsiteY3" fmla="*/ 564232 h 564232"/>
                <a:gd name="connsiteX0" fmla="*/ 0 w 405008"/>
                <a:gd name="connsiteY0" fmla="*/ 564232 h 564232"/>
                <a:gd name="connsiteX1" fmla="*/ 396648 w 405008"/>
                <a:gd name="connsiteY1" fmla="*/ 0 h 564232"/>
                <a:gd name="connsiteX2" fmla="*/ 295677 w 405008"/>
                <a:gd name="connsiteY2" fmla="*/ 504857 h 564232"/>
                <a:gd name="connsiteX3" fmla="*/ 0 w 405008"/>
                <a:gd name="connsiteY3" fmla="*/ 564232 h 564232"/>
                <a:gd name="connsiteX0" fmla="*/ 0 w 405233"/>
                <a:gd name="connsiteY0" fmla="*/ 564232 h 564232"/>
                <a:gd name="connsiteX1" fmla="*/ 396648 w 405233"/>
                <a:gd name="connsiteY1" fmla="*/ 0 h 564232"/>
                <a:gd name="connsiteX2" fmla="*/ 295677 w 405233"/>
                <a:gd name="connsiteY2" fmla="*/ 504857 h 564232"/>
                <a:gd name="connsiteX3" fmla="*/ 0 w 405233"/>
                <a:gd name="connsiteY3" fmla="*/ 564232 h 564232"/>
                <a:gd name="connsiteX0" fmla="*/ 0 w 414413"/>
                <a:gd name="connsiteY0" fmla="*/ 561214 h 561214"/>
                <a:gd name="connsiteX1" fmla="*/ 406294 w 414413"/>
                <a:gd name="connsiteY1" fmla="*/ 0 h 561214"/>
                <a:gd name="connsiteX2" fmla="*/ 295677 w 414413"/>
                <a:gd name="connsiteY2" fmla="*/ 501839 h 561214"/>
                <a:gd name="connsiteX3" fmla="*/ 0 w 414413"/>
                <a:gd name="connsiteY3" fmla="*/ 561214 h 561214"/>
                <a:gd name="connsiteX0" fmla="*/ 0 w 414413"/>
                <a:gd name="connsiteY0" fmla="*/ 529773 h 529773"/>
                <a:gd name="connsiteX1" fmla="*/ 406294 w 414413"/>
                <a:gd name="connsiteY1" fmla="*/ 0 h 529773"/>
                <a:gd name="connsiteX2" fmla="*/ 295677 w 414413"/>
                <a:gd name="connsiteY2" fmla="*/ 501839 h 529773"/>
                <a:gd name="connsiteX3" fmla="*/ 0 w 414413"/>
                <a:gd name="connsiteY3" fmla="*/ 529773 h 529773"/>
                <a:gd name="connsiteX0" fmla="*/ 0 w 414413"/>
                <a:gd name="connsiteY0" fmla="*/ 516673 h 516673"/>
                <a:gd name="connsiteX1" fmla="*/ 406294 w 414413"/>
                <a:gd name="connsiteY1" fmla="*/ 0 h 516673"/>
                <a:gd name="connsiteX2" fmla="*/ 295677 w 414413"/>
                <a:gd name="connsiteY2" fmla="*/ 501839 h 516673"/>
                <a:gd name="connsiteX3" fmla="*/ 0 w 414413"/>
                <a:gd name="connsiteY3" fmla="*/ 516673 h 516673"/>
                <a:gd name="connsiteX0" fmla="*/ 0 w 412319"/>
                <a:gd name="connsiteY0" fmla="*/ 532393 h 532393"/>
                <a:gd name="connsiteX1" fmla="*/ 404200 w 412319"/>
                <a:gd name="connsiteY1" fmla="*/ 0 h 532393"/>
                <a:gd name="connsiteX2" fmla="*/ 293583 w 412319"/>
                <a:gd name="connsiteY2" fmla="*/ 501839 h 532393"/>
                <a:gd name="connsiteX3" fmla="*/ 0 w 412319"/>
                <a:gd name="connsiteY3" fmla="*/ 532393 h 53239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1866"/>
                <a:gd name="connsiteY0" fmla="*/ 537633 h 537633"/>
                <a:gd name="connsiteX1" fmla="*/ 404200 w 411866"/>
                <a:gd name="connsiteY1" fmla="*/ 0 h 537633"/>
                <a:gd name="connsiteX2" fmla="*/ 283113 w 411866"/>
                <a:gd name="connsiteY2" fmla="*/ 415377 h 537633"/>
                <a:gd name="connsiteX3" fmla="*/ 0 w 411866"/>
                <a:gd name="connsiteY3" fmla="*/ 537633 h 537633"/>
                <a:gd name="connsiteX0" fmla="*/ 0 w 412224"/>
                <a:gd name="connsiteY0" fmla="*/ 537633 h 537633"/>
                <a:gd name="connsiteX1" fmla="*/ 404200 w 412224"/>
                <a:gd name="connsiteY1" fmla="*/ 0 h 537633"/>
                <a:gd name="connsiteX2" fmla="*/ 291489 w 412224"/>
                <a:gd name="connsiteY2" fmla="*/ 499219 h 537633"/>
                <a:gd name="connsiteX3" fmla="*/ 0 w 412224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4413"/>
                <a:gd name="connsiteY0" fmla="*/ 537633 h 537633"/>
                <a:gd name="connsiteX1" fmla="*/ 406294 w 414413"/>
                <a:gd name="connsiteY1" fmla="*/ 0 h 537633"/>
                <a:gd name="connsiteX2" fmla="*/ 295677 w 414413"/>
                <a:gd name="connsiteY2" fmla="*/ 507079 h 537633"/>
                <a:gd name="connsiteX3" fmla="*/ 0 w 414413"/>
                <a:gd name="connsiteY3" fmla="*/ 537633 h 537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413" h="537633">
                  <a:moveTo>
                    <a:pt x="0" y="537633"/>
                  </a:moveTo>
                  <a:cubicBezTo>
                    <a:pt x="1" y="311605"/>
                    <a:pt x="262862" y="287234"/>
                    <a:pt x="406294" y="0"/>
                  </a:cubicBezTo>
                  <a:cubicBezTo>
                    <a:pt x="450022" y="243815"/>
                    <a:pt x="303223" y="304734"/>
                    <a:pt x="295677" y="507079"/>
                  </a:cubicBezTo>
                  <a:lnTo>
                    <a:pt x="0" y="537633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0" name="Freeform 34">
              <a:extLst>
                <a:ext uri="{FF2B5EF4-FFF2-40B4-BE49-F238E27FC236}">
                  <a16:creationId xmlns="" xmlns:a16="http://schemas.microsoft.com/office/drawing/2014/main" id="{0EAFB57D-F470-47D1-AFEA-B736960AB817}"/>
                </a:ext>
              </a:extLst>
            </p:cNvPr>
            <p:cNvSpPr/>
            <p:nvPr/>
          </p:nvSpPr>
          <p:spPr>
            <a:xfrm>
              <a:off x="3924127" y="2759347"/>
              <a:ext cx="872924" cy="769532"/>
            </a:xfrm>
            <a:custGeom>
              <a:avLst/>
              <a:gdLst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1159"/>
                <a:gd name="connsiteX1" fmla="*/ 400135 w 697634"/>
                <a:gd name="connsiteY1" fmla="*/ 751159 h 751159"/>
                <a:gd name="connsiteX2" fmla="*/ 0 w 697634"/>
                <a:gd name="connsiteY2" fmla="*/ 0 h 751159"/>
                <a:gd name="connsiteX3" fmla="*/ 697634 w 697634"/>
                <a:gd name="connsiteY3" fmla="*/ 749208 h 751159"/>
                <a:gd name="connsiteX0" fmla="*/ 700015 w 700015"/>
                <a:gd name="connsiteY0" fmla="*/ 763496 h 763496"/>
                <a:gd name="connsiteX1" fmla="*/ 400135 w 700015"/>
                <a:gd name="connsiteY1" fmla="*/ 751159 h 763496"/>
                <a:gd name="connsiteX2" fmla="*/ 0 w 700015"/>
                <a:gd name="connsiteY2" fmla="*/ 0 h 763496"/>
                <a:gd name="connsiteX3" fmla="*/ 700015 w 700015"/>
                <a:gd name="connsiteY3" fmla="*/ 763496 h 763496"/>
                <a:gd name="connsiteX0" fmla="*/ 697603 w 697603"/>
                <a:gd name="connsiteY0" fmla="*/ 769532 h 769532"/>
                <a:gd name="connsiteX1" fmla="*/ 397723 w 697603"/>
                <a:gd name="connsiteY1" fmla="*/ 75719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603" h="769532">
                  <a:moveTo>
                    <a:pt x="697603" y="769532"/>
                  </a:moveTo>
                  <a:lnTo>
                    <a:pt x="397723" y="759815"/>
                  </a:lnTo>
                  <a:cubicBezTo>
                    <a:pt x="394664" y="601690"/>
                    <a:pt x="301785" y="317739"/>
                    <a:pt x="0" y="0"/>
                  </a:cubicBezTo>
                  <a:cubicBezTo>
                    <a:pt x="435554" y="314467"/>
                    <a:pt x="689236" y="622966"/>
                    <a:pt x="697603" y="76953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1" name="Freeform 33">
              <a:extLst>
                <a:ext uri="{FF2B5EF4-FFF2-40B4-BE49-F238E27FC236}">
                  <a16:creationId xmlns="" xmlns:a16="http://schemas.microsoft.com/office/drawing/2014/main" id="{EF25E55F-5675-4168-9732-F276B071C2D8}"/>
                </a:ext>
              </a:extLst>
            </p:cNvPr>
            <p:cNvSpPr/>
            <p:nvPr/>
          </p:nvSpPr>
          <p:spPr>
            <a:xfrm>
              <a:off x="3712365" y="2635126"/>
              <a:ext cx="1449139" cy="1024943"/>
            </a:xfrm>
            <a:custGeom>
              <a:avLst/>
              <a:gdLst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719092 w 994299"/>
                <a:gd name="connsiteY2" fmla="*/ 781235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684423 w 994299"/>
                <a:gd name="connsiteY2" fmla="*/ 763900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63900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76901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76964"/>
                <a:gd name="connsiteY0" fmla="*/ 88777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46230 w 976964"/>
                <a:gd name="connsiteY4" fmla="*/ 88777 h 777322"/>
                <a:gd name="connsiteX0" fmla="*/ 372232 w 976964"/>
                <a:gd name="connsiteY0" fmla="*/ 119112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72232 w 976964"/>
                <a:gd name="connsiteY4" fmla="*/ 119112 h 777322"/>
                <a:gd name="connsiteX0" fmla="*/ 354897 w 976964"/>
                <a:gd name="connsiteY0" fmla="*/ 106111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54897 w 976964"/>
                <a:gd name="connsiteY4" fmla="*/ 106111 h 777322"/>
                <a:gd name="connsiteX0" fmla="*/ 337562 w 976964"/>
                <a:gd name="connsiteY0" fmla="*/ 136446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37562 w 976964"/>
                <a:gd name="connsiteY4" fmla="*/ 136446 h 777322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58903 w 1111306"/>
                <a:gd name="connsiteY0" fmla="*/ 197118 h 937667"/>
                <a:gd name="connsiteX1" fmla="*/ 1111306 w 1111306"/>
                <a:gd name="connsiteY1" fmla="*/ 937667 h 937667"/>
                <a:gd name="connsiteX2" fmla="*/ 818765 w 1111306"/>
                <a:gd name="connsiteY2" fmla="*/ 802903 h 937667"/>
                <a:gd name="connsiteX3" fmla="*/ 0 w 1111306"/>
                <a:gd name="connsiteY3" fmla="*/ 0 h 937667"/>
                <a:gd name="connsiteX4" fmla="*/ 458903 w 1111306"/>
                <a:gd name="connsiteY4" fmla="*/ 197118 h 937667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74788"/>
                <a:gd name="connsiteY0" fmla="*/ 0 h 1016531"/>
                <a:gd name="connsiteX1" fmla="*/ 1174788 w 1174788"/>
                <a:gd name="connsiteY1" fmla="*/ 1016531 h 1016531"/>
                <a:gd name="connsiteX2" fmla="*/ 882247 w 1174788"/>
                <a:gd name="connsiteY2" fmla="*/ 881767 h 1016531"/>
                <a:gd name="connsiteX3" fmla="*/ 0 w 1174788"/>
                <a:gd name="connsiteY3" fmla="*/ 0 h 1016531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82247 w 1165263"/>
                <a:gd name="connsiteY2" fmla="*/ 881767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21293"/>
                <a:gd name="connsiteX1" fmla="*/ 1165263 w 1165263"/>
                <a:gd name="connsiteY1" fmla="*/ 1021293 h 1021293"/>
                <a:gd name="connsiteX2" fmla="*/ 875103 w 1165263"/>
                <a:gd name="connsiteY2" fmla="*/ 884149 h 1021293"/>
                <a:gd name="connsiteX3" fmla="*/ 0 w 1165263"/>
                <a:gd name="connsiteY3" fmla="*/ 0 h 1021293"/>
                <a:gd name="connsiteX0" fmla="*/ 0 w 1172407"/>
                <a:gd name="connsiteY0" fmla="*/ 0 h 1018911"/>
                <a:gd name="connsiteX1" fmla="*/ 1172407 w 1172407"/>
                <a:gd name="connsiteY1" fmla="*/ 1018911 h 1018911"/>
                <a:gd name="connsiteX2" fmla="*/ 875103 w 1172407"/>
                <a:gd name="connsiteY2" fmla="*/ 884149 h 1018911"/>
                <a:gd name="connsiteX3" fmla="*/ 0 w 1172407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088" h="1024946">
                  <a:moveTo>
                    <a:pt x="0" y="0"/>
                  </a:moveTo>
                  <a:cubicBezTo>
                    <a:pt x="695995" y="281858"/>
                    <a:pt x="1149390" y="683745"/>
                    <a:pt x="1158088" y="1024946"/>
                  </a:cubicBezTo>
                  <a:lnTo>
                    <a:pt x="865547" y="890184"/>
                  </a:lnTo>
                  <a:cubicBezTo>
                    <a:pt x="825277" y="670457"/>
                    <a:pt x="447443" y="31335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2" name="Freeform 92">
            <a:extLst>
              <a:ext uri="{FF2B5EF4-FFF2-40B4-BE49-F238E27FC236}">
                <a16:creationId xmlns="" xmlns:a16="http://schemas.microsoft.com/office/drawing/2014/main" id="{AC8144E3-0C5F-4DEC-B6B1-DF2E2B461ABB}"/>
              </a:ext>
            </a:extLst>
          </p:cNvPr>
          <p:cNvSpPr/>
          <p:nvPr/>
        </p:nvSpPr>
        <p:spPr>
          <a:xfrm flipH="1">
            <a:off x="3454404" y="1836739"/>
            <a:ext cx="285752" cy="928694"/>
          </a:xfrm>
          <a:custGeom>
            <a:avLst/>
            <a:gdLst>
              <a:gd name="connsiteX0" fmla="*/ 0 w 757029"/>
              <a:gd name="connsiteY0" fmla="*/ 201059 h 282425"/>
              <a:gd name="connsiteX1" fmla="*/ 342900 w 757029"/>
              <a:gd name="connsiteY1" fmla="*/ 1034 h 282425"/>
              <a:gd name="connsiteX2" fmla="*/ 514350 w 757029"/>
              <a:gd name="connsiteY2" fmla="*/ 277259 h 282425"/>
              <a:gd name="connsiteX3" fmla="*/ 742950 w 757029"/>
              <a:gd name="connsiteY3" fmla="*/ 182009 h 282425"/>
              <a:gd name="connsiteX4" fmla="*/ 733425 w 757029"/>
              <a:gd name="connsiteY4" fmla="*/ 191534 h 282425"/>
              <a:gd name="connsiteX0" fmla="*/ 0 w 742950"/>
              <a:gd name="connsiteY0" fmla="*/ 201059 h 282425"/>
              <a:gd name="connsiteX1" fmla="*/ 342900 w 742950"/>
              <a:gd name="connsiteY1" fmla="*/ 1034 h 282425"/>
              <a:gd name="connsiteX2" fmla="*/ 514350 w 742950"/>
              <a:gd name="connsiteY2" fmla="*/ 277259 h 282425"/>
              <a:gd name="connsiteX3" fmla="*/ 742950 w 742950"/>
              <a:gd name="connsiteY3" fmla="*/ 182009 h 282425"/>
              <a:gd name="connsiteX0" fmla="*/ 0 w 742950"/>
              <a:gd name="connsiteY0" fmla="*/ 213115 h 282068"/>
              <a:gd name="connsiteX1" fmla="*/ 342900 w 742950"/>
              <a:gd name="connsiteY1" fmla="*/ 677 h 282068"/>
              <a:gd name="connsiteX2" fmla="*/ 514350 w 742950"/>
              <a:gd name="connsiteY2" fmla="*/ 276902 h 282068"/>
              <a:gd name="connsiteX3" fmla="*/ 742950 w 742950"/>
              <a:gd name="connsiteY3" fmla="*/ 181652 h 282068"/>
              <a:gd name="connsiteX0" fmla="*/ 0 w 742950"/>
              <a:gd name="connsiteY0" fmla="*/ 112016 h 177020"/>
              <a:gd name="connsiteX1" fmla="*/ 355313 w 742950"/>
              <a:gd name="connsiteY1" fmla="*/ 3016 h 177020"/>
              <a:gd name="connsiteX2" fmla="*/ 514350 w 742950"/>
              <a:gd name="connsiteY2" fmla="*/ 175803 h 177020"/>
              <a:gd name="connsiteX3" fmla="*/ 742950 w 742950"/>
              <a:gd name="connsiteY3" fmla="*/ 80553 h 177020"/>
              <a:gd name="connsiteX0" fmla="*/ 0 w 742950"/>
              <a:gd name="connsiteY0" fmla="*/ 112264 h 181358"/>
              <a:gd name="connsiteX1" fmla="*/ 355313 w 742950"/>
              <a:gd name="connsiteY1" fmla="*/ 3264 h 181358"/>
              <a:gd name="connsiteX2" fmla="*/ 377811 w 742950"/>
              <a:gd name="connsiteY2" fmla="*/ 180188 h 181358"/>
              <a:gd name="connsiteX3" fmla="*/ 742950 w 742950"/>
              <a:gd name="connsiteY3" fmla="*/ 80801 h 181358"/>
              <a:gd name="connsiteX0" fmla="*/ 0 w 742950"/>
              <a:gd name="connsiteY0" fmla="*/ 119934 h 189261"/>
              <a:gd name="connsiteX1" fmla="*/ 400826 w 742950"/>
              <a:gd name="connsiteY1" fmla="*/ 2659 h 189261"/>
              <a:gd name="connsiteX2" fmla="*/ 377811 w 742950"/>
              <a:gd name="connsiteY2" fmla="*/ 187858 h 189261"/>
              <a:gd name="connsiteX3" fmla="*/ 742950 w 742950"/>
              <a:gd name="connsiteY3" fmla="*/ 88471 h 189261"/>
              <a:gd name="connsiteX0" fmla="*/ 0 w 752817"/>
              <a:gd name="connsiteY0" fmla="*/ 122863 h 188900"/>
              <a:gd name="connsiteX1" fmla="*/ 410693 w 752817"/>
              <a:gd name="connsiteY1" fmla="*/ 2298 h 188900"/>
              <a:gd name="connsiteX2" fmla="*/ 387678 w 752817"/>
              <a:gd name="connsiteY2" fmla="*/ 187497 h 188900"/>
              <a:gd name="connsiteX3" fmla="*/ 752817 w 752817"/>
              <a:gd name="connsiteY3" fmla="*/ 88110 h 188900"/>
              <a:gd name="connsiteX0" fmla="*/ 0 w 767448"/>
              <a:gd name="connsiteY0" fmla="*/ 139778 h 187527"/>
              <a:gd name="connsiteX1" fmla="*/ 425324 w 767448"/>
              <a:gd name="connsiteY1" fmla="*/ 925 h 187527"/>
              <a:gd name="connsiteX2" fmla="*/ 402309 w 767448"/>
              <a:gd name="connsiteY2" fmla="*/ 186124 h 187527"/>
              <a:gd name="connsiteX3" fmla="*/ 767448 w 767448"/>
              <a:gd name="connsiteY3" fmla="*/ 86737 h 187527"/>
              <a:gd name="connsiteX0" fmla="*/ 0 w 767448"/>
              <a:gd name="connsiteY0" fmla="*/ 140230 h 187979"/>
              <a:gd name="connsiteX1" fmla="*/ 425324 w 767448"/>
              <a:gd name="connsiteY1" fmla="*/ 1377 h 187979"/>
              <a:gd name="connsiteX2" fmla="*/ 402309 w 767448"/>
              <a:gd name="connsiteY2" fmla="*/ 186576 h 187979"/>
              <a:gd name="connsiteX3" fmla="*/ 767448 w 767448"/>
              <a:gd name="connsiteY3" fmla="*/ 87189 h 187979"/>
              <a:gd name="connsiteX0" fmla="*/ 0 w 767448"/>
              <a:gd name="connsiteY0" fmla="*/ 141802 h 189551"/>
              <a:gd name="connsiteX1" fmla="*/ 425324 w 767448"/>
              <a:gd name="connsiteY1" fmla="*/ 2949 h 189551"/>
              <a:gd name="connsiteX2" fmla="*/ 402309 w 767448"/>
              <a:gd name="connsiteY2" fmla="*/ 188148 h 189551"/>
              <a:gd name="connsiteX3" fmla="*/ 767448 w 767448"/>
              <a:gd name="connsiteY3" fmla="*/ 88761 h 189551"/>
              <a:gd name="connsiteX0" fmla="*/ 0 w 785736"/>
              <a:gd name="connsiteY0" fmla="*/ 154570 h 187689"/>
              <a:gd name="connsiteX1" fmla="*/ 443612 w 785736"/>
              <a:gd name="connsiteY1" fmla="*/ 1087 h 187689"/>
              <a:gd name="connsiteX2" fmla="*/ 420597 w 785736"/>
              <a:gd name="connsiteY2" fmla="*/ 186286 h 187689"/>
              <a:gd name="connsiteX3" fmla="*/ 785736 w 785736"/>
              <a:gd name="connsiteY3" fmla="*/ 86899 h 187689"/>
              <a:gd name="connsiteX0" fmla="*/ 0 w 785736"/>
              <a:gd name="connsiteY0" fmla="*/ 158688 h 191807"/>
              <a:gd name="connsiteX1" fmla="*/ 443612 w 785736"/>
              <a:gd name="connsiteY1" fmla="*/ 5205 h 191807"/>
              <a:gd name="connsiteX2" fmla="*/ 420597 w 785736"/>
              <a:gd name="connsiteY2" fmla="*/ 190404 h 191807"/>
              <a:gd name="connsiteX3" fmla="*/ 785736 w 785736"/>
              <a:gd name="connsiteY3" fmla="*/ 91017 h 191807"/>
              <a:gd name="connsiteX0" fmla="*/ 0 w 785736"/>
              <a:gd name="connsiteY0" fmla="*/ 182905 h 216024"/>
              <a:gd name="connsiteX1" fmla="*/ 443612 w 785736"/>
              <a:gd name="connsiteY1" fmla="*/ 29422 h 216024"/>
              <a:gd name="connsiteX2" fmla="*/ 420597 w 785736"/>
              <a:gd name="connsiteY2" fmla="*/ 214621 h 216024"/>
              <a:gd name="connsiteX3" fmla="*/ 785736 w 785736"/>
              <a:gd name="connsiteY3" fmla="*/ 115234 h 216024"/>
              <a:gd name="connsiteX0" fmla="*/ 0 w 785736"/>
              <a:gd name="connsiteY0" fmla="*/ 191488 h 224939"/>
              <a:gd name="connsiteX1" fmla="*/ 414351 w 785736"/>
              <a:gd name="connsiteY1" fmla="*/ 27032 h 224939"/>
              <a:gd name="connsiteX2" fmla="*/ 420597 w 785736"/>
              <a:gd name="connsiteY2" fmla="*/ 223204 h 224939"/>
              <a:gd name="connsiteX3" fmla="*/ 785736 w 785736"/>
              <a:gd name="connsiteY3" fmla="*/ 123817 h 224939"/>
              <a:gd name="connsiteX0" fmla="*/ 0 w 785736"/>
              <a:gd name="connsiteY0" fmla="*/ 191488 h 231591"/>
              <a:gd name="connsiteX1" fmla="*/ 414351 w 785736"/>
              <a:gd name="connsiteY1" fmla="*/ 27032 h 231591"/>
              <a:gd name="connsiteX2" fmla="*/ 420597 w 785736"/>
              <a:gd name="connsiteY2" fmla="*/ 223204 h 231591"/>
              <a:gd name="connsiteX3" fmla="*/ 785736 w 785736"/>
              <a:gd name="connsiteY3" fmla="*/ 123817 h 231591"/>
              <a:gd name="connsiteX0" fmla="*/ 0 w 936656"/>
              <a:gd name="connsiteY0" fmla="*/ 397809 h 432217"/>
              <a:gd name="connsiteX1" fmla="*/ 414351 w 936656"/>
              <a:gd name="connsiteY1" fmla="*/ 233353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81336 w 936656"/>
              <a:gd name="connsiteY1" fmla="*/ 205056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27528"/>
              <a:gd name="connsiteX1" fmla="*/ 367187 w 936656"/>
              <a:gd name="connsiteY1" fmla="*/ 176759 h 427528"/>
              <a:gd name="connsiteX2" fmla="*/ 387582 w 936656"/>
              <a:gd name="connsiteY2" fmla="*/ 424809 h 427528"/>
              <a:gd name="connsiteX3" fmla="*/ 936656 w 936656"/>
              <a:gd name="connsiteY3" fmla="*/ 0 h 427528"/>
              <a:gd name="connsiteX0" fmla="*/ 0 w 936656"/>
              <a:gd name="connsiteY0" fmla="*/ 397809 h 431778"/>
              <a:gd name="connsiteX1" fmla="*/ 367187 w 936656"/>
              <a:gd name="connsiteY1" fmla="*/ 176759 h 431778"/>
              <a:gd name="connsiteX2" fmla="*/ 387582 w 936656"/>
              <a:gd name="connsiteY2" fmla="*/ 424809 h 431778"/>
              <a:gd name="connsiteX3" fmla="*/ 936656 w 936656"/>
              <a:gd name="connsiteY3" fmla="*/ 0 h 431778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6656" h="431777">
                <a:moveTo>
                  <a:pt x="0" y="397809"/>
                </a:moveTo>
                <a:cubicBezTo>
                  <a:pt x="227342" y="207322"/>
                  <a:pt x="283725" y="148677"/>
                  <a:pt x="367187" y="176759"/>
                </a:cubicBezTo>
                <a:cubicBezTo>
                  <a:pt x="450649" y="204841"/>
                  <a:pt x="305279" y="378359"/>
                  <a:pt x="387582" y="424809"/>
                </a:cubicBezTo>
                <a:cubicBezTo>
                  <a:pt x="493464" y="494840"/>
                  <a:pt x="900144" y="14287"/>
                  <a:pt x="936656" y="0"/>
                </a:cubicBezTo>
              </a:path>
            </a:pathLst>
          </a:cu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3" name="Прямоугольник 42"/>
          <p:cNvSpPr/>
          <p:nvPr/>
        </p:nvSpPr>
        <p:spPr>
          <a:xfrm>
            <a:off x="3668718" y="606763"/>
            <a:ext cx="2000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Речевой этикет – это система правил речевого поведения, нормы.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668982" cy="315471"/>
          </a:xfrm>
        </p:spPr>
        <p:txBody>
          <a:bodyPr/>
          <a:lstStyle/>
          <a:p>
            <a:r>
              <a:rPr lang="ru-RU" sz="1800" dirty="0" smtClean="0"/>
              <a:t>     Виды предложений по полноте и неполноте</a:t>
            </a:r>
            <a:r>
              <a:rPr lang="ru-RU" b="0" dirty="0" smtClean="0"/>
              <a:t>  </a:t>
            </a: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11132" y="1265235"/>
            <a:ext cx="2557464" cy="1857388"/>
          </a:xfrm>
          <a:prstGeom prst="flowChartAlternateProcess">
            <a:avLst/>
          </a:prstGeom>
          <a:solidFill>
            <a:srgbClr val="0000CC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 smtClean="0">
              <a:solidFill>
                <a:srgbClr val="FFFF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FF00"/>
                </a:solidFill>
              </a:rPr>
              <a:t>Полные предложения –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это предложения,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 в которых имеются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все члены предложения,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 необходимые для полноты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строения и значения. 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chemeClr val="bg1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025776" y="1265235"/>
            <a:ext cx="2557464" cy="1857388"/>
          </a:xfrm>
          <a:prstGeom prst="flowChartAlternateProcess">
            <a:avLst/>
          </a:prstGeom>
          <a:solidFill>
            <a:srgbClr val="0080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 smtClean="0">
              <a:solidFill>
                <a:srgbClr val="FFFF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 smtClean="0">
              <a:solidFill>
                <a:srgbClr val="FFFF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FF00"/>
                </a:solidFill>
              </a:rPr>
              <a:t>Неполные предложения –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это предложения,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 в которых пропущен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член(-</a:t>
            </a:r>
            <a:r>
              <a:rPr lang="ru-RU" sz="1400" b="1" dirty="0" err="1" smtClean="0">
                <a:solidFill>
                  <a:schemeClr val="bg1"/>
                </a:solidFill>
              </a:rPr>
              <a:t>ы</a:t>
            </a:r>
            <a:r>
              <a:rPr lang="ru-RU" sz="1400" b="1" dirty="0" smtClean="0">
                <a:solidFill>
                  <a:schemeClr val="bg1"/>
                </a:solidFill>
              </a:rPr>
              <a:t>)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предложения, необходим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(-</a:t>
            </a:r>
            <a:r>
              <a:rPr lang="ru-RU" sz="1400" b="1" dirty="0" err="1" smtClean="0">
                <a:solidFill>
                  <a:schemeClr val="bg1"/>
                </a:solidFill>
              </a:rPr>
              <a:t>ый</a:t>
            </a:r>
            <a:r>
              <a:rPr lang="ru-RU" sz="1400" b="1" dirty="0" smtClean="0">
                <a:solidFill>
                  <a:schemeClr val="bg1"/>
                </a:solidFill>
              </a:rPr>
              <a:t>, -</a:t>
            </a:r>
            <a:r>
              <a:rPr lang="ru-RU" sz="1400" b="1" dirty="0" err="1" smtClean="0">
                <a:solidFill>
                  <a:schemeClr val="bg1"/>
                </a:solidFill>
              </a:rPr>
              <a:t>ые</a:t>
            </a:r>
            <a:r>
              <a:rPr lang="ru-RU" sz="1400" b="1" dirty="0" smtClean="0">
                <a:solidFill>
                  <a:schemeClr val="bg1"/>
                </a:solidFill>
              </a:rPr>
              <a:t>)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для полноты строения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 предложения.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2966" y="550855"/>
            <a:ext cx="1527922" cy="71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5512" y="550855"/>
            <a:ext cx="1527922" cy="71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622425"/>
            <a:ext cx="5214974" cy="215444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</a:rPr>
              <a:t>в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Восстановить пропущенные члены предложения можно, исходя из окружающего контекста или знания ситуации, о которой идёт речь, если это устное общение.</a:t>
                      </a:r>
                      <a:endParaRPr lang="ru-RU" sz="18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2051053"/>
            <a:ext cx="714380" cy="357190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5446" y="2336805"/>
            <a:ext cx="50720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Ваш класс завтра дежурит по школе? 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(полное предложение).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Наш. </a:t>
            </a:r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(неполное предложение).</a:t>
            </a:r>
          </a:p>
          <a:p>
            <a:pPr>
              <a:buFontTx/>
              <a:buChar char="-"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622425"/>
            <a:ext cx="5214974" cy="215444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</a:rPr>
              <a:t>в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Чаще всего неполные предложения используются именно в диалоговой речи, также нередко неполным предложением будет одна из частей сложной синтаксической единицы.</a:t>
                      </a:r>
                      <a:endParaRPr lang="ru-RU" sz="18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2051053"/>
            <a:ext cx="785818" cy="357190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2336805"/>
            <a:ext cx="5286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Все мне подвластны,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 – никому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(вторая часть в полном виде звучала 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бы как “я не подвластен никому”).          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12310</TotalTime>
  <Words>922</Words>
  <Application>Microsoft Office PowerPoint</Application>
  <PresentationFormat>Произвольный</PresentationFormat>
  <Paragraphs>203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Office Theme</vt:lpstr>
      <vt:lpstr>Русский  язык</vt:lpstr>
      <vt:lpstr>                           Что такое диалог?</vt:lpstr>
      <vt:lpstr>                           Что такое монолог?</vt:lpstr>
      <vt:lpstr>                Что такое речевое общение?</vt:lpstr>
      <vt:lpstr>                Что такое речевое общение?</vt:lpstr>
      <vt:lpstr>                Что такое речевой этикет?</vt:lpstr>
      <vt:lpstr>     Виды предложений по полноте и неполноте  </vt:lpstr>
      <vt:lpstr>              Внимание! Запомните!</vt:lpstr>
      <vt:lpstr>              Внимание! Запомните!</vt:lpstr>
      <vt:lpstr>       Особенность неполного предложения</vt:lpstr>
      <vt:lpstr>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    Правила телефонного этикета</vt:lpstr>
      <vt:lpstr>        Правила телефонного этикета</vt:lpstr>
      <vt:lpstr>        Правила телефонного этикета</vt:lpstr>
      <vt:lpstr>    Однородные члены предложения</vt:lpstr>
      <vt:lpstr>        </vt:lpstr>
      <vt:lpstr>        </vt:lpstr>
      <vt:lpstr>        </vt:lpstr>
      <vt:lpstr>        </vt:lpstr>
      <vt:lpstr>                  Цифровой диктант</vt:lpstr>
      <vt:lpstr>                  Цифровой диктант</vt:lpstr>
      <vt:lpstr>       Цифровой диктант. Проверьте!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HOME</cp:lastModifiedBy>
  <cp:revision>521</cp:revision>
  <dcterms:created xsi:type="dcterms:W3CDTF">2020-04-13T08:05:42Z</dcterms:created>
  <dcterms:modified xsi:type="dcterms:W3CDTF">2021-04-10T03:04:18Z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