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320" r:id="rId2"/>
    <p:sldId id="420" r:id="rId3"/>
    <p:sldId id="421" r:id="rId4"/>
    <p:sldId id="430" r:id="rId5"/>
    <p:sldId id="423" r:id="rId6"/>
    <p:sldId id="425" r:id="rId7"/>
    <p:sldId id="426" r:id="rId8"/>
    <p:sldId id="427" r:id="rId9"/>
    <p:sldId id="428" r:id="rId10"/>
    <p:sldId id="429" r:id="rId11"/>
    <p:sldId id="431" r:id="rId12"/>
    <p:sldId id="432" r:id="rId13"/>
    <p:sldId id="433" r:id="rId14"/>
    <p:sldId id="435" r:id="rId15"/>
    <p:sldId id="440" r:id="rId16"/>
    <p:sldId id="434" r:id="rId17"/>
    <p:sldId id="436" r:id="rId18"/>
    <p:sldId id="437" r:id="rId19"/>
    <p:sldId id="439" r:id="rId20"/>
    <p:sldId id="345" r:id="rId21"/>
  </p:sldIdLst>
  <p:sldSz cx="5765800" cy="3244850"/>
  <p:notesSz cx="5765800" cy="3244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0"/>
  </p:normalViewPr>
  <p:slideViewPr>
    <p:cSldViewPr>
      <p:cViewPr>
        <p:scale>
          <a:sx n="158" d="100"/>
          <a:sy n="158" d="100"/>
        </p:scale>
        <p:origin x="248" y="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FB8751-8B1B-4462-92C4-848A846BB573}" type="doc">
      <dgm:prSet loTypeId="urn:microsoft.com/office/officeart/2005/8/layout/chevron2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187A16CE-AF49-409C-8E57-355D17377C7E}">
      <dgm:prSet phldrT="[Текст]" phldr="1"/>
      <dgm:spPr/>
      <dgm:t>
        <a:bodyPr/>
        <a:lstStyle/>
        <a:p>
          <a:endParaRPr lang="en-GB"/>
        </a:p>
      </dgm:t>
    </dgm:pt>
    <dgm:pt modelId="{5AC32C56-E3E9-4C01-81CF-CAF9C4295C17}" type="parTrans" cxnId="{EDB79A3E-7DF2-4341-AD54-D07CA658D753}">
      <dgm:prSet/>
      <dgm:spPr/>
      <dgm:t>
        <a:bodyPr/>
        <a:lstStyle/>
        <a:p>
          <a:endParaRPr lang="en-GB"/>
        </a:p>
      </dgm:t>
    </dgm:pt>
    <dgm:pt modelId="{520B6BC2-9B12-4200-BB34-D5F9A1A25AE4}" type="sibTrans" cxnId="{EDB79A3E-7DF2-4341-AD54-D07CA658D753}">
      <dgm:prSet/>
      <dgm:spPr/>
      <dgm:t>
        <a:bodyPr/>
        <a:lstStyle/>
        <a:p>
          <a:endParaRPr lang="en-GB"/>
        </a:p>
      </dgm:t>
    </dgm:pt>
    <dgm:pt modelId="{20F7FD11-D3A2-458D-B007-6165B7D77000}">
      <dgm:prSet phldrT="[Текст]"/>
      <dgm:spPr/>
      <dgm:t>
        <a:bodyPr/>
        <a:lstStyle/>
        <a:p>
          <a:r>
            <a:rPr lang="en-US" i="0" dirty="0">
              <a:latin typeface="Arial" panose="020B0604020202020204" pitchFamily="34" charset="0"/>
              <a:cs typeface="Arial" panose="020B0604020202020204" pitchFamily="34" charset="0"/>
            </a:rPr>
            <a:t>Bu </a:t>
          </a:r>
          <a:r>
            <a:rPr lang="en-US" i="0" dirty="0" err="1">
              <a:latin typeface="Arial" panose="020B0604020202020204" pitchFamily="34" charset="0"/>
              <a:cs typeface="Arial" panose="020B0604020202020204" pitchFamily="34" charset="0"/>
            </a:rPr>
            <a:t>bobda</a:t>
          </a:r>
          <a:r>
            <a:rPr lang="en-US" i="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C3D75C-9FCF-4211-A2C2-5A7DFAD93733}" type="parTrans" cxnId="{658E3758-AAEA-499E-8D8D-75C40CEF7060}">
      <dgm:prSet/>
      <dgm:spPr/>
      <dgm:t>
        <a:bodyPr/>
        <a:lstStyle/>
        <a:p>
          <a:endParaRPr lang="en-GB"/>
        </a:p>
      </dgm:t>
    </dgm:pt>
    <dgm:pt modelId="{B7605AF4-BEFE-4806-B334-7C918C42C668}" type="sibTrans" cxnId="{658E3758-AAEA-499E-8D8D-75C40CEF7060}">
      <dgm:prSet/>
      <dgm:spPr/>
      <dgm:t>
        <a:bodyPr/>
        <a:lstStyle/>
        <a:p>
          <a:endParaRPr lang="en-GB"/>
        </a:p>
      </dgm:t>
    </dgm:pt>
    <dgm:pt modelId="{12F5C24F-9D96-4013-857F-05B631735534}">
      <dgm:prSet phldrT="[Текст]"/>
      <dgm:spPr/>
      <dgm:t>
        <a:bodyPr/>
        <a:lstStyle/>
        <a:p>
          <a:r>
            <a:rPr lang="en-US" i="0" dirty="0">
              <a:latin typeface="Arial" panose="020B0604020202020204" pitchFamily="34" charset="0"/>
              <a:cs typeface="Arial" panose="020B0604020202020204" pitchFamily="34" charset="0"/>
            </a:rPr>
            <a:t>MOOC </a:t>
          </a:r>
          <a:r>
            <a:rPr lang="en-US" i="0" dirty="0" err="1">
              <a:latin typeface="Arial" panose="020B0604020202020204" pitchFamily="34" charset="0"/>
              <a:cs typeface="Arial" panose="020B0604020202020204" pitchFamily="34" charset="0"/>
            </a:rPr>
            <a:t>haqida</a:t>
          </a:r>
          <a:r>
            <a:rPr lang="en-US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i="0" dirty="0" err="1">
              <a:latin typeface="Arial" panose="020B0604020202020204" pitchFamily="34" charset="0"/>
              <a:cs typeface="Arial" panose="020B0604020202020204" pitchFamily="34" charset="0"/>
            </a:rPr>
            <a:t>tushunchaga</a:t>
          </a:r>
          <a:r>
            <a:rPr lang="en-US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i="0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i="0" dirty="0" err="1">
              <a:latin typeface="Arial" panose="020B0604020202020204" pitchFamily="34" charset="0"/>
              <a:cs typeface="Arial" panose="020B0604020202020204" pitchFamily="34" charset="0"/>
            </a:rPr>
            <a:t>bo‘lasiz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5C2801-2ADD-4124-9E5A-5DD6FAD27B22}" type="parTrans" cxnId="{571E6A27-6768-443D-8877-FB8359AE9475}">
      <dgm:prSet/>
      <dgm:spPr/>
      <dgm:t>
        <a:bodyPr/>
        <a:lstStyle/>
        <a:p>
          <a:endParaRPr lang="en-GB"/>
        </a:p>
      </dgm:t>
    </dgm:pt>
    <dgm:pt modelId="{B4B45A06-4FF3-4362-839B-A0B55ACC15C9}" type="sibTrans" cxnId="{571E6A27-6768-443D-8877-FB8359AE9475}">
      <dgm:prSet/>
      <dgm:spPr/>
      <dgm:t>
        <a:bodyPr/>
        <a:lstStyle/>
        <a:p>
          <a:endParaRPr lang="en-GB"/>
        </a:p>
      </dgm:t>
    </dgm:pt>
    <dgm:pt modelId="{A1D10119-1F6E-49B5-A66C-59C4C1EEFC05}">
      <dgm:prSet phldrT="[Текст]" phldr="1"/>
      <dgm:spPr/>
      <dgm:t>
        <a:bodyPr/>
        <a:lstStyle/>
        <a:p>
          <a:endParaRPr lang="en-GB" dirty="0"/>
        </a:p>
      </dgm:t>
    </dgm:pt>
    <dgm:pt modelId="{8C949A76-CE82-4357-9F46-7E815CECFA46}" type="parTrans" cxnId="{7F20E5CD-103B-4295-92CA-F8A6E89418CB}">
      <dgm:prSet/>
      <dgm:spPr/>
      <dgm:t>
        <a:bodyPr/>
        <a:lstStyle/>
        <a:p>
          <a:endParaRPr lang="en-GB"/>
        </a:p>
      </dgm:t>
    </dgm:pt>
    <dgm:pt modelId="{2A5FD458-C9A7-41B0-A227-D7C14B2D7B2E}" type="sibTrans" cxnId="{7F20E5CD-103B-4295-92CA-F8A6E89418CB}">
      <dgm:prSet/>
      <dgm:spPr/>
      <dgm:t>
        <a:bodyPr/>
        <a:lstStyle/>
        <a:p>
          <a:endParaRPr lang="en-GB"/>
        </a:p>
      </dgm:t>
    </dgm:pt>
    <dgm:pt modelId="{4BB5D804-06F9-4869-9C11-975021BE4526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MOOCning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ishlash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prinsipi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2FD1D0B-A121-4CCE-91A4-8C8DD6F92FD1}" type="parTrans" cxnId="{488F7170-D568-4744-B595-856FAD15336A}">
      <dgm:prSet/>
      <dgm:spPr/>
      <dgm:t>
        <a:bodyPr/>
        <a:lstStyle/>
        <a:p>
          <a:endParaRPr lang="en-GB"/>
        </a:p>
      </dgm:t>
    </dgm:pt>
    <dgm:pt modelId="{173BA963-186B-460E-97F9-2BBB10DBE858}" type="sibTrans" cxnId="{488F7170-D568-4744-B595-856FAD15336A}">
      <dgm:prSet/>
      <dgm:spPr/>
      <dgm:t>
        <a:bodyPr/>
        <a:lstStyle/>
        <a:p>
          <a:endParaRPr lang="en-GB"/>
        </a:p>
      </dgm:t>
    </dgm:pt>
    <dgm:pt modelId="{B9DBE266-9DEC-46DF-A9FE-533311DDD16D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MOOCning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afzalliklari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kamchiliklari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59D54C-73EA-4442-97A9-7B75446BC700}" type="parTrans" cxnId="{FB4A3884-6840-4A51-ADDD-D4C12DEEC1FE}">
      <dgm:prSet/>
      <dgm:spPr/>
      <dgm:t>
        <a:bodyPr/>
        <a:lstStyle/>
        <a:p>
          <a:endParaRPr lang="en-GB"/>
        </a:p>
      </dgm:t>
    </dgm:pt>
    <dgm:pt modelId="{FE95CF9A-F03C-4199-8AD2-29F39B17A35D}" type="sibTrans" cxnId="{FB4A3884-6840-4A51-ADDD-D4C12DEEC1FE}">
      <dgm:prSet/>
      <dgm:spPr/>
      <dgm:t>
        <a:bodyPr/>
        <a:lstStyle/>
        <a:p>
          <a:endParaRPr lang="en-GB"/>
        </a:p>
      </dgm:t>
    </dgm:pt>
    <dgm:pt modelId="{41A8C5C3-C26B-405E-B22E-BF6B4E7995C9}">
      <dgm:prSet phldrT="[Текст]" phldr="1"/>
      <dgm:spPr/>
      <dgm:t>
        <a:bodyPr/>
        <a:lstStyle/>
        <a:p>
          <a:endParaRPr lang="en-GB"/>
        </a:p>
      </dgm:t>
    </dgm:pt>
    <dgm:pt modelId="{57D615B5-8B27-4260-8C3B-DDA8A1C48660}" type="parTrans" cxnId="{8C69BA8D-5A7B-4E61-B8B1-FE0D0CE18EFE}">
      <dgm:prSet/>
      <dgm:spPr/>
      <dgm:t>
        <a:bodyPr/>
        <a:lstStyle/>
        <a:p>
          <a:endParaRPr lang="en-GB"/>
        </a:p>
      </dgm:t>
    </dgm:pt>
    <dgm:pt modelId="{41CCB9A1-FDF2-4077-996F-DDDA57845CA9}" type="sibTrans" cxnId="{8C69BA8D-5A7B-4E61-B8B1-FE0D0CE18EFE}">
      <dgm:prSet/>
      <dgm:spPr/>
      <dgm:t>
        <a:bodyPr/>
        <a:lstStyle/>
        <a:p>
          <a:endParaRPr lang="en-GB"/>
        </a:p>
      </dgm:t>
    </dgm:pt>
    <dgm:pt modelId="{73BA3043-C975-4F03-8885-5CAC310B4D50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MOOCning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turlari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E0867F-0A15-4F1D-8717-BA4A57694C76}" type="parTrans" cxnId="{F3B95158-B9EA-4B07-B7E6-42F9DA4AEA13}">
      <dgm:prSet/>
      <dgm:spPr/>
      <dgm:t>
        <a:bodyPr/>
        <a:lstStyle/>
        <a:p>
          <a:endParaRPr lang="en-GB"/>
        </a:p>
      </dgm:t>
    </dgm:pt>
    <dgm:pt modelId="{43D52E39-F2FA-4E3D-91ED-456533D8FAFD}" type="sibTrans" cxnId="{F3B95158-B9EA-4B07-B7E6-42F9DA4AEA13}">
      <dgm:prSet/>
      <dgm:spPr/>
      <dgm:t>
        <a:bodyPr/>
        <a:lstStyle/>
        <a:p>
          <a:endParaRPr lang="en-GB"/>
        </a:p>
      </dgm:t>
    </dgm:pt>
    <dgm:pt modelId="{FB795988-3EEA-4CA8-B571-2A22750B0790}">
      <dgm:prSet phldrT="[Текст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MOOC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platformalari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haqida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bilib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olasiz</a:t>
          </a:r>
          <a:r>
            <a:rPr lang="en-US" dirty="0"/>
            <a:t>.</a:t>
          </a:r>
          <a:endParaRPr lang="en-GB" dirty="0"/>
        </a:p>
      </dgm:t>
    </dgm:pt>
    <dgm:pt modelId="{C8A037DC-DAFE-49F6-89B9-AEB92757087B}" type="parTrans" cxnId="{5257DDF0-769D-4A88-A646-661EC5045BE3}">
      <dgm:prSet/>
      <dgm:spPr/>
      <dgm:t>
        <a:bodyPr/>
        <a:lstStyle/>
        <a:p>
          <a:endParaRPr lang="en-GB"/>
        </a:p>
      </dgm:t>
    </dgm:pt>
    <dgm:pt modelId="{75E1E9AB-65C7-4376-9CB6-31A69F2A4796}" type="sibTrans" cxnId="{5257DDF0-769D-4A88-A646-661EC5045BE3}">
      <dgm:prSet/>
      <dgm:spPr/>
      <dgm:t>
        <a:bodyPr/>
        <a:lstStyle/>
        <a:p>
          <a:endParaRPr lang="en-GB"/>
        </a:p>
      </dgm:t>
    </dgm:pt>
    <dgm:pt modelId="{5F0463AB-7444-4AAE-857D-E9F4ECA8EA12}" type="pres">
      <dgm:prSet presAssocID="{8FFB8751-8B1B-4462-92C4-848A846BB57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A9F912A-72B0-4A51-AA3C-7DD5A0BDC419}" type="pres">
      <dgm:prSet presAssocID="{187A16CE-AF49-409C-8E57-355D17377C7E}" presName="composite" presStyleCnt="0"/>
      <dgm:spPr/>
    </dgm:pt>
    <dgm:pt modelId="{0EA2C8E2-7659-4C65-A432-EC1075923997}" type="pres">
      <dgm:prSet presAssocID="{187A16CE-AF49-409C-8E57-355D17377C7E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5C4FCE-8D76-43EF-83F2-50B9503A7155}" type="pres">
      <dgm:prSet presAssocID="{187A16CE-AF49-409C-8E57-355D17377C7E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C6A3D8-D730-4BA6-9B15-9877B89C64E6}" type="pres">
      <dgm:prSet presAssocID="{520B6BC2-9B12-4200-BB34-D5F9A1A25AE4}" presName="sp" presStyleCnt="0"/>
      <dgm:spPr/>
    </dgm:pt>
    <dgm:pt modelId="{C238EF54-60B9-4C92-A249-61B3500FCF3B}" type="pres">
      <dgm:prSet presAssocID="{A1D10119-1F6E-49B5-A66C-59C4C1EEFC05}" presName="composite" presStyleCnt="0"/>
      <dgm:spPr/>
    </dgm:pt>
    <dgm:pt modelId="{E3CFFF0A-CB8E-4A74-A702-45451F2374F8}" type="pres">
      <dgm:prSet presAssocID="{A1D10119-1F6E-49B5-A66C-59C4C1EEFC0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34AD83-E9BD-42D0-8F1E-356EBDC56E3B}" type="pres">
      <dgm:prSet presAssocID="{A1D10119-1F6E-49B5-A66C-59C4C1EEFC0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B06AC5-CBB4-412B-A78C-1AE812FD67DF}" type="pres">
      <dgm:prSet presAssocID="{2A5FD458-C9A7-41B0-A227-D7C14B2D7B2E}" presName="sp" presStyleCnt="0"/>
      <dgm:spPr/>
    </dgm:pt>
    <dgm:pt modelId="{D8E59A57-DD52-40B0-9F2C-3C7F68AEA793}" type="pres">
      <dgm:prSet presAssocID="{41A8C5C3-C26B-405E-B22E-BF6B4E7995C9}" presName="composite" presStyleCnt="0"/>
      <dgm:spPr/>
    </dgm:pt>
    <dgm:pt modelId="{493E5663-A89C-4A17-AD06-78192EF01340}" type="pres">
      <dgm:prSet presAssocID="{41A8C5C3-C26B-405E-B22E-BF6B4E7995C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AF75A6-5F81-42A0-BA27-AB478D4E724E}" type="pres">
      <dgm:prSet presAssocID="{41A8C5C3-C26B-405E-B22E-BF6B4E7995C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2477405-6579-4301-B538-6E5DB83CC021}" type="presOf" srcId="{73BA3043-C975-4F03-8885-5CAC310B4D50}" destId="{3DAF75A6-5F81-42A0-BA27-AB478D4E724E}" srcOrd="0" destOrd="0" presId="urn:microsoft.com/office/officeart/2005/8/layout/chevron2"/>
    <dgm:cxn modelId="{5257DDF0-769D-4A88-A646-661EC5045BE3}" srcId="{41A8C5C3-C26B-405E-B22E-BF6B4E7995C9}" destId="{FB795988-3EEA-4CA8-B571-2A22750B0790}" srcOrd="1" destOrd="0" parTransId="{C8A037DC-DAFE-49F6-89B9-AEB92757087B}" sibTransId="{75E1E9AB-65C7-4376-9CB6-31A69F2A4796}"/>
    <dgm:cxn modelId="{CD813929-317C-4F7A-956B-C8D1D0DD9898}" type="presOf" srcId="{187A16CE-AF49-409C-8E57-355D17377C7E}" destId="{0EA2C8E2-7659-4C65-A432-EC1075923997}" srcOrd="0" destOrd="0" presId="urn:microsoft.com/office/officeart/2005/8/layout/chevron2"/>
    <dgm:cxn modelId="{EDB79A3E-7DF2-4341-AD54-D07CA658D753}" srcId="{8FFB8751-8B1B-4462-92C4-848A846BB573}" destId="{187A16CE-AF49-409C-8E57-355D17377C7E}" srcOrd="0" destOrd="0" parTransId="{5AC32C56-E3E9-4C01-81CF-CAF9C4295C17}" sibTransId="{520B6BC2-9B12-4200-BB34-D5F9A1A25AE4}"/>
    <dgm:cxn modelId="{11548CB0-D215-4D0C-B3CA-85510EF8D4D2}" type="presOf" srcId="{4BB5D804-06F9-4869-9C11-975021BE4526}" destId="{5934AD83-E9BD-42D0-8F1E-356EBDC56E3B}" srcOrd="0" destOrd="0" presId="urn:microsoft.com/office/officeart/2005/8/layout/chevron2"/>
    <dgm:cxn modelId="{697C7C2B-2F4B-4776-AB8B-3BEAF47F47AB}" type="presOf" srcId="{12F5C24F-9D96-4013-857F-05B631735534}" destId="{6B5C4FCE-8D76-43EF-83F2-50B9503A7155}" srcOrd="0" destOrd="1" presId="urn:microsoft.com/office/officeart/2005/8/layout/chevron2"/>
    <dgm:cxn modelId="{488F7170-D568-4744-B595-856FAD15336A}" srcId="{A1D10119-1F6E-49B5-A66C-59C4C1EEFC05}" destId="{4BB5D804-06F9-4869-9C11-975021BE4526}" srcOrd="0" destOrd="0" parTransId="{22FD1D0B-A121-4CCE-91A4-8C8DD6F92FD1}" sibTransId="{173BA963-186B-460E-97F9-2BBB10DBE858}"/>
    <dgm:cxn modelId="{F3B95158-B9EA-4B07-B7E6-42F9DA4AEA13}" srcId="{41A8C5C3-C26B-405E-B22E-BF6B4E7995C9}" destId="{73BA3043-C975-4F03-8885-5CAC310B4D50}" srcOrd="0" destOrd="0" parTransId="{F1E0867F-0A15-4F1D-8717-BA4A57694C76}" sibTransId="{43D52E39-F2FA-4E3D-91ED-456533D8FAFD}"/>
    <dgm:cxn modelId="{8C69BA8D-5A7B-4E61-B8B1-FE0D0CE18EFE}" srcId="{8FFB8751-8B1B-4462-92C4-848A846BB573}" destId="{41A8C5C3-C26B-405E-B22E-BF6B4E7995C9}" srcOrd="2" destOrd="0" parTransId="{57D615B5-8B27-4260-8C3B-DDA8A1C48660}" sibTransId="{41CCB9A1-FDF2-4077-996F-DDDA57845CA9}"/>
    <dgm:cxn modelId="{7F20E5CD-103B-4295-92CA-F8A6E89418CB}" srcId="{8FFB8751-8B1B-4462-92C4-848A846BB573}" destId="{A1D10119-1F6E-49B5-A66C-59C4C1EEFC05}" srcOrd="1" destOrd="0" parTransId="{8C949A76-CE82-4357-9F46-7E815CECFA46}" sibTransId="{2A5FD458-C9A7-41B0-A227-D7C14B2D7B2E}"/>
    <dgm:cxn modelId="{FAF6CBC4-6485-4A5D-8E0E-872DBA955437}" type="presOf" srcId="{8FFB8751-8B1B-4462-92C4-848A846BB573}" destId="{5F0463AB-7444-4AAE-857D-E9F4ECA8EA12}" srcOrd="0" destOrd="0" presId="urn:microsoft.com/office/officeart/2005/8/layout/chevron2"/>
    <dgm:cxn modelId="{571E6A27-6768-443D-8877-FB8359AE9475}" srcId="{187A16CE-AF49-409C-8E57-355D17377C7E}" destId="{12F5C24F-9D96-4013-857F-05B631735534}" srcOrd="1" destOrd="0" parTransId="{B15C2801-2ADD-4124-9E5A-5DD6FAD27B22}" sibTransId="{B4B45A06-4FF3-4362-839B-A0B55ACC15C9}"/>
    <dgm:cxn modelId="{3CE04D42-1FA5-439E-8F35-3EC7B03556DA}" type="presOf" srcId="{FB795988-3EEA-4CA8-B571-2A22750B0790}" destId="{3DAF75A6-5F81-42A0-BA27-AB478D4E724E}" srcOrd="0" destOrd="1" presId="urn:microsoft.com/office/officeart/2005/8/layout/chevron2"/>
    <dgm:cxn modelId="{FB4A3884-6840-4A51-ADDD-D4C12DEEC1FE}" srcId="{A1D10119-1F6E-49B5-A66C-59C4C1EEFC05}" destId="{B9DBE266-9DEC-46DF-A9FE-533311DDD16D}" srcOrd="1" destOrd="0" parTransId="{8D59D54C-73EA-4442-97A9-7B75446BC700}" sibTransId="{FE95CF9A-F03C-4199-8AD2-29F39B17A35D}"/>
    <dgm:cxn modelId="{3CDD03BE-67B9-4DD2-9920-EC500BB8AA5C}" type="presOf" srcId="{B9DBE266-9DEC-46DF-A9FE-533311DDD16D}" destId="{5934AD83-E9BD-42D0-8F1E-356EBDC56E3B}" srcOrd="0" destOrd="1" presId="urn:microsoft.com/office/officeart/2005/8/layout/chevron2"/>
    <dgm:cxn modelId="{6E4569C9-BD04-43A9-A690-EC9DCCDE1915}" type="presOf" srcId="{A1D10119-1F6E-49B5-A66C-59C4C1EEFC05}" destId="{E3CFFF0A-CB8E-4A74-A702-45451F2374F8}" srcOrd="0" destOrd="0" presId="urn:microsoft.com/office/officeart/2005/8/layout/chevron2"/>
    <dgm:cxn modelId="{F64C2533-6B6D-4A0F-8695-90F2C6DF420D}" type="presOf" srcId="{20F7FD11-D3A2-458D-B007-6165B7D77000}" destId="{6B5C4FCE-8D76-43EF-83F2-50B9503A7155}" srcOrd="0" destOrd="0" presId="urn:microsoft.com/office/officeart/2005/8/layout/chevron2"/>
    <dgm:cxn modelId="{7FF8FC32-3D86-4651-B7FD-7760D654BC4C}" type="presOf" srcId="{41A8C5C3-C26B-405E-B22E-BF6B4E7995C9}" destId="{493E5663-A89C-4A17-AD06-78192EF01340}" srcOrd="0" destOrd="0" presId="urn:microsoft.com/office/officeart/2005/8/layout/chevron2"/>
    <dgm:cxn modelId="{658E3758-AAEA-499E-8D8D-75C40CEF7060}" srcId="{187A16CE-AF49-409C-8E57-355D17377C7E}" destId="{20F7FD11-D3A2-458D-B007-6165B7D77000}" srcOrd="0" destOrd="0" parTransId="{EBC3D75C-9FCF-4211-A2C2-5A7DFAD93733}" sibTransId="{B7605AF4-BEFE-4806-B334-7C918C42C668}"/>
    <dgm:cxn modelId="{08AE44B9-E50C-45A5-AE5B-7A38197C89A3}" type="presParOf" srcId="{5F0463AB-7444-4AAE-857D-E9F4ECA8EA12}" destId="{0A9F912A-72B0-4A51-AA3C-7DD5A0BDC419}" srcOrd="0" destOrd="0" presId="urn:microsoft.com/office/officeart/2005/8/layout/chevron2"/>
    <dgm:cxn modelId="{D757E687-6083-44D2-B2D1-B28A588E608A}" type="presParOf" srcId="{0A9F912A-72B0-4A51-AA3C-7DD5A0BDC419}" destId="{0EA2C8E2-7659-4C65-A432-EC1075923997}" srcOrd="0" destOrd="0" presId="urn:microsoft.com/office/officeart/2005/8/layout/chevron2"/>
    <dgm:cxn modelId="{8271E9D6-E5FA-479D-972D-CF8FC7C6391F}" type="presParOf" srcId="{0A9F912A-72B0-4A51-AA3C-7DD5A0BDC419}" destId="{6B5C4FCE-8D76-43EF-83F2-50B9503A7155}" srcOrd="1" destOrd="0" presId="urn:microsoft.com/office/officeart/2005/8/layout/chevron2"/>
    <dgm:cxn modelId="{1D059065-71F6-4891-BC1F-D42399331312}" type="presParOf" srcId="{5F0463AB-7444-4AAE-857D-E9F4ECA8EA12}" destId="{DBC6A3D8-D730-4BA6-9B15-9877B89C64E6}" srcOrd="1" destOrd="0" presId="urn:microsoft.com/office/officeart/2005/8/layout/chevron2"/>
    <dgm:cxn modelId="{AAE65399-2712-42BA-BB49-0ECAB40F6C26}" type="presParOf" srcId="{5F0463AB-7444-4AAE-857D-E9F4ECA8EA12}" destId="{C238EF54-60B9-4C92-A249-61B3500FCF3B}" srcOrd="2" destOrd="0" presId="urn:microsoft.com/office/officeart/2005/8/layout/chevron2"/>
    <dgm:cxn modelId="{DEDF9102-9AF7-43E1-B8CC-A1D8FD07CC58}" type="presParOf" srcId="{C238EF54-60B9-4C92-A249-61B3500FCF3B}" destId="{E3CFFF0A-CB8E-4A74-A702-45451F2374F8}" srcOrd="0" destOrd="0" presId="urn:microsoft.com/office/officeart/2005/8/layout/chevron2"/>
    <dgm:cxn modelId="{6462DD24-4CE4-41DA-AEA1-F65C73C77A51}" type="presParOf" srcId="{C238EF54-60B9-4C92-A249-61B3500FCF3B}" destId="{5934AD83-E9BD-42D0-8F1E-356EBDC56E3B}" srcOrd="1" destOrd="0" presId="urn:microsoft.com/office/officeart/2005/8/layout/chevron2"/>
    <dgm:cxn modelId="{01B60E2A-F7D6-4443-BD5A-238F7DDE320D}" type="presParOf" srcId="{5F0463AB-7444-4AAE-857D-E9F4ECA8EA12}" destId="{46B06AC5-CBB4-412B-A78C-1AE812FD67DF}" srcOrd="3" destOrd="0" presId="urn:microsoft.com/office/officeart/2005/8/layout/chevron2"/>
    <dgm:cxn modelId="{AAA09161-B4CC-4A5D-93BE-0C605EFB4F2F}" type="presParOf" srcId="{5F0463AB-7444-4AAE-857D-E9F4ECA8EA12}" destId="{D8E59A57-DD52-40B0-9F2C-3C7F68AEA793}" srcOrd="4" destOrd="0" presId="urn:microsoft.com/office/officeart/2005/8/layout/chevron2"/>
    <dgm:cxn modelId="{FF89F918-D19F-4472-8DDD-A0F53C907782}" type="presParOf" srcId="{D8E59A57-DD52-40B0-9F2C-3C7F68AEA793}" destId="{493E5663-A89C-4A17-AD06-78192EF01340}" srcOrd="0" destOrd="0" presId="urn:microsoft.com/office/officeart/2005/8/layout/chevron2"/>
    <dgm:cxn modelId="{46B1C651-F5AC-4024-B8EA-D25F4583DCF9}" type="presParOf" srcId="{D8E59A57-DD52-40B0-9F2C-3C7F68AEA793}" destId="{3DAF75A6-5F81-42A0-BA27-AB478D4E724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F34EB9-0795-4888-A453-9CADB762E707}" type="doc">
      <dgm:prSet loTypeId="urn:microsoft.com/office/officeart/2005/8/layout/hChevron3" loCatId="process" qsTypeId="urn:microsoft.com/office/officeart/2005/8/quickstyle/simple5" qsCatId="simple" csTypeId="urn:microsoft.com/office/officeart/2005/8/colors/colorful1" csCatId="colorful" phldr="1"/>
      <dgm:spPr/>
    </dgm:pt>
    <dgm:pt modelId="{56AE1B3F-259B-4BC7-890D-CBFC0878C5D6}">
      <dgm:prSet phldrT="[Текст]" phldr="1"/>
      <dgm:spPr/>
      <dgm:t>
        <a:bodyPr/>
        <a:lstStyle/>
        <a:p>
          <a:endParaRPr lang="en-GB"/>
        </a:p>
      </dgm:t>
    </dgm:pt>
    <dgm:pt modelId="{4689CCC4-4217-442C-A7B0-D325267C35B2}" type="parTrans" cxnId="{D896F963-B372-4F88-9AE8-E5439D589E75}">
      <dgm:prSet/>
      <dgm:spPr/>
      <dgm:t>
        <a:bodyPr/>
        <a:lstStyle/>
        <a:p>
          <a:endParaRPr lang="en-GB"/>
        </a:p>
      </dgm:t>
    </dgm:pt>
    <dgm:pt modelId="{82883898-A27B-445C-9FF2-0B8A73523EC5}" type="sibTrans" cxnId="{D896F963-B372-4F88-9AE8-E5439D589E75}">
      <dgm:prSet/>
      <dgm:spPr/>
      <dgm:t>
        <a:bodyPr/>
        <a:lstStyle/>
        <a:p>
          <a:endParaRPr lang="en-GB"/>
        </a:p>
      </dgm:t>
    </dgm:pt>
    <dgm:pt modelId="{64FE0552-ABA3-492D-A090-6D46252C257E}">
      <dgm:prSet phldrT="[Текст]" phldr="1"/>
      <dgm:spPr/>
      <dgm:t>
        <a:bodyPr/>
        <a:lstStyle/>
        <a:p>
          <a:endParaRPr lang="en-GB"/>
        </a:p>
      </dgm:t>
    </dgm:pt>
    <dgm:pt modelId="{EDFE1937-0F39-482B-AF07-1BF16B2C1218}" type="parTrans" cxnId="{684DF169-0DEE-4E68-AB05-26489C8321CB}">
      <dgm:prSet/>
      <dgm:spPr/>
      <dgm:t>
        <a:bodyPr/>
        <a:lstStyle/>
        <a:p>
          <a:endParaRPr lang="en-GB"/>
        </a:p>
      </dgm:t>
    </dgm:pt>
    <dgm:pt modelId="{FFEC00C1-B157-4819-BA3E-9BE5F8CC9929}" type="sibTrans" cxnId="{684DF169-0DEE-4E68-AB05-26489C8321CB}">
      <dgm:prSet/>
      <dgm:spPr/>
      <dgm:t>
        <a:bodyPr/>
        <a:lstStyle/>
        <a:p>
          <a:endParaRPr lang="en-GB"/>
        </a:p>
      </dgm:t>
    </dgm:pt>
    <dgm:pt modelId="{E7903E4E-1F10-4965-BC87-0807F1727BA8}">
      <dgm:prSet phldrT="[Текст]" phldr="1"/>
      <dgm:spPr/>
      <dgm:t>
        <a:bodyPr/>
        <a:lstStyle/>
        <a:p>
          <a:endParaRPr lang="en-GB"/>
        </a:p>
      </dgm:t>
    </dgm:pt>
    <dgm:pt modelId="{553B4543-DB79-4D2B-8A77-803F156B1992}" type="parTrans" cxnId="{4EC9A9BF-2010-4A16-9E37-A0A3E2DB57D3}">
      <dgm:prSet/>
      <dgm:spPr/>
      <dgm:t>
        <a:bodyPr/>
        <a:lstStyle/>
        <a:p>
          <a:endParaRPr lang="en-GB"/>
        </a:p>
      </dgm:t>
    </dgm:pt>
    <dgm:pt modelId="{24F3FB90-BC04-447E-9671-18683C7F3F81}" type="sibTrans" cxnId="{4EC9A9BF-2010-4A16-9E37-A0A3E2DB57D3}">
      <dgm:prSet/>
      <dgm:spPr/>
      <dgm:t>
        <a:bodyPr/>
        <a:lstStyle/>
        <a:p>
          <a:endParaRPr lang="en-GB"/>
        </a:p>
      </dgm:t>
    </dgm:pt>
    <dgm:pt modelId="{1F9D3AFF-6FD9-4BAA-8F3B-7B3F7199F2A4}">
      <dgm:prSet phldrT="[Текст]" phldr="1"/>
      <dgm:spPr/>
      <dgm:t>
        <a:bodyPr/>
        <a:lstStyle/>
        <a:p>
          <a:endParaRPr lang="en-GB"/>
        </a:p>
      </dgm:t>
    </dgm:pt>
    <dgm:pt modelId="{B0FD50BE-23A2-473C-8FFD-FB0A0FB5A153}" type="parTrans" cxnId="{E2E3FC5E-998D-4E50-A123-5070CB7BFD8D}">
      <dgm:prSet/>
      <dgm:spPr/>
      <dgm:t>
        <a:bodyPr/>
        <a:lstStyle/>
        <a:p>
          <a:endParaRPr lang="en-GB"/>
        </a:p>
      </dgm:t>
    </dgm:pt>
    <dgm:pt modelId="{00DAE7F9-D66A-4F07-B86D-C92D13EEC5F7}" type="sibTrans" cxnId="{E2E3FC5E-998D-4E50-A123-5070CB7BFD8D}">
      <dgm:prSet/>
      <dgm:spPr/>
      <dgm:t>
        <a:bodyPr/>
        <a:lstStyle/>
        <a:p>
          <a:endParaRPr lang="en-GB"/>
        </a:p>
      </dgm:t>
    </dgm:pt>
    <dgm:pt modelId="{0BCF4C5C-B162-475F-AEA2-28A75932D80B}">
      <dgm:prSet phldrT="[Текст]" phldr="1"/>
      <dgm:spPr/>
      <dgm:t>
        <a:bodyPr/>
        <a:lstStyle/>
        <a:p>
          <a:endParaRPr lang="en-GB"/>
        </a:p>
      </dgm:t>
    </dgm:pt>
    <dgm:pt modelId="{2E060E1D-A8D9-4B31-908C-D38285C1D6D5}" type="parTrans" cxnId="{C5AD3990-937F-464F-891C-341EE8620A3D}">
      <dgm:prSet/>
      <dgm:spPr/>
      <dgm:t>
        <a:bodyPr/>
        <a:lstStyle/>
        <a:p>
          <a:endParaRPr lang="en-GB"/>
        </a:p>
      </dgm:t>
    </dgm:pt>
    <dgm:pt modelId="{3FB1BEB4-9932-410D-A1F0-B66D7D277DFA}" type="sibTrans" cxnId="{C5AD3990-937F-464F-891C-341EE8620A3D}">
      <dgm:prSet/>
      <dgm:spPr/>
      <dgm:t>
        <a:bodyPr/>
        <a:lstStyle/>
        <a:p>
          <a:endParaRPr lang="en-GB"/>
        </a:p>
      </dgm:t>
    </dgm:pt>
    <dgm:pt modelId="{C0B7D523-E83E-4591-BD5D-83743431D9A9}">
      <dgm:prSet phldrT="[Текст]" phldr="1"/>
      <dgm:spPr/>
      <dgm:t>
        <a:bodyPr/>
        <a:lstStyle/>
        <a:p>
          <a:endParaRPr lang="en-GB"/>
        </a:p>
      </dgm:t>
    </dgm:pt>
    <dgm:pt modelId="{B1DA2F66-C072-4D52-B104-E82C5BDDFEDC}" type="parTrans" cxnId="{DB6B0E86-FA0A-4EF7-B320-CDCEB1B8FBF0}">
      <dgm:prSet/>
      <dgm:spPr/>
      <dgm:t>
        <a:bodyPr/>
        <a:lstStyle/>
        <a:p>
          <a:endParaRPr lang="en-GB"/>
        </a:p>
      </dgm:t>
    </dgm:pt>
    <dgm:pt modelId="{80C8A09D-188F-40E1-988F-F40EE1BACEC5}" type="sibTrans" cxnId="{DB6B0E86-FA0A-4EF7-B320-CDCEB1B8FBF0}">
      <dgm:prSet/>
      <dgm:spPr/>
      <dgm:t>
        <a:bodyPr/>
        <a:lstStyle/>
        <a:p>
          <a:endParaRPr lang="en-GB"/>
        </a:p>
      </dgm:t>
    </dgm:pt>
    <dgm:pt modelId="{EF46174D-0DB5-4349-A36A-75AB9E5094A4}" type="pres">
      <dgm:prSet presAssocID="{19F34EB9-0795-4888-A453-9CADB762E707}" presName="Name0" presStyleCnt="0">
        <dgm:presLayoutVars>
          <dgm:dir/>
          <dgm:resizeHandles val="exact"/>
        </dgm:presLayoutVars>
      </dgm:prSet>
      <dgm:spPr/>
    </dgm:pt>
    <dgm:pt modelId="{26F9BDC5-AE70-452E-B2AB-E91E63D31B3E}" type="pres">
      <dgm:prSet presAssocID="{56AE1B3F-259B-4BC7-890D-CBFC0878C5D6}" presName="parTxOnly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4B4841-0CC3-47FB-A5EC-ECE2DCEB9DEE}" type="pres">
      <dgm:prSet presAssocID="{82883898-A27B-445C-9FF2-0B8A73523EC5}" presName="parSpace" presStyleCnt="0"/>
      <dgm:spPr/>
    </dgm:pt>
    <dgm:pt modelId="{8C6C3C4F-4D53-4BCD-9A32-306344FFB83B}" type="pres">
      <dgm:prSet presAssocID="{64FE0552-ABA3-492D-A090-6D46252C257E}" presName="parTxOnly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9F397F-3BDA-4F67-B82E-A594693BECD7}" type="pres">
      <dgm:prSet presAssocID="{FFEC00C1-B157-4819-BA3E-9BE5F8CC9929}" presName="parSpace" presStyleCnt="0"/>
      <dgm:spPr/>
    </dgm:pt>
    <dgm:pt modelId="{569E7331-F057-4BD4-99CB-D3A6DDC7BB32}" type="pres">
      <dgm:prSet presAssocID="{E7903E4E-1F10-4965-BC87-0807F1727BA8}" presName="parTxOnly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012622-CE79-45BF-8622-F948045B7698}" type="pres">
      <dgm:prSet presAssocID="{24F3FB90-BC04-447E-9671-18683C7F3F81}" presName="parSpace" presStyleCnt="0"/>
      <dgm:spPr/>
    </dgm:pt>
    <dgm:pt modelId="{75AABF5D-D5AC-403A-94B4-F7B0EE8989FC}" type="pres">
      <dgm:prSet presAssocID="{1F9D3AFF-6FD9-4BAA-8F3B-7B3F7199F2A4}" presName="parTxOnly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9EEA75-262C-4788-A754-37DD16596902}" type="pres">
      <dgm:prSet presAssocID="{00DAE7F9-D66A-4F07-B86D-C92D13EEC5F7}" presName="parSpace" presStyleCnt="0"/>
      <dgm:spPr/>
    </dgm:pt>
    <dgm:pt modelId="{94D17322-9D18-412F-A04B-183552E47264}" type="pres">
      <dgm:prSet presAssocID="{0BCF4C5C-B162-475F-AEA2-28A75932D80B}" presName="parTxOnly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938101-6249-4E75-905D-E69CAA79B306}" type="pres">
      <dgm:prSet presAssocID="{3FB1BEB4-9932-410D-A1F0-B66D7D277DFA}" presName="parSpace" presStyleCnt="0"/>
      <dgm:spPr/>
    </dgm:pt>
    <dgm:pt modelId="{941970A5-2E39-4292-B56E-63E168E787BD}" type="pres">
      <dgm:prSet presAssocID="{C0B7D523-E83E-4591-BD5D-83743431D9A9}" presName="parTxOnly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84DF169-0DEE-4E68-AB05-26489C8321CB}" srcId="{19F34EB9-0795-4888-A453-9CADB762E707}" destId="{64FE0552-ABA3-492D-A090-6D46252C257E}" srcOrd="1" destOrd="0" parTransId="{EDFE1937-0F39-482B-AF07-1BF16B2C1218}" sibTransId="{FFEC00C1-B157-4819-BA3E-9BE5F8CC9929}"/>
    <dgm:cxn modelId="{C051DE1A-DE0D-4E0A-A72B-5E551E054DB5}" type="presOf" srcId="{19F34EB9-0795-4888-A453-9CADB762E707}" destId="{EF46174D-0DB5-4349-A36A-75AB9E5094A4}" srcOrd="0" destOrd="0" presId="urn:microsoft.com/office/officeart/2005/8/layout/hChevron3"/>
    <dgm:cxn modelId="{C5AD3990-937F-464F-891C-341EE8620A3D}" srcId="{19F34EB9-0795-4888-A453-9CADB762E707}" destId="{0BCF4C5C-B162-475F-AEA2-28A75932D80B}" srcOrd="4" destOrd="0" parTransId="{2E060E1D-A8D9-4B31-908C-D38285C1D6D5}" sibTransId="{3FB1BEB4-9932-410D-A1F0-B66D7D277DFA}"/>
    <dgm:cxn modelId="{8F6F3079-31ED-4D91-B921-25297A4F49ED}" type="presOf" srcId="{1F9D3AFF-6FD9-4BAA-8F3B-7B3F7199F2A4}" destId="{75AABF5D-D5AC-403A-94B4-F7B0EE8989FC}" srcOrd="0" destOrd="0" presId="urn:microsoft.com/office/officeart/2005/8/layout/hChevron3"/>
    <dgm:cxn modelId="{61B5E3B1-0928-41A7-B0D5-34622FC6A53D}" type="presOf" srcId="{E7903E4E-1F10-4965-BC87-0807F1727BA8}" destId="{569E7331-F057-4BD4-99CB-D3A6DDC7BB32}" srcOrd="0" destOrd="0" presId="urn:microsoft.com/office/officeart/2005/8/layout/hChevron3"/>
    <dgm:cxn modelId="{AA185D06-2AAD-452F-AC87-6DA9C0DC1AB9}" type="presOf" srcId="{0BCF4C5C-B162-475F-AEA2-28A75932D80B}" destId="{94D17322-9D18-412F-A04B-183552E47264}" srcOrd="0" destOrd="0" presId="urn:microsoft.com/office/officeart/2005/8/layout/hChevron3"/>
    <dgm:cxn modelId="{D896F963-B372-4F88-9AE8-E5439D589E75}" srcId="{19F34EB9-0795-4888-A453-9CADB762E707}" destId="{56AE1B3F-259B-4BC7-890D-CBFC0878C5D6}" srcOrd="0" destOrd="0" parTransId="{4689CCC4-4217-442C-A7B0-D325267C35B2}" sibTransId="{82883898-A27B-445C-9FF2-0B8A73523EC5}"/>
    <dgm:cxn modelId="{9C730C3C-B472-4623-A3A4-1A14C3A28CCC}" type="presOf" srcId="{C0B7D523-E83E-4591-BD5D-83743431D9A9}" destId="{941970A5-2E39-4292-B56E-63E168E787BD}" srcOrd="0" destOrd="0" presId="urn:microsoft.com/office/officeart/2005/8/layout/hChevron3"/>
    <dgm:cxn modelId="{E2E3FC5E-998D-4E50-A123-5070CB7BFD8D}" srcId="{19F34EB9-0795-4888-A453-9CADB762E707}" destId="{1F9D3AFF-6FD9-4BAA-8F3B-7B3F7199F2A4}" srcOrd="3" destOrd="0" parTransId="{B0FD50BE-23A2-473C-8FFD-FB0A0FB5A153}" sibTransId="{00DAE7F9-D66A-4F07-B86D-C92D13EEC5F7}"/>
    <dgm:cxn modelId="{BF3F5B17-5F97-48A9-AA69-EB0816CC9BD4}" type="presOf" srcId="{64FE0552-ABA3-492D-A090-6D46252C257E}" destId="{8C6C3C4F-4D53-4BCD-9A32-306344FFB83B}" srcOrd="0" destOrd="0" presId="urn:microsoft.com/office/officeart/2005/8/layout/hChevron3"/>
    <dgm:cxn modelId="{DB6B0E86-FA0A-4EF7-B320-CDCEB1B8FBF0}" srcId="{19F34EB9-0795-4888-A453-9CADB762E707}" destId="{C0B7D523-E83E-4591-BD5D-83743431D9A9}" srcOrd="5" destOrd="0" parTransId="{B1DA2F66-C072-4D52-B104-E82C5BDDFEDC}" sibTransId="{80C8A09D-188F-40E1-988F-F40EE1BACEC5}"/>
    <dgm:cxn modelId="{E320753C-03C8-4402-9401-3B5241760797}" type="presOf" srcId="{56AE1B3F-259B-4BC7-890D-CBFC0878C5D6}" destId="{26F9BDC5-AE70-452E-B2AB-E91E63D31B3E}" srcOrd="0" destOrd="0" presId="urn:microsoft.com/office/officeart/2005/8/layout/hChevron3"/>
    <dgm:cxn modelId="{4EC9A9BF-2010-4A16-9E37-A0A3E2DB57D3}" srcId="{19F34EB9-0795-4888-A453-9CADB762E707}" destId="{E7903E4E-1F10-4965-BC87-0807F1727BA8}" srcOrd="2" destOrd="0" parTransId="{553B4543-DB79-4D2B-8A77-803F156B1992}" sibTransId="{24F3FB90-BC04-447E-9671-18683C7F3F81}"/>
    <dgm:cxn modelId="{74A1F803-8A77-4CFF-A013-FF35B0BB1C1D}" type="presParOf" srcId="{EF46174D-0DB5-4349-A36A-75AB9E5094A4}" destId="{26F9BDC5-AE70-452E-B2AB-E91E63D31B3E}" srcOrd="0" destOrd="0" presId="urn:microsoft.com/office/officeart/2005/8/layout/hChevron3"/>
    <dgm:cxn modelId="{067BA695-9CC6-4D88-A630-B49EA99E738C}" type="presParOf" srcId="{EF46174D-0DB5-4349-A36A-75AB9E5094A4}" destId="{AB4B4841-0CC3-47FB-A5EC-ECE2DCEB9DEE}" srcOrd="1" destOrd="0" presId="urn:microsoft.com/office/officeart/2005/8/layout/hChevron3"/>
    <dgm:cxn modelId="{A0B4F6F2-6392-40DE-BC0D-8952CD9393F2}" type="presParOf" srcId="{EF46174D-0DB5-4349-A36A-75AB9E5094A4}" destId="{8C6C3C4F-4D53-4BCD-9A32-306344FFB83B}" srcOrd="2" destOrd="0" presId="urn:microsoft.com/office/officeart/2005/8/layout/hChevron3"/>
    <dgm:cxn modelId="{1E368283-4BFD-442A-8206-D125086DF50C}" type="presParOf" srcId="{EF46174D-0DB5-4349-A36A-75AB9E5094A4}" destId="{249F397F-3BDA-4F67-B82E-A594693BECD7}" srcOrd="3" destOrd="0" presId="urn:microsoft.com/office/officeart/2005/8/layout/hChevron3"/>
    <dgm:cxn modelId="{C5406311-6DD5-4D5D-8646-FAB09FCB6E56}" type="presParOf" srcId="{EF46174D-0DB5-4349-A36A-75AB9E5094A4}" destId="{569E7331-F057-4BD4-99CB-D3A6DDC7BB32}" srcOrd="4" destOrd="0" presId="urn:microsoft.com/office/officeart/2005/8/layout/hChevron3"/>
    <dgm:cxn modelId="{D88C70C6-E0B7-4239-9898-3700E37D11B5}" type="presParOf" srcId="{EF46174D-0DB5-4349-A36A-75AB9E5094A4}" destId="{9E012622-CE79-45BF-8622-F948045B7698}" srcOrd="5" destOrd="0" presId="urn:microsoft.com/office/officeart/2005/8/layout/hChevron3"/>
    <dgm:cxn modelId="{4D788233-7977-43FB-A502-034E647A3572}" type="presParOf" srcId="{EF46174D-0DB5-4349-A36A-75AB9E5094A4}" destId="{75AABF5D-D5AC-403A-94B4-F7B0EE8989FC}" srcOrd="6" destOrd="0" presId="urn:microsoft.com/office/officeart/2005/8/layout/hChevron3"/>
    <dgm:cxn modelId="{27884490-E3E6-4C4B-829E-06326B4C58A4}" type="presParOf" srcId="{EF46174D-0DB5-4349-A36A-75AB9E5094A4}" destId="{689EEA75-262C-4788-A754-37DD16596902}" srcOrd="7" destOrd="0" presId="urn:microsoft.com/office/officeart/2005/8/layout/hChevron3"/>
    <dgm:cxn modelId="{9A539035-2C58-4850-88C8-CDA8A98A000B}" type="presParOf" srcId="{EF46174D-0DB5-4349-A36A-75AB9E5094A4}" destId="{94D17322-9D18-412F-A04B-183552E47264}" srcOrd="8" destOrd="0" presId="urn:microsoft.com/office/officeart/2005/8/layout/hChevron3"/>
    <dgm:cxn modelId="{C2A47054-B6EE-429D-ABD1-B90E0C79FC8B}" type="presParOf" srcId="{EF46174D-0DB5-4349-A36A-75AB9E5094A4}" destId="{A5938101-6249-4E75-905D-E69CAA79B306}" srcOrd="9" destOrd="0" presId="urn:microsoft.com/office/officeart/2005/8/layout/hChevron3"/>
    <dgm:cxn modelId="{6D01C22D-9DE4-4F42-B4DF-B8509945A553}" type="presParOf" srcId="{EF46174D-0DB5-4349-A36A-75AB9E5094A4}" destId="{941970A5-2E39-4292-B56E-63E168E787BD}" srcOrd="1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8CE2A5A-A820-4C66-9374-F257B0BF6717}" type="doc">
      <dgm:prSet loTypeId="urn:microsoft.com/office/officeart/2005/8/layout/hList3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en-GB"/>
        </a:p>
      </dgm:t>
    </dgm:pt>
    <dgm:pt modelId="{D257A073-59DE-4A10-B2FE-95EA10BD8610}">
      <dgm:prSet phldrT="[Текст]" custT="1"/>
      <dgm:spPr/>
      <dgm:t>
        <a:bodyPr/>
        <a:lstStyle/>
        <a:p>
          <a:r>
            <a:rPr lang="en-US" sz="2800" b="1" dirty="0" err="1">
              <a:latin typeface="Arial" panose="020B0604020202020204" pitchFamily="34" charset="0"/>
              <a:cs typeface="Arial" panose="020B0604020202020204" pitchFamily="34" charset="0"/>
            </a:rPr>
            <a:t>Tayanch</a:t>
          </a:r>
          <a:r>
            <a:rPr lang="en-US" sz="28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>
              <a:latin typeface="Arial" panose="020B0604020202020204" pitchFamily="34" charset="0"/>
              <a:cs typeface="Arial" panose="020B0604020202020204" pitchFamily="34" charset="0"/>
            </a:rPr>
            <a:t>tushunchalar</a:t>
          </a:r>
          <a:endParaRPr lang="en-GB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DBF19C-E4D0-48B5-896E-EE1353618EB5}" type="parTrans" cxnId="{1EF61755-2467-4977-A467-52F7F724800F}">
      <dgm:prSet/>
      <dgm:spPr/>
      <dgm:t>
        <a:bodyPr/>
        <a:lstStyle/>
        <a:p>
          <a:endParaRPr lang="en-GB"/>
        </a:p>
      </dgm:t>
    </dgm:pt>
    <dgm:pt modelId="{BE787F3C-1D4E-407F-AD93-999194F7CFEF}" type="sibTrans" cxnId="{1EF61755-2467-4977-A467-52F7F724800F}">
      <dgm:prSet/>
      <dgm:spPr/>
      <dgm:t>
        <a:bodyPr/>
        <a:lstStyle/>
        <a:p>
          <a:endParaRPr lang="en-GB"/>
        </a:p>
      </dgm:t>
    </dgm:pt>
    <dgm:pt modelId="{40F2282E-B3D0-45F8-ADFD-3A598418330D}">
      <dgm:prSet phldrT="[Текст]" custT="1"/>
      <dgm:spPr/>
      <dgm:t>
        <a:bodyPr/>
        <a:lstStyle/>
        <a:p>
          <a:pPr algn="just"/>
          <a:r>
            <a:rPr lang="en-US" sz="1800" b="1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Onlayn</a:t>
          </a:r>
          <a:r>
            <a:rPr lang="en-US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1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ta’lim</a:t>
          </a:r>
          <a:r>
            <a:rPr lang="en-US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– Internet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tarmog‘idan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foydalangan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holda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 real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vaqt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rejimida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bilim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olishning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yangi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usuli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Hozirgi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vaqtda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onlayn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bilim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olish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dunyodagi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eng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tez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rivojlangan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ta’lim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texnologiyalaridan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biri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hisoblanadi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GB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C92227-9231-4C21-8B7E-F4F470C2F6AA}" type="parTrans" cxnId="{5E11A2D8-8DBE-4DFA-83FD-FBB277EB2D9B}">
      <dgm:prSet/>
      <dgm:spPr/>
      <dgm:t>
        <a:bodyPr/>
        <a:lstStyle/>
        <a:p>
          <a:endParaRPr lang="en-GB"/>
        </a:p>
      </dgm:t>
    </dgm:pt>
    <dgm:pt modelId="{DE34838A-7B4D-4245-AAF6-F2C696ABB99B}" type="sibTrans" cxnId="{5E11A2D8-8DBE-4DFA-83FD-FBB277EB2D9B}">
      <dgm:prSet/>
      <dgm:spPr/>
      <dgm:t>
        <a:bodyPr/>
        <a:lstStyle/>
        <a:p>
          <a:endParaRPr lang="en-GB"/>
        </a:p>
      </dgm:t>
    </dgm:pt>
    <dgm:pt modelId="{28AA0AA6-D20D-49A1-BBE1-1B8FFE77C3D2}" type="pres">
      <dgm:prSet presAssocID="{98CE2A5A-A820-4C66-9374-F257B0BF6717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A4A8575-1989-435B-A9F9-D59078847639}" type="pres">
      <dgm:prSet presAssocID="{D257A073-59DE-4A10-B2FE-95EA10BD8610}" presName="roof" presStyleLbl="dkBgShp" presStyleIdx="0" presStyleCnt="2" custLinFactNeighborX="-1449"/>
      <dgm:spPr/>
      <dgm:t>
        <a:bodyPr/>
        <a:lstStyle/>
        <a:p>
          <a:endParaRPr lang="ru-RU"/>
        </a:p>
      </dgm:t>
    </dgm:pt>
    <dgm:pt modelId="{929457AF-B5F6-46F6-8ECF-E911FB6CAA04}" type="pres">
      <dgm:prSet presAssocID="{D257A073-59DE-4A10-B2FE-95EA10BD8610}" presName="pillars" presStyleCnt="0"/>
      <dgm:spPr/>
    </dgm:pt>
    <dgm:pt modelId="{EACF5196-633C-4235-BA1E-E5056EE1D5AC}" type="pres">
      <dgm:prSet presAssocID="{D257A073-59DE-4A10-B2FE-95EA10BD8610}" presName="pillar1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C22823-E863-4997-9569-10C0AE4706F8}" type="pres">
      <dgm:prSet presAssocID="{D257A073-59DE-4A10-B2FE-95EA10BD8610}" presName="base" presStyleLbl="dkBgShp" presStyleIdx="1" presStyleCnt="2"/>
      <dgm:spPr/>
    </dgm:pt>
  </dgm:ptLst>
  <dgm:cxnLst>
    <dgm:cxn modelId="{FCA12A2A-3785-4A9A-9E15-184BD6D36A99}" type="presOf" srcId="{D257A073-59DE-4A10-B2FE-95EA10BD8610}" destId="{EA4A8575-1989-435B-A9F9-D59078847639}" srcOrd="0" destOrd="0" presId="urn:microsoft.com/office/officeart/2005/8/layout/hList3"/>
    <dgm:cxn modelId="{51D98935-CF1D-464D-8E9C-2DADAFDC627F}" type="presOf" srcId="{40F2282E-B3D0-45F8-ADFD-3A598418330D}" destId="{EACF5196-633C-4235-BA1E-E5056EE1D5AC}" srcOrd="0" destOrd="0" presId="urn:microsoft.com/office/officeart/2005/8/layout/hList3"/>
    <dgm:cxn modelId="{1315C475-9A5C-4B6E-B0DC-5581E65352E5}" type="presOf" srcId="{98CE2A5A-A820-4C66-9374-F257B0BF6717}" destId="{28AA0AA6-D20D-49A1-BBE1-1B8FFE77C3D2}" srcOrd="0" destOrd="0" presId="urn:microsoft.com/office/officeart/2005/8/layout/hList3"/>
    <dgm:cxn modelId="{5E11A2D8-8DBE-4DFA-83FD-FBB277EB2D9B}" srcId="{D257A073-59DE-4A10-B2FE-95EA10BD8610}" destId="{40F2282E-B3D0-45F8-ADFD-3A598418330D}" srcOrd="0" destOrd="0" parTransId="{E5C92227-9231-4C21-8B7E-F4F470C2F6AA}" sibTransId="{DE34838A-7B4D-4245-AAF6-F2C696ABB99B}"/>
    <dgm:cxn modelId="{1EF61755-2467-4977-A467-52F7F724800F}" srcId="{98CE2A5A-A820-4C66-9374-F257B0BF6717}" destId="{D257A073-59DE-4A10-B2FE-95EA10BD8610}" srcOrd="0" destOrd="0" parTransId="{59DBF19C-E4D0-48B5-896E-EE1353618EB5}" sibTransId="{BE787F3C-1D4E-407F-AD93-999194F7CFEF}"/>
    <dgm:cxn modelId="{09B1B4A5-BC67-4040-89A8-34745A339517}" type="presParOf" srcId="{28AA0AA6-D20D-49A1-BBE1-1B8FFE77C3D2}" destId="{EA4A8575-1989-435B-A9F9-D59078847639}" srcOrd="0" destOrd="0" presId="urn:microsoft.com/office/officeart/2005/8/layout/hList3"/>
    <dgm:cxn modelId="{5982F39B-5A6E-4F48-9C58-FBA5A49BF7DF}" type="presParOf" srcId="{28AA0AA6-D20D-49A1-BBE1-1B8FFE77C3D2}" destId="{929457AF-B5F6-46F6-8ECF-E911FB6CAA04}" srcOrd="1" destOrd="0" presId="urn:microsoft.com/office/officeart/2005/8/layout/hList3"/>
    <dgm:cxn modelId="{1926357F-B085-4880-B8D1-8EF5885B29B9}" type="presParOf" srcId="{929457AF-B5F6-46F6-8ECF-E911FB6CAA04}" destId="{EACF5196-633C-4235-BA1E-E5056EE1D5AC}" srcOrd="0" destOrd="0" presId="urn:microsoft.com/office/officeart/2005/8/layout/hList3"/>
    <dgm:cxn modelId="{DD2E6BC6-1B65-4877-91CD-80F5E01DBD53}" type="presParOf" srcId="{28AA0AA6-D20D-49A1-BBE1-1B8FFE77C3D2}" destId="{31C22823-E863-4997-9569-10C0AE4706F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A2C8E2-7659-4C65-A432-EC1075923997}">
      <dsp:nvSpPr>
        <dsp:cNvPr id="0" name=""/>
        <dsp:cNvSpPr/>
      </dsp:nvSpPr>
      <dsp:spPr>
        <a:xfrm rot="5400000">
          <a:off x="-133820" y="134189"/>
          <a:ext cx="892135" cy="624494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700" kern="1200"/>
        </a:p>
      </dsp:txBody>
      <dsp:txXfrm rot="-5400000">
        <a:off x="1" y="312615"/>
        <a:ext cx="624494" cy="267641"/>
      </dsp:txXfrm>
    </dsp:sp>
    <dsp:sp modelId="{6B5C4FCE-8D76-43EF-83F2-50B9503A7155}">
      <dsp:nvSpPr>
        <dsp:cNvPr id="0" name=""/>
        <dsp:cNvSpPr/>
      </dsp:nvSpPr>
      <dsp:spPr>
        <a:xfrm rot="5400000">
          <a:off x="2456382" y="-1831519"/>
          <a:ext cx="579887" cy="42436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i="0" kern="1200" dirty="0">
              <a:latin typeface="Arial" panose="020B0604020202020204" pitchFamily="34" charset="0"/>
              <a:cs typeface="Arial" panose="020B0604020202020204" pitchFamily="34" charset="0"/>
            </a:rPr>
            <a:t>Bu </a:t>
          </a:r>
          <a:r>
            <a:rPr lang="en-US" sz="1700" i="0" kern="1200" dirty="0" err="1">
              <a:latin typeface="Arial" panose="020B0604020202020204" pitchFamily="34" charset="0"/>
              <a:cs typeface="Arial" panose="020B0604020202020204" pitchFamily="34" charset="0"/>
            </a:rPr>
            <a:t>bobda</a:t>
          </a:r>
          <a:r>
            <a:rPr lang="en-US" sz="1700" i="0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en-GB" sz="17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i="0" kern="1200" dirty="0">
              <a:latin typeface="Arial" panose="020B0604020202020204" pitchFamily="34" charset="0"/>
              <a:cs typeface="Arial" panose="020B0604020202020204" pitchFamily="34" charset="0"/>
            </a:rPr>
            <a:t>MOOC </a:t>
          </a:r>
          <a:r>
            <a:rPr lang="en-US" sz="1700" i="0" kern="1200" dirty="0" err="1">
              <a:latin typeface="Arial" panose="020B0604020202020204" pitchFamily="34" charset="0"/>
              <a:cs typeface="Arial" panose="020B0604020202020204" pitchFamily="34" charset="0"/>
            </a:rPr>
            <a:t>haqida</a:t>
          </a:r>
          <a:r>
            <a:rPr lang="en-US" sz="17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i="0" kern="1200" dirty="0" err="1">
              <a:latin typeface="Arial" panose="020B0604020202020204" pitchFamily="34" charset="0"/>
              <a:cs typeface="Arial" panose="020B0604020202020204" pitchFamily="34" charset="0"/>
            </a:rPr>
            <a:t>tushunchaga</a:t>
          </a:r>
          <a:r>
            <a:rPr lang="en-US" sz="17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i="0" kern="1200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170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bo‘lasiz</a:t>
          </a:r>
          <a:endParaRPr lang="en-GB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624494" y="28677"/>
        <a:ext cx="4215356" cy="523271"/>
      </dsp:txXfrm>
    </dsp:sp>
    <dsp:sp modelId="{E3CFFF0A-CB8E-4A74-A702-45451F2374F8}">
      <dsp:nvSpPr>
        <dsp:cNvPr id="0" name=""/>
        <dsp:cNvSpPr/>
      </dsp:nvSpPr>
      <dsp:spPr>
        <a:xfrm rot="5400000">
          <a:off x="-133820" y="814197"/>
          <a:ext cx="892135" cy="624494"/>
        </a:xfrm>
        <a:prstGeom prst="chevron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700" kern="1200" dirty="0"/>
        </a:p>
      </dsp:txBody>
      <dsp:txXfrm rot="-5400000">
        <a:off x="1" y="992623"/>
        <a:ext cx="624494" cy="267641"/>
      </dsp:txXfrm>
    </dsp:sp>
    <dsp:sp modelId="{5934AD83-E9BD-42D0-8F1E-356EBDC56E3B}">
      <dsp:nvSpPr>
        <dsp:cNvPr id="0" name=""/>
        <dsp:cNvSpPr/>
      </dsp:nvSpPr>
      <dsp:spPr>
        <a:xfrm rot="5400000">
          <a:off x="2456382" y="-1151511"/>
          <a:ext cx="579887" cy="42436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err="1">
              <a:latin typeface="Arial" panose="020B0604020202020204" pitchFamily="34" charset="0"/>
              <a:cs typeface="Arial" panose="020B0604020202020204" pitchFamily="34" charset="0"/>
            </a:rPr>
            <a:t>MOOCning</a:t>
          </a:r>
          <a:r>
            <a:rPr lang="en-US" sz="1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>
              <a:latin typeface="Arial" panose="020B0604020202020204" pitchFamily="34" charset="0"/>
              <a:cs typeface="Arial" panose="020B0604020202020204" pitchFamily="34" charset="0"/>
            </a:rPr>
            <a:t>ishlash</a:t>
          </a:r>
          <a:r>
            <a:rPr lang="en-US" sz="1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>
              <a:latin typeface="Arial" panose="020B0604020202020204" pitchFamily="34" charset="0"/>
              <a:cs typeface="Arial" panose="020B0604020202020204" pitchFamily="34" charset="0"/>
            </a:rPr>
            <a:t>prinsipi</a:t>
          </a:r>
          <a:endParaRPr lang="en-GB" sz="17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err="1">
              <a:latin typeface="Arial" panose="020B0604020202020204" pitchFamily="34" charset="0"/>
              <a:cs typeface="Arial" panose="020B0604020202020204" pitchFamily="34" charset="0"/>
            </a:rPr>
            <a:t>MOOCning</a:t>
          </a:r>
          <a:r>
            <a:rPr lang="en-US" sz="1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>
              <a:latin typeface="Arial" panose="020B0604020202020204" pitchFamily="34" charset="0"/>
              <a:cs typeface="Arial" panose="020B0604020202020204" pitchFamily="34" charset="0"/>
            </a:rPr>
            <a:t>afzalliklari</a:t>
          </a:r>
          <a:r>
            <a:rPr lang="en-US" sz="1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>
              <a:latin typeface="Arial" panose="020B0604020202020204" pitchFamily="34" charset="0"/>
              <a:cs typeface="Arial" panose="020B0604020202020204" pitchFamily="34" charset="0"/>
            </a:rPr>
            <a:t>kamchiliklari</a:t>
          </a:r>
          <a:endParaRPr lang="en-GB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624494" y="708685"/>
        <a:ext cx="4215356" cy="523271"/>
      </dsp:txXfrm>
    </dsp:sp>
    <dsp:sp modelId="{493E5663-A89C-4A17-AD06-78192EF01340}">
      <dsp:nvSpPr>
        <dsp:cNvPr id="0" name=""/>
        <dsp:cNvSpPr/>
      </dsp:nvSpPr>
      <dsp:spPr>
        <a:xfrm rot="5400000">
          <a:off x="-133820" y="1494205"/>
          <a:ext cx="892135" cy="624494"/>
        </a:xfrm>
        <a:prstGeom prst="chevron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700" kern="1200"/>
        </a:p>
      </dsp:txBody>
      <dsp:txXfrm rot="-5400000">
        <a:off x="1" y="1672631"/>
        <a:ext cx="624494" cy="267641"/>
      </dsp:txXfrm>
    </dsp:sp>
    <dsp:sp modelId="{3DAF75A6-5F81-42A0-BA27-AB478D4E724E}">
      <dsp:nvSpPr>
        <dsp:cNvPr id="0" name=""/>
        <dsp:cNvSpPr/>
      </dsp:nvSpPr>
      <dsp:spPr>
        <a:xfrm rot="5400000">
          <a:off x="2456382" y="-471503"/>
          <a:ext cx="579887" cy="42436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err="1">
              <a:latin typeface="Arial" panose="020B0604020202020204" pitchFamily="34" charset="0"/>
              <a:cs typeface="Arial" panose="020B0604020202020204" pitchFamily="34" charset="0"/>
            </a:rPr>
            <a:t>MOOCning</a:t>
          </a:r>
          <a:r>
            <a:rPr lang="en-US" sz="1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>
              <a:latin typeface="Arial" panose="020B0604020202020204" pitchFamily="34" charset="0"/>
              <a:cs typeface="Arial" panose="020B0604020202020204" pitchFamily="34" charset="0"/>
            </a:rPr>
            <a:t>turlari</a:t>
          </a:r>
          <a:r>
            <a:rPr lang="en-US" sz="1700" kern="120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en-GB" sz="17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>
              <a:latin typeface="Arial" panose="020B0604020202020204" pitchFamily="34" charset="0"/>
              <a:cs typeface="Arial" panose="020B0604020202020204" pitchFamily="34" charset="0"/>
            </a:rPr>
            <a:t>MOOC </a:t>
          </a:r>
          <a:r>
            <a:rPr lang="en-US" sz="1700" kern="1200" dirty="0" err="1">
              <a:latin typeface="Arial" panose="020B0604020202020204" pitchFamily="34" charset="0"/>
              <a:cs typeface="Arial" panose="020B0604020202020204" pitchFamily="34" charset="0"/>
            </a:rPr>
            <a:t>platformalari</a:t>
          </a:r>
          <a:r>
            <a:rPr lang="en-US" sz="1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>
              <a:latin typeface="Arial" panose="020B0604020202020204" pitchFamily="34" charset="0"/>
              <a:cs typeface="Arial" panose="020B0604020202020204" pitchFamily="34" charset="0"/>
            </a:rPr>
            <a:t>haqida</a:t>
          </a:r>
          <a:r>
            <a:rPr lang="en-US" sz="1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>
              <a:latin typeface="Arial" panose="020B0604020202020204" pitchFamily="34" charset="0"/>
              <a:cs typeface="Arial" panose="020B0604020202020204" pitchFamily="34" charset="0"/>
            </a:rPr>
            <a:t>bilib</a:t>
          </a:r>
          <a:r>
            <a:rPr lang="en-US" sz="17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>
              <a:latin typeface="Arial" panose="020B0604020202020204" pitchFamily="34" charset="0"/>
              <a:cs typeface="Arial" panose="020B0604020202020204" pitchFamily="34" charset="0"/>
            </a:rPr>
            <a:t>olasiz</a:t>
          </a:r>
          <a:r>
            <a:rPr lang="en-US" sz="1700" kern="1200" dirty="0"/>
            <a:t>.</a:t>
          </a:r>
          <a:endParaRPr lang="en-GB" sz="1700" kern="1200" dirty="0"/>
        </a:p>
      </dsp:txBody>
      <dsp:txXfrm rot="-5400000">
        <a:off x="624494" y="1388693"/>
        <a:ext cx="4215356" cy="5232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F9BDC5-AE70-452E-B2AB-E91E63D31B3E}">
      <dsp:nvSpPr>
        <dsp:cNvPr id="0" name=""/>
        <dsp:cNvSpPr/>
      </dsp:nvSpPr>
      <dsp:spPr>
        <a:xfrm>
          <a:off x="696" y="0"/>
          <a:ext cx="1140181" cy="381000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346" tIns="50673" rIns="25337" bIns="50673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900" kern="1200"/>
        </a:p>
      </dsp:txBody>
      <dsp:txXfrm>
        <a:off x="696" y="0"/>
        <a:ext cx="1044931" cy="381000"/>
      </dsp:txXfrm>
    </dsp:sp>
    <dsp:sp modelId="{8C6C3C4F-4D53-4BCD-9A32-306344FFB83B}">
      <dsp:nvSpPr>
        <dsp:cNvPr id="0" name=""/>
        <dsp:cNvSpPr/>
      </dsp:nvSpPr>
      <dsp:spPr>
        <a:xfrm>
          <a:off x="912841" y="0"/>
          <a:ext cx="1140181" cy="381000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kern="1200"/>
        </a:p>
      </dsp:txBody>
      <dsp:txXfrm>
        <a:off x="1103341" y="0"/>
        <a:ext cx="759181" cy="381000"/>
      </dsp:txXfrm>
    </dsp:sp>
    <dsp:sp modelId="{569E7331-F057-4BD4-99CB-D3A6DDC7BB32}">
      <dsp:nvSpPr>
        <dsp:cNvPr id="0" name=""/>
        <dsp:cNvSpPr/>
      </dsp:nvSpPr>
      <dsp:spPr>
        <a:xfrm>
          <a:off x="1824986" y="0"/>
          <a:ext cx="1140181" cy="381000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kern="1200"/>
        </a:p>
      </dsp:txBody>
      <dsp:txXfrm>
        <a:off x="2015486" y="0"/>
        <a:ext cx="759181" cy="381000"/>
      </dsp:txXfrm>
    </dsp:sp>
    <dsp:sp modelId="{75AABF5D-D5AC-403A-94B4-F7B0EE8989FC}">
      <dsp:nvSpPr>
        <dsp:cNvPr id="0" name=""/>
        <dsp:cNvSpPr/>
      </dsp:nvSpPr>
      <dsp:spPr>
        <a:xfrm>
          <a:off x="2737131" y="0"/>
          <a:ext cx="1140181" cy="381000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kern="1200"/>
        </a:p>
      </dsp:txBody>
      <dsp:txXfrm>
        <a:off x="2927631" y="0"/>
        <a:ext cx="759181" cy="381000"/>
      </dsp:txXfrm>
    </dsp:sp>
    <dsp:sp modelId="{94D17322-9D18-412F-A04B-183552E47264}">
      <dsp:nvSpPr>
        <dsp:cNvPr id="0" name=""/>
        <dsp:cNvSpPr/>
      </dsp:nvSpPr>
      <dsp:spPr>
        <a:xfrm>
          <a:off x="3649277" y="0"/>
          <a:ext cx="1140181" cy="381000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kern="1200"/>
        </a:p>
      </dsp:txBody>
      <dsp:txXfrm>
        <a:off x="3839777" y="0"/>
        <a:ext cx="759181" cy="381000"/>
      </dsp:txXfrm>
    </dsp:sp>
    <dsp:sp modelId="{941970A5-2E39-4292-B56E-63E168E787BD}">
      <dsp:nvSpPr>
        <dsp:cNvPr id="0" name=""/>
        <dsp:cNvSpPr/>
      </dsp:nvSpPr>
      <dsp:spPr>
        <a:xfrm>
          <a:off x="4561422" y="0"/>
          <a:ext cx="1140181" cy="38100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kern="1200"/>
        </a:p>
      </dsp:txBody>
      <dsp:txXfrm>
        <a:off x="4751922" y="0"/>
        <a:ext cx="759181" cy="381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4A8575-1989-435B-A9F9-D59078847639}">
      <dsp:nvSpPr>
        <dsp:cNvPr id="0" name=""/>
        <dsp:cNvSpPr/>
      </dsp:nvSpPr>
      <dsp:spPr>
        <a:xfrm>
          <a:off x="0" y="0"/>
          <a:ext cx="5257800" cy="89154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Arial" panose="020B0604020202020204" pitchFamily="34" charset="0"/>
              <a:cs typeface="Arial" panose="020B0604020202020204" pitchFamily="34" charset="0"/>
            </a:rPr>
            <a:t>Tayanch</a:t>
          </a:r>
          <a:r>
            <a:rPr lang="en-US" sz="28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>
              <a:latin typeface="Arial" panose="020B0604020202020204" pitchFamily="34" charset="0"/>
              <a:cs typeface="Arial" panose="020B0604020202020204" pitchFamily="34" charset="0"/>
            </a:rPr>
            <a:t>tushunchalar</a:t>
          </a:r>
          <a:endParaRPr lang="en-GB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5257800" cy="891540"/>
      </dsp:txXfrm>
    </dsp:sp>
    <dsp:sp modelId="{EACF5196-633C-4235-BA1E-E5056EE1D5AC}">
      <dsp:nvSpPr>
        <dsp:cNvPr id="0" name=""/>
        <dsp:cNvSpPr/>
      </dsp:nvSpPr>
      <dsp:spPr>
        <a:xfrm>
          <a:off x="0" y="891540"/>
          <a:ext cx="5257800" cy="187223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Onlayn</a:t>
          </a:r>
          <a:r>
            <a:rPr lang="en-US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1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ta’lim</a:t>
          </a:r>
          <a:r>
            <a:rPr lang="en-US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– Internet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tarmog‘idan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foydalangan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holda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 real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vaqt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rejimida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bilim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olishning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yangi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usuli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Hozirgi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vaqtda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onlayn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bilim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olish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dunyodagi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eng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tez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rivojlangan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ta’lim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texnologiyalaridan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biri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hisoblanadi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GB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891540"/>
        <a:ext cx="5257800" cy="1872234"/>
      </dsp:txXfrm>
    </dsp:sp>
    <dsp:sp modelId="{31C22823-E863-4997-9569-10C0AE4706F8}">
      <dsp:nvSpPr>
        <dsp:cNvPr id="0" name=""/>
        <dsp:cNvSpPr/>
      </dsp:nvSpPr>
      <dsp:spPr>
        <a:xfrm>
          <a:off x="0" y="2763774"/>
          <a:ext cx="5257800" cy="20802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E10CF-B033-4812-AD78-980F63133465}" type="datetimeFigureOut">
              <a:rPr lang="en-GB" smtClean="0"/>
              <a:pPr/>
              <a:t>08/02/2021</a:t>
            </a:fld>
            <a:endParaRPr lang="en-GB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6829A-CB88-467E-8655-4240A6B4455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704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1A2AD370-A84D-489B-9B12-3F13EFACD04E}"/>
              </a:ext>
            </a:extLst>
          </p:cNvPr>
          <p:cNvSpPr/>
          <p:nvPr/>
        </p:nvSpPr>
        <p:spPr>
          <a:xfrm>
            <a:off x="-1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BCA479FA-01CD-4764-9122-65960CE0B7DE}"/>
              </a:ext>
            </a:extLst>
          </p:cNvPr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AD48F187-A871-4799-B0F4-AFA305E548EF}"/>
              </a:ext>
            </a:extLst>
          </p:cNvPr>
          <p:cNvSpPr/>
          <p:nvPr/>
        </p:nvSpPr>
        <p:spPr>
          <a:xfrm>
            <a:off x="437789" y="2160611"/>
            <a:ext cx="344170" cy="74891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DE6856A3-7B1F-4722-A615-FF4EF14B40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1598" y="249024"/>
            <a:ext cx="4254500" cy="599522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en-US" sz="1900" spc="-5" dirty="0"/>
              <a:t>INFORMATIKA VA AXBOROT TEXNOLOGIYALARI</a:t>
            </a:r>
            <a:endParaRPr lang="en-US" sz="1900" dirty="0"/>
          </a:p>
        </p:txBody>
      </p:sp>
      <p:grpSp>
        <p:nvGrpSpPr>
          <p:cNvPr id="8" name="object 8">
            <a:extLst>
              <a:ext uri="{FF2B5EF4-FFF2-40B4-BE49-F238E27FC236}">
                <a16:creationId xmlns:a16="http://schemas.microsoft.com/office/drawing/2014/main" id="{C2710C8F-3E68-4924-B155-F7B072AA3F3F}"/>
              </a:ext>
            </a:extLst>
          </p:cNvPr>
          <p:cNvGrpSpPr/>
          <p:nvPr/>
        </p:nvGrpSpPr>
        <p:grpSpPr>
          <a:xfrm>
            <a:off x="4635500" y="212867"/>
            <a:ext cx="995327" cy="634365"/>
            <a:chOff x="4686759" y="212867"/>
            <a:chExt cx="634365" cy="634365"/>
          </a:xfrm>
        </p:grpSpPr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17904163-5005-42E8-B2B3-08870DCB607B}"/>
                </a:ext>
              </a:extLst>
            </p:cNvPr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4F1A5587-E489-49BA-BF3C-0B599C337BDF}"/>
                </a:ext>
              </a:extLst>
            </p:cNvPr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>
            <a:extLst>
              <a:ext uri="{FF2B5EF4-FFF2-40B4-BE49-F238E27FC236}">
                <a16:creationId xmlns:a16="http://schemas.microsoft.com/office/drawing/2014/main" id="{AF298A55-6A4A-4284-9B31-3EAFC45AFA77}"/>
              </a:ext>
            </a:extLst>
          </p:cNvPr>
          <p:cNvSpPr txBox="1"/>
          <p:nvPr/>
        </p:nvSpPr>
        <p:spPr>
          <a:xfrm>
            <a:off x="4604636" y="343135"/>
            <a:ext cx="1051560" cy="3238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en-US" sz="2000" b="1" spc="10" dirty="0">
                <a:solidFill>
                  <a:srgbClr val="FFFFFF"/>
                </a:solidFill>
                <a:latin typeface="Arial"/>
                <a:cs typeface="Arial"/>
              </a:rPr>
              <a:t>8</a:t>
            </a:r>
            <a:r>
              <a:rPr lang="ru-RU" sz="2000" b="1" spc="10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000" b="1" spc="5" dirty="0" err="1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lang="en-US" sz="2000" b="1" dirty="0">
              <a:latin typeface="Arial"/>
              <a:cs typeface="Arial"/>
            </a:endParaRPr>
          </a:p>
        </p:txBody>
      </p:sp>
      <p:sp>
        <p:nvSpPr>
          <p:cNvPr id="13" name="object 11">
            <a:extLst>
              <a:ext uri="{FF2B5EF4-FFF2-40B4-BE49-F238E27FC236}">
                <a16:creationId xmlns:a16="http://schemas.microsoft.com/office/drawing/2014/main" id="{DC9A5E04-87F5-4D7A-8352-2E6A0F82503F}"/>
              </a:ext>
            </a:extLst>
          </p:cNvPr>
          <p:cNvSpPr/>
          <p:nvPr/>
        </p:nvSpPr>
        <p:spPr>
          <a:xfrm>
            <a:off x="134973" y="294122"/>
            <a:ext cx="646986" cy="514672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>
            <a:extLst>
              <a:ext uri="{FF2B5EF4-FFF2-40B4-BE49-F238E27FC236}">
                <a16:creationId xmlns:a16="http://schemas.microsoft.com/office/drawing/2014/main" id="{AD615112-7459-4CA7-8C46-AA15F067C4B7}"/>
              </a:ext>
            </a:extLst>
          </p:cNvPr>
          <p:cNvSpPr txBox="1"/>
          <p:nvPr/>
        </p:nvSpPr>
        <p:spPr>
          <a:xfrm>
            <a:off x="1054100" y="1292707"/>
            <a:ext cx="4495800" cy="966931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 algn="just">
              <a:spcAft>
                <a:spcPts val="1200"/>
              </a:spcAft>
            </a:pPr>
            <a:r>
              <a:rPr lang="en-US" sz="2000" b="1" spc="-1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2000" b="1" spc="-10" dirty="0">
                <a:solidFill>
                  <a:srgbClr val="002060"/>
                </a:solidFill>
                <a:latin typeface="Arial"/>
                <a:cs typeface="Arial"/>
              </a:rPr>
              <a:t>: MOOC (MASSIVE OPEN ONLINE COURSES – OMMAVIY OCHIQ ONLAYN KURSLAR) </a:t>
            </a:r>
            <a:r>
              <a:rPr lang="en-US" sz="2000" b="1" spc="-10" dirty="0" err="1">
                <a:solidFill>
                  <a:srgbClr val="002060"/>
                </a:solidFill>
                <a:latin typeface="Arial"/>
                <a:cs typeface="Arial"/>
              </a:rPr>
              <a:t>haqida</a:t>
            </a:r>
            <a:endParaRPr lang="ru-RU" sz="2000" b="1" spc="-10" dirty="0">
              <a:solidFill>
                <a:srgbClr val="00206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2630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3711995D-7325-4E39-B5BF-F57D9928D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172" y="857014"/>
            <a:ext cx="4893589" cy="830997"/>
          </a:xfrm>
        </p:spPr>
        <p:txBody>
          <a:bodyPr/>
          <a:lstStyle/>
          <a:p>
            <a:pPr algn="just"/>
            <a:r>
              <a:rPr lang="en-US" sz="1800" b="1" i="0" dirty="0">
                <a:solidFill>
                  <a:srgbClr val="0070C0"/>
                </a:solidFill>
              </a:rPr>
              <a:t>Massive</a:t>
            </a:r>
            <a:r>
              <a:rPr lang="en-US" sz="1800" i="0" dirty="0"/>
              <a:t> (</a:t>
            </a:r>
            <a:r>
              <a:rPr lang="en-US" sz="1800" i="0" dirty="0" err="1"/>
              <a:t>Ommaviy</a:t>
            </a:r>
            <a:r>
              <a:rPr lang="en-US" sz="1800" i="0" dirty="0"/>
              <a:t>) </a:t>
            </a:r>
            <a:r>
              <a:rPr lang="en-US" sz="1800" i="0" dirty="0" err="1"/>
              <a:t>geografik</a:t>
            </a:r>
            <a:r>
              <a:rPr lang="en-US" sz="1800" i="0" dirty="0"/>
              <a:t> </a:t>
            </a:r>
            <a:r>
              <a:rPr lang="en-US" sz="1800" i="0" dirty="0" err="1"/>
              <a:t>o‘rnidan</a:t>
            </a:r>
            <a:r>
              <a:rPr lang="en-US" sz="1800" i="0" dirty="0"/>
              <a:t> </a:t>
            </a:r>
            <a:r>
              <a:rPr lang="en-US" sz="1800" i="0" dirty="0" err="1"/>
              <a:t>qat’iy</a:t>
            </a:r>
            <a:r>
              <a:rPr lang="en-US" sz="1800" i="0" dirty="0"/>
              <a:t> </a:t>
            </a:r>
            <a:r>
              <a:rPr lang="en-US" sz="1800" i="0" dirty="0" err="1"/>
              <a:t>nazar</a:t>
            </a:r>
            <a:r>
              <a:rPr lang="en-US" sz="1800" i="0" dirty="0"/>
              <a:t>, </a:t>
            </a:r>
            <a:r>
              <a:rPr lang="en-US" sz="1800" i="0" dirty="0" err="1"/>
              <a:t>chegaralanmagan</a:t>
            </a:r>
            <a:r>
              <a:rPr lang="en-US" sz="1800" i="0" dirty="0"/>
              <a:t> </a:t>
            </a:r>
            <a:r>
              <a:rPr lang="en-US" sz="1800" i="0" dirty="0" err="1"/>
              <a:t>holda</a:t>
            </a:r>
            <a:r>
              <a:rPr lang="en-US" sz="1800" i="0" dirty="0"/>
              <a:t> </a:t>
            </a:r>
            <a:r>
              <a:rPr lang="en-US" sz="1800" i="0" dirty="0" err="1"/>
              <a:t>ko‘p</a:t>
            </a:r>
            <a:r>
              <a:rPr lang="en-US" sz="1800" i="0" dirty="0"/>
              <a:t> </a:t>
            </a:r>
            <a:r>
              <a:rPr lang="en-US" sz="1800" i="0" dirty="0" err="1"/>
              <a:t>sonli</a:t>
            </a:r>
            <a:r>
              <a:rPr lang="en-US" sz="1800" i="0" dirty="0"/>
              <a:t> </a:t>
            </a:r>
            <a:r>
              <a:rPr lang="en-US" sz="1800" i="0" dirty="0" err="1"/>
              <a:t>bilim</a:t>
            </a:r>
            <a:r>
              <a:rPr lang="en-US" sz="1800" i="0" dirty="0"/>
              <a:t> </a:t>
            </a:r>
            <a:r>
              <a:rPr lang="en-US" sz="1800" i="0" dirty="0" err="1"/>
              <a:t>oluvchilarni</a:t>
            </a:r>
            <a:r>
              <a:rPr lang="en-US" sz="1800" i="0" dirty="0"/>
              <a:t> </a:t>
            </a:r>
            <a:r>
              <a:rPr lang="en-US" sz="1800" i="0" dirty="0" err="1"/>
              <a:t>ommaviy</a:t>
            </a:r>
            <a:r>
              <a:rPr lang="en-US" sz="1800" i="0" dirty="0"/>
              <a:t> </a:t>
            </a:r>
            <a:r>
              <a:rPr lang="en-US" sz="1800" i="0" dirty="0" err="1"/>
              <a:t>ravishda</a:t>
            </a:r>
            <a:r>
              <a:rPr lang="en-US" sz="1800" i="0" dirty="0"/>
              <a:t> </a:t>
            </a:r>
            <a:r>
              <a:rPr lang="en-US" sz="1800" i="0" dirty="0" err="1"/>
              <a:t>qamrab</a:t>
            </a:r>
            <a:r>
              <a:rPr lang="en-US" sz="1800" i="0" dirty="0"/>
              <a:t> </a:t>
            </a:r>
            <a:r>
              <a:rPr lang="en-US" sz="1800" i="0" dirty="0" err="1"/>
              <a:t>oladi</a:t>
            </a:r>
            <a:r>
              <a:rPr lang="en-US" sz="1800" i="0" dirty="0"/>
              <a:t>.</a:t>
            </a:r>
            <a:endParaRPr lang="en-GB" sz="1800" i="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3A5DB265-0A2D-4077-9284-BDE82C659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48" y="133282"/>
            <a:ext cx="4976021" cy="377001"/>
          </a:xfrm>
        </p:spPr>
        <p:txBody>
          <a:bodyPr/>
          <a:lstStyle/>
          <a:p>
            <a:pPr algn="ctr"/>
            <a:r>
              <a:rPr lang="en-US" dirty="0"/>
              <a:t>Massive (</a:t>
            </a:r>
            <a:r>
              <a:rPr lang="en-US" dirty="0" err="1"/>
              <a:t>Ommaviy</a:t>
            </a:r>
            <a:r>
              <a:rPr lang="en-US" dirty="0"/>
              <a:t>) – Open (</a:t>
            </a:r>
            <a:r>
              <a:rPr lang="en-US" dirty="0" err="1"/>
              <a:t>Ochiq</a:t>
            </a:r>
            <a:r>
              <a:rPr lang="en-US" dirty="0"/>
              <a:t>)</a:t>
            </a:r>
            <a:endParaRPr lang="en-GB" dirty="0"/>
          </a:p>
        </p:txBody>
      </p:sp>
      <p:sp>
        <p:nvSpPr>
          <p:cNvPr id="5" name="object 11">
            <a:extLst>
              <a:ext uri="{FF2B5EF4-FFF2-40B4-BE49-F238E27FC236}">
                <a16:creationId xmlns:a16="http://schemas.microsoft.com/office/drawing/2014/main" id="{70E22F88-4C72-4F4C-990C-0C13A8F77D7F}"/>
              </a:ext>
            </a:extLst>
          </p:cNvPr>
          <p:cNvSpPr/>
          <p:nvPr/>
        </p:nvSpPr>
        <p:spPr>
          <a:xfrm>
            <a:off x="368300" y="94867"/>
            <a:ext cx="434179" cy="377001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Текст 2">
            <a:extLst>
              <a:ext uri="{FF2B5EF4-FFF2-40B4-BE49-F238E27FC236}">
                <a16:creationId xmlns:a16="http://schemas.microsoft.com/office/drawing/2014/main" id="{4A2B350F-5DA0-449F-89E5-F4F38090F121}"/>
              </a:ext>
            </a:extLst>
          </p:cNvPr>
          <p:cNvSpPr txBox="1">
            <a:spLocks/>
          </p:cNvSpPr>
          <p:nvPr/>
        </p:nvSpPr>
        <p:spPr>
          <a:xfrm>
            <a:off x="467171" y="1847614"/>
            <a:ext cx="4893589" cy="984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600" b="1" i="0" kern="0" dirty="0">
                <a:solidFill>
                  <a:srgbClr val="0070C0"/>
                </a:solidFill>
              </a:rPr>
              <a:t>Open</a:t>
            </a:r>
            <a:r>
              <a:rPr lang="en-US" sz="1600" i="0" kern="0" dirty="0"/>
              <a:t> (</a:t>
            </a:r>
            <a:r>
              <a:rPr lang="en-US" sz="1600" i="0" kern="0" dirty="0" err="1"/>
              <a:t>Ochiq</a:t>
            </a:r>
            <a:r>
              <a:rPr lang="en-US" sz="1600" i="0" kern="0" dirty="0"/>
              <a:t>) </a:t>
            </a:r>
            <a:r>
              <a:rPr lang="en-US" sz="1600" i="0" kern="0" dirty="0" err="1"/>
              <a:t>barcha</a:t>
            </a:r>
            <a:r>
              <a:rPr lang="en-US" sz="1600" i="0" kern="0" dirty="0"/>
              <a:t> </a:t>
            </a:r>
            <a:r>
              <a:rPr lang="en-US" sz="1600" i="0" kern="0" dirty="0" err="1"/>
              <a:t>o‘quvchilar</a:t>
            </a:r>
            <a:r>
              <a:rPr lang="en-US" sz="1600" i="0" kern="0" dirty="0"/>
              <a:t> </a:t>
            </a:r>
            <a:r>
              <a:rPr lang="en-US" sz="1600" i="0" kern="0" dirty="0" err="1"/>
              <a:t>uchun</a:t>
            </a:r>
            <a:r>
              <a:rPr lang="en-US" sz="1600" i="0" kern="0" dirty="0"/>
              <a:t> </a:t>
            </a:r>
            <a:r>
              <a:rPr lang="en-US" sz="1600" i="0" kern="0" dirty="0" err="1"/>
              <a:t>bepul</a:t>
            </a:r>
            <a:r>
              <a:rPr lang="en-US" sz="1600" i="0" kern="0" dirty="0"/>
              <a:t> </a:t>
            </a:r>
            <a:r>
              <a:rPr lang="en-US" sz="1600" i="0" kern="0" dirty="0" err="1"/>
              <a:t>va</a:t>
            </a:r>
            <a:r>
              <a:rPr lang="en-US" sz="1600" i="0" kern="0" dirty="0"/>
              <a:t> </a:t>
            </a:r>
            <a:r>
              <a:rPr lang="en-US" sz="1600" i="0" kern="0" dirty="0" err="1"/>
              <a:t>ochiq</a:t>
            </a:r>
            <a:r>
              <a:rPr lang="en-US" sz="1600" i="0" kern="0" dirty="0"/>
              <a:t> </a:t>
            </a:r>
            <a:r>
              <a:rPr lang="en-US" sz="1600" i="0" kern="0" dirty="0" err="1"/>
              <a:t>ta’lim</a:t>
            </a:r>
            <a:r>
              <a:rPr lang="en-US" sz="1600" i="0" kern="0" dirty="0"/>
              <a:t>. </a:t>
            </a:r>
            <a:r>
              <a:rPr lang="en-US" sz="1600" i="0" kern="0" dirty="0" err="1"/>
              <a:t>Ochiqlikning</a:t>
            </a:r>
            <a:r>
              <a:rPr lang="en-US" sz="1600" i="0" kern="0" dirty="0"/>
              <a:t> </a:t>
            </a:r>
            <a:r>
              <a:rPr lang="en-US" sz="1600" i="0" kern="0" dirty="0" err="1"/>
              <a:t>asosiy</a:t>
            </a:r>
            <a:r>
              <a:rPr lang="en-US" sz="1600" i="0" kern="0" dirty="0"/>
              <a:t> </a:t>
            </a:r>
            <a:r>
              <a:rPr lang="en-US" sz="1600" i="0" kern="0" dirty="0" err="1" smtClean="0"/>
              <a:t>jihatlari</a:t>
            </a:r>
            <a:r>
              <a:rPr lang="en-US" sz="1600" i="0" kern="0" dirty="0" smtClean="0"/>
              <a:t> </a:t>
            </a:r>
            <a:r>
              <a:rPr lang="en-US" sz="1600" i="0" kern="0" dirty="0"/>
              <a:t>– </a:t>
            </a:r>
            <a:r>
              <a:rPr lang="en-US" sz="1600" i="0" kern="0" dirty="0" err="1"/>
              <a:t>kurs</a:t>
            </a:r>
            <a:r>
              <a:rPr lang="en-US" sz="1600" i="0" kern="0" dirty="0"/>
              <a:t> </a:t>
            </a:r>
            <a:r>
              <a:rPr lang="en-US" sz="1600" i="0" kern="0" dirty="0" err="1"/>
              <a:t>uchun</a:t>
            </a:r>
            <a:r>
              <a:rPr lang="en-US" sz="1600" i="0" kern="0" dirty="0"/>
              <a:t> </a:t>
            </a:r>
            <a:r>
              <a:rPr lang="en-US" sz="1600" i="0" kern="0" dirty="0" err="1"/>
              <a:t>bepul</a:t>
            </a:r>
            <a:r>
              <a:rPr lang="en-US" sz="1600" i="0" kern="0" dirty="0"/>
              <a:t> </a:t>
            </a:r>
            <a:r>
              <a:rPr lang="en-US" sz="1600" i="0" kern="0" dirty="0" err="1"/>
              <a:t>ro‘yhatdan</a:t>
            </a:r>
            <a:r>
              <a:rPr lang="en-US" sz="1600" i="0" kern="0" dirty="0"/>
              <a:t> </a:t>
            </a:r>
            <a:r>
              <a:rPr lang="en-US" sz="1600" i="0" kern="0" dirty="0" err="1"/>
              <a:t>o‘tish</a:t>
            </a:r>
            <a:r>
              <a:rPr lang="en-US" sz="1600" i="0" kern="0" dirty="0"/>
              <a:t> </a:t>
            </a:r>
            <a:r>
              <a:rPr lang="en-US" sz="1600" i="0" kern="0" dirty="0" err="1"/>
              <a:t>hamda</a:t>
            </a:r>
            <a:r>
              <a:rPr lang="en-US" sz="1600" i="0" kern="0" dirty="0"/>
              <a:t> </a:t>
            </a:r>
            <a:r>
              <a:rPr lang="en-US" sz="1600" i="0" kern="0" dirty="0" err="1"/>
              <a:t>ta’lim</a:t>
            </a:r>
            <a:r>
              <a:rPr lang="en-US" sz="1600" i="0" kern="0" dirty="0"/>
              <a:t> </a:t>
            </a:r>
            <a:r>
              <a:rPr lang="en-US" sz="1600" i="0" kern="0" dirty="0" err="1"/>
              <a:t>natijalariga</a:t>
            </a:r>
            <a:r>
              <a:rPr lang="en-US" sz="1600" i="0" kern="0" dirty="0"/>
              <a:t> </a:t>
            </a:r>
            <a:r>
              <a:rPr lang="en-US" sz="1600" i="0" kern="0" dirty="0" err="1"/>
              <a:t>erishishning</a:t>
            </a:r>
            <a:r>
              <a:rPr lang="en-US" sz="1600" i="0" kern="0" dirty="0"/>
              <a:t> </a:t>
            </a:r>
            <a:r>
              <a:rPr lang="en-US" sz="1600" i="0" kern="0" dirty="0" err="1"/>
              <a:t>bepul</a:t>
            </a:r>
            <a:r>
              <a:rPr lang="en-US" sz="1600" i="0" kern="0" dirty="0"/>
              <a:t> </a:t>
            </a:r>
            <a:r>
              <a:rPr lang="en-US" sz="1600" i="0" kern="0" dirty="0" err="1"/>
              <a:t>imkoniyatlari</a:t>
            </a:r>
            <a:r>
              <a:rPr lang="en-US" sz="1600" i="0" kern="0" dirty="0"/>
              <a:t>.</a:t>
            </a:r>
            <a:endParaRPr lang="en-GB" sz="1600" i="0" kern="0" dirty="0"/>
          </a:p>
        </p:txBody>
      </p:sp>
    </p:spTree>
    <p:extLst>
      <p:ext uri="{BB962C8B-B14F-4D97-AF65-F5344CB8AC3E}">
        <p14:creationId xmlns:p14="http://schemas.microsoft.com/office/powerpoint/2010/main" val="2656513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2">
            <a:extLst>
              <a:ext uri="{FF2B5EF4-FFF2-40B4-BE49-F238E27FC236}">
                <a16:creationId xmlns:a16="http://schemas.microsoft.com/office/drawing/2014/main" id="{39E9ABB2-ACEF-44D8-820D-E970DDE817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5858" y="875539"/>
            <a:ext cx="5082728" cy="830997"/>
          </a:xfrm>
        </p:spPr>
        <p:txBody>
          <a:bodyPr/>
          <a:lstStyle/>
          <a:p>
            <a:pPr algn="just"/>
            <a:r>
              <a:rPr lang="en-US" sz="1800" b="1" i="0" dirty="0">
                <a:solidFill>
                  <a:srgbClr val="0070C0"/>
                </a:solidFill>
              </a:rPr>
              <a:t>Online</a:t>
            </a:r>
            <a:r>
              <a:rPr lang="en-US" sz="1800" i="0" dirty="0">
                <a:solidFill>
                  <a:srgbClr val="0070C0"/>
                </a:solidFill>
              </a:rPr>
              <a:t> (</a:t>
            </a:r>
            <a:r>
              <a:rPr lang="en-US" sz="1800" i="0" dirty="0" err="1">
                <a:solidFill>
                  <a:srgbClr val="0070C0"/>
                </a:solidFill>
              </a:rPr>
              <a:t>Onlayn</a:t>
            </a:r>
            <a:r>
              <a:rPr lang="en-US" sz="1800" i="0" dirty="0">
                <a:solidFill>
                  <a:srgbClr val="0070C0"/>
                </a:solidFill>
              </a:rPr>
              <a:t>) </a:t>
            </a:r>
            <a:r>
              <a:rPr lang="en-US" sz="1800" i="0" dirty="0" err="1"/>
              <a:t>masofaviy</a:t>
            </a:r>
            <a:r>
              <a:rPr lang="en-US" sz="1800" i="0" dirty="0"/>
              <a:t> </a:t>
            </a:r>
            <a:r>
              <a:rPr lang="en-US" sz="1800" i="0" dirty="0" err="1"/>
              <a:t>ta’lim</a:t>
            </a:r>
            <a:r>
              <a:rPr lang="en-US" sz="1800" i="0" dirty="0"/>
              <a:t> </a:t>
            </a:r>
            <a:r>
              <a:rPr lang="en-US" sz="1800" i="0" dirty="0" err="1"/>
              <a:t>onlayn</a:t>
            </a:r>
            <a:r>
              <a:rPr lang="en-US" sz="1800" i="0" dirty="0"/>
              <a:t> </a:t>
            </a:r>
            <a:r>
              <a:rPr lang="en-US" sz="1800" i="0" dirty="0" err="1"/>
              <a:t>aloqa</a:t>
            </a:r>
            <a:r>
              <a:rPr lang="en-US" sz="1800" i="0" dirty="0"/>
              <a:t> </a:t>
            </a:r>
            <a:r>
              <a:rPr lang="en-US" sz="1800" i="0" dirty="0" err="1"/>
              <a:t>vositalari</a:t>
            </a:r>
            <a:r>
              <a:rPr lang="en-US" sz="1800" i="0" dirty="0"/>
              <a:t> </a:t>
            </a:r>
            <a:r>
              <a:rPr lang="en-US" sz="1800" i="0" dirty="0" err="1"/>
              <a:t>yordamida</a:t>
            </a:r>
            <a:r>
              <a:rPr lang="en-US" sz="1800" i="0" dirty="0"/>
              <a:t> </a:t>
            </a:r>
            <a:r>
              <a:rPr lang="en-US" sz="1800" i="0" dirty="0" err="1"/>
              <a:t>olib</a:t>
            </a:r>
            <a:r>
              <a:rPr lang="en-US" sz="1800" i="0" dirty="0"/>
              <a:t> </a:t>
            </a:r>
            <a:r>
              <a:rPr lang="en-US" sz="1800" i="0" dirty="0" err="1"/>
              <a:t>boriladi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barcha</a:t>
            </a:r>
            <a:r>
              <a:rPr lang="en-US" sz="1800" i="0" dirty="0"/>
              <a:t> </a:t>
            </a:r>
            <a:r>
              <a:rPr lang="en-US" sz="1800" i="0" dirty="0" err="1"/>
              <a:t>materiallar</a:t>
            </a:r>
            <a:r>
              <a:rPr lang="en-US" sz="1800" i="0" dirty="0"/>
              <a:t> </a:t>
            </a:r>
            <a:r>
              <a:rPr lang="en-US" sz="1800" i="0" dirty="0" err="1"/>
              <a:t>elektron</a:t>
            </a:r>
            <a:r>
              <a:rPr lang="en-US" sz="1800" i="0" dirty="0"/>
              <a:t> </a:t>
            </a:r>
            <a:r>
              <a:rPr lang="en-US" sz="1800" i="0" dirty="0" err="1"/>
              <a:t>shaklda</a:t>
            </a:r>
            <a:r>
              <a:rPr lang="en-US" sz="1800" i="0" dirty="0"/>
              <a:t> </a:t>
            </a:r>
            <a:r>
              <a:rPr lang="en-US" sz="1800" i="0" dirty="0" err="1"/>
              <a:t>taqdim</a:t>
            </a:r>
            <a:r>
              <a:rPr lang="en-US" sz="1800" i="0" dirty="0"/>
              <a:t> </a:t>
            </a:r>
            <a:r>
              <a:rPr lang="en-US" sz="1800" i="0" dirty="0" err="1"/>
              <a:t>etiladi</a:t>
            </a:r>
            <a:r>
              <a:rPr lang="en-US" sz="1800" i="0" dirty="0"/>
              <a:t>. </a:t>
            </a:r>
            <a:endParaRPr lang="en-GB" sz="1800" i="0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EBA214EA-435E-4576-9B1E-DD71F5062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48" y="133282"/>
            <a:ext cx="4976021" cy="315471"/>
          </a:xfrm>
        </p:spPr>
        <p:txBody>
          <a:bodyPr/>
          <a:lstStyle/>
          <a:p>
            <a:pPr algn="ctr"/>
            <a:r>
              <a:rPr lang="en-US" dirty="0"/>
              <a:t>Online (</a:t>
            </a:r>
            <a:r>
              <a:rPr lang="en-US" dirty="0" err="1"/>
              <a:t>Onlayn</a:t>
            </a:r>
            <a:r>
              <a:rPr lang="en-US" dirty="0"/>
              <a:t>) – Course (</a:t>
            </a:r>
            <a:r>
              <a:rPr lang="en-US" dirty="0" err="1"/>
              <a:t>Kurs</a:t>
            </a:r>
            <a:r>
              <a:rPr lang="en-US" dirty="0"/>
              <a:t>)</a:t>
            </a:r>
            <a:endParaRPr lang="en-GB" dirty="0"/>
          </a:p>
        </p:txBody>
      </p:sp>
      <p:sp>
        <p:nvSpPr>
          <p:cNvPr id="6" name="object 11">
            <a:extLst>
              <a:ext uri="{FF2B5EF4-FFF2-40B4-BE49-F238E27FC236}">
                <a16:creationId xmlns:a16="http://schemas.microsoft.com/office/drawing/2014/main" id="{B09AE565-573E-4B9F-AA00-260C8C04AF1F}"/>
              </a:ext>
            </a:extLst>
          </p:cNvPr>
          <p:cNvSpPr/>
          <p:nvPr/>
        </p:nvSpPr>
        <p:spPr>
          <a:xfrm>
            <a:off x="368300" y="94867"/>
            <a:ext cx="434179" cy="377001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id="{2F2E41B3-716A-4B1D-B6BB-4B2A12714F1B}"/>
              </a:ext>
            </a:extLst>
          </p:cNvPr>
          <p:cNvSpPr txBox="1">
            <a:spLocks/>
          </p:cNvSpPr>
          <p:nvPr/>
        </p:nvSpPr>
        <p:spPr>
          <a:xfrm>
            <a:off x="375857" y="1774880"/>
            <a:ext cx="5082729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800" b="1" i="0" dirty="0">
                <a:solidFill>
                  <a:srgbClr val="0070C0"/>
                </a:solidFill>
              </a:rPr>
              <a:t>Course </a:t>
            </a:r>
            <a:r>
              <a:rPr lang="en-US" sz="1800" i="0" dirty="0">
                <a:solidFill>
                  <a:srgbClr val="0070C0"/>
                </a:solidFill>
              </a:rPr>
              <a:t>(</a:t>
            </a:r>
            <a:r>
              <a:rPr lang="en-US" sz="1800" i="0" dirty="0" err="1">
                <a:solidFill>
                  <a:srgbClr val="0070C0"/>
                </a:solidFill>
              </a:rPr>
              <a:t>Kurs</a:t>
            </a:r>
            <a:r>
              <a:rPr lang="en-US" sz="1800" i="0" dirty="0">
                <a:solidFill>
                  <a:srgbClr val="0070C0"/>
                </a:solidFill>
              </a:rPr>
              <a:t>) </a:t>
            </a:r>
            <a:r>
              <a:rPr lang="en-US" sz="1800" i="0" kern="0" dirty="0" err="1"/>
              <a:t>umumiy</a:t>
            </a:r>
            <a:r>
              <a:rPr lang="en-US" sz="1800" i="0" kern="0" dirty="0"/>
              <a:t> </a:t>
            </a:r>
            <a:r>
              <a:rPr lang="en-US" sz="1800" i="0" kern="0" dirty="0" err="1"/>
              <a:t>qoidalar</a:t>
            </a:r>
            <a:r>
              <a:rPr lang="en-US" sz="1800" i="0" kern="0" dirty="0"/>
              <a:t>, </a:t>
            </a:r>
            <a:r>
              <a:rPr lang="en-US" sz="1800" i="0" kern="0" dirty="0" err="1"/>
              <a:t>vaqt</a:t>
            </a:r>
            <a:r>
              <a:rPr lang="en-US" sz="1800" i="0" kern="0" dirty="0"/>
              <a:t> </a:t>
            </a:r>
            <a:r>
              <a:rPr lang="en-US" sz="1800" i="0" kern="0" dirty="0" err="1"/>
              <a:t>cheklovlari</a:t>
            </a:r>
            <a:r>
              <a:rPr lang="en-US" sz="1800" i="0" kern="0" dirty="0"/>
              <a:t> </a:t>
            </a:r>
            <a:r>
              <a:rPr lang="en-US" sz="1800" i="0" kern="0" dirty="0" err="1"/>
              <a:t>va</a:t>
            </a:r>
            <a:r>
              <a:rPr lang="en-US" sz="1800" i="0" kern="0" dirty="0"/>
              <a:t> </a:t>
            </a:r>
            <a:r>
              <a:rPr lang="en-US" sz="1800" i="0" kern="0" dirty="0" err="1"/>
              <a:t>belgilangan</a:t>
            </a:r>
            <a:r>
              <a:rPr lang="en-US" sz="1800" i="0" kern="0" dirty="0"/>
              <a:t> </a:t>
            </a:r>
            <a:r>
              <a:rPr lang="en-US" sz="1800" i="0" kern="0" dirty="0" err="1"/>
              <a:t>maqsad</a:t>
            </a:r>
            <a:r>
              <a:rPr lang="en-US" sz="1800" i="0" kern="0" dirty="0"/>
              <a:t> </a:t>
            </a:r>
            <a:r>
              <a:rPr lang="en-US" sz="1800" i="0" kern="0" dirty="0" err="1"/>
              <a:t>asosida</a:t>
            </a:r>
            <a:r>
              <a:rPr lang="en-US" sz="1800" i="0" kern="0" dirty="0"/>
              <a:t> </a:t>
            </a:r>
            <a:r>
              <a:rPr lang="en-US" sz="1800" i="0" kern="0" dirty="0" err="1"/>
              <a:t>tashkil</a:t>
            </a:r>
            <a:r>
              <a:rPr lang="en-US" sz="1800" i="0" kern="0" dirty="0"/>
              <a:t> </a:t>
            </a:r>
            <a:r>
              <a:rPr lang="en-US" sz="1800" i="0" kern="0" dirty="0" err="1"/>
              <a:t>etilgan</a:t>
            </a:r>
            <a:r>
              <a:rPr lang="en-US" sz="1800" i="0" kern="0" dirty="0"/>
              <a:t> </a:t>
            </a:r>
            <a:r>
              <a:rPr lang="en-US" sz="1800" i="0" kern="0" dirty="0" err="1"/>
              <a:t>bo‘lib</a:t>
            </a:r>
            <a:r>
              <a:rPr lang="en-US" sz="1800" i="0" kern="0" dirty="0"/>
              <a:t>, </a:t>
            </a:r>
            <a:r>
              <a:rPr lang="en-US" sz="1800" i="0" kern="0" dirty="0" err="1"/>
              <a:t>uning</a:t>
            </a:r>
            <a:r>
              <a:rPr lang="en-US" sz="1800" i="0" kern="0" dirty="0"/>
              <a:t> </a:t>
            </a:r>
            <a:r>
              <a:rPr lang="en-US" sz="1800" i="0" kern="0" dirty="0" err="1"/>
              <a:t>tarkibidagi</a:t>
            </a:r>
            <a:r>
              <a:rPr lang="en-US" sz="1800" i="0" kern="0" dirty="0"/>
              <a:t> </a:t>
            </a:r>
            <a:r>
              <a:rPr lang="en-US" sz="1800" i="0" kern="0" dirty="0" err="1"/>
              <a:t>materiallar</a:t>
            </a:r>
            <a:r>
              <a:rPr lang="en-US" sz="1800" i="0" kern="0" dirty="0"/>
              <a:t> </a:t>
            </a:r>
            <a:r>
              <a:rPr lang="en-US" sz="1800" i="0" kern="0" dirty="0" err="1"/>
              <a:t>tizimlashtirilgan</a:t>
            </a:r>
            <a:r>
              <a:rPr lang="en-US" sz="1800" i="0" kern="0" dirty="0"/>
              <a:t> </a:t>
            </a:r>
            <a:r>
              <a:rPr lang="en-US" sz="1800" i="0" kern="0" dirty="0" err="1"/>
              <a:t>hamda</a:t>
            </a:r>
            <a:r>
              <a:rPr lang="en-US" sz="1800" i="0" kern="0" dirty="0"/>
              <a:t> </a:t>
            </a:r>
            <a:r>
              <a:rPr lang="en-US" sz="1800" i="0" kern="0" dirty="0" err="1"/>
              <a:t>tartibga</a:t>
            </a:r>
            <a:r>
              <a:rPr lang="en-US" sz="1800" i="0" kern="0" dirty="0"/>
              <a:t> </a:t>
            </a:r>
            <a:r>
              <a:rPr lang="en-US" sz="1800" i="0" kern="0" dirty="0" err="1"/>
              <a:t>solingan</a:t>
            </a:r>
            <a:r>
              <a:rPr lang="en-US" sz="1800" i="0" kern="0" dirty="0"/>
              <a:t> </a:t>
            </a:r>
            <a:r>
              <a:rPr lang="en-US" sz="1800" i="0" kern="0" dirty="0" err="1"/>
              <a:t>holda</a:t>
            </a:r>
            <a:r>
              <a:rPr lang="en-US" sz="1800" i="0" kern="0" dirty="0"/>
              <a:t> </a:t>
            </a:r>
            <a:r>
              <a:rPr lang="en-US" sz="1800" i="0" kern="0" dirty="0" err="1"/>
              <a:t>taqdim</a:t>
            </a:r>
            <a:r>
              <a:rPr lang="en-US" sz="1800" i="0" kern="0" dirty="0"/>
              <a:t> </a:t>
            </a:r>
            <a:r>
              <a:rPr lang="en-US" sz="1800" i="0" kern="0" dirty="0" err="1"/>
              <a:t>etiladi</a:t>
            </a:r>
            <a:r>
              <a:rPr lang="en-US" sz="1800" i="0" kern="0" dirty="0"/>
              <a:t>.</a:t>
            </a:r>
            <a:endParaRPr lang="en-GB" sz="1800" i="0" kern="0" dirty="0"/>
          </a:p>
        </p:txBody>
      </p:sp>
    </p:spTree>
    <p:extLst>
      <p:ext uri="{BB962C8B-B14F-4D97-AF65-F5344CB8AC3E}">
        <p14:creationId xmlns:p14="http://schemas.microsoft.com/office/powerpoint/2010/main" val="2981475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5AD154-2A49-46A9-8DFB-6482C3B64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17538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MOOCning</a:t>
            </a:r>
            <a:r>
              <a:rPr lang="en-US" dirty="0"/>
              <a:t> </a:t>
            </a:r>
            <a:r>
              <a:rPr lang="en-US" dirty="0" err="1"/>
              <a:t>afzalliklari</a:t>
            </a:r>
            <a:endParaRPr lang="en-GB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FEC2A27-DD7E-4A7E-82A5-AB80BCDD44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6500" y="555625"/>
            <a:ext cx="662153" cy="685800"/>
          </a:xfrm>
          <a:prstGeom prst="rect">
            <a:avLst/>
          </a:prstGeom>
        </p:spPr>
      </p:pic>
      <p:sp>
        <p:nvSpPr>
          <p:cNvPr id="3" name="Текст 2">
            <a:extLst>
              <a:ext uri="{FF2B5EF4-FFF2-40B4-BE49-F238E27FC236}">
                <a16:creationId xmlns:a16="http://schemas.microsoft.com/office/drawing/2014/main" id="{A17AAD2F-3E2D-4BDA-A442-6C342D230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5520" y="784225"/>
            <a:ext cx="4654780" cy="2215991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sz="1800" dirty="0" err="1">
                <a:solidFill>
                  <a:srgbClr val="0070C0"/>
                </a:solidFill>
              </a:rPr>
              <a:t>Bepul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onlayn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ta’lim</a:t>
            </a:r>
            <a:r>
              <a:rPr lang="en-US" sz="1800" dirty="0">
                <a:solidFill>
                  <a:srgbClr val="0070C0"/>
                </a:solidFill>
              </a:rPr>
              <a:t>. </a:t>
            </a:r>
            <a:r>
              <a:rPr lang="en-US" sz="1800" i="0" dirty="0"/>
              <a:t>MOOC </a:t>
            </a:r>
            <a:r>
              <a:rPr lang="en-US" sz="1800" i="0" dirty="0" err="1"/>
              <a:t>tarkibidagi</a:t>
            </a:r>
            <a:r>
              <a:rPr lang="en-US" sz="1800" i="0" dirty="0"/>
              <a:t> “</a:t>
            </a:r>
            <a:r>
              <a:rPr lang="en-US" sz="1800" i="0" dirty="0" err="1"/>
              <a:t>ochiq</a:t>
            </a:r>
            <a:r>
              <a:rPr lang="en-US" sz="1800" i="0" dirty="0"/>
              <a:t>” </a:t>
            </a:r>
            <a:r>
              <a:rPr lang="en-US" sz="1800" i="0" dirty="0" err="1"/>
              <a:t>atamasi</a:t>
            </a:r>
            <a:r>
              <a:rPr lang="en-US" sz="1800" i="0" dirty="0"/>
              <a:t> </a:t>
            </a:r>
            <a:r>
              <a:rPr lang="en-US" sz="1800" i="0" dirty="0" err="1"/>
              <a:t>bepul</a:t>
            </a:r>
            <a:r>
              <a:rPr lang="en-US" sz="1800" i="0" dirty="0"/>
              <a:t> </a:t>
            </a:r>
            <a:r>
              <a:rPr lang="en-US" sz="1800" i="0" dirty="0" err="1"/>
              <a:t>yoki</a:t>
            </a:r>
            <a:r>
              <a:rPr lang="en-US" sz="1800" i="0" dirty="0"/>
              <a:t> </a:t>
            </a:r>
            <a:r>
              <a:rPr lang="en-US" sz="1800" i="0" dirty="0" err="1"/>
              <a:t>shartli</a:t>
            </a:r>
            <a:r>
              <a:rPr lang="en-US" sz="1800" i="0" dirty="0"/>
              <a:t> </a:t>
            </a:r>
            <a:r>
              <a:rPr lang="en-US" sz="1800" i="0" dirty="0" err="1"/>
              <a:t>bepul</a:t>
            </a:r>
            <a:r>
              <a:rPr lang="en-US" sz="1800" i="0" dirty="0"/>
              <a:t> </a:t>
            </a:r>
            <a:r>
              <a:rPr lang="en-US" sz="1800" i="0" dirty="0" err="1"/>
              <a:t>degan</a:t>
            </a:r>
            <a:r>
              <a:rPr lang="en-US" sz="1800" i="0" dirty="0"/>
              <a:t> </a:t>
            </a:r>
            <a:r>
              <a:rPr lang="en-US" sz="1800" i="0" dirty="0" err="1"/>
              <a:t>ma’noni</a:t>
            </a:r>
            <a:r>
              <a:rPr lang="en-US" sz="1800" i="0" dirty="0"/>
              <a:t> </a:t>
            </a:r>
            <a:r>
              <a:rPr lang="en-US" sz="1800" i="0" dirty="0" err="1"/>
              <a:t>anglatadi</a:t>
            </a:r>
            <a:r>
              <a:rPr lang="en-US" sz="1800" i="0" dirty="0"/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sz="1800" dirty="0" err="1">
                <a:solidFill>
                  <a:srgbClr val="0070C0"/>
                </a:solidFill>
              </a:rPr>
              <a:t>Zamonaviy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mataxasislar</a:t>
            </a:r>
            <a:r>
              <a:rPr lang="en-US" sz="1800" dirty="0">
                <a:solidFill>
                  <a:srgbClr val="0070C0"/>
                </a:solidFill>
              </a:rPr>
              <a:t>. </a:t>
            </a:r>
            <a:r>
              <a:rPr lang="en-US" sz="1800" i="0" dirty="0" err="1"/>
              <a:t>Onlayn</a:t>
            </a:r>
            <a:r>
              <a:rPr lang="en-US" sz="1800" i="0" dirty="0"/>
              <a:t> </a:t>
            </a:r>
            <a:r>
              <a:rPr lang="en-US" sz="1800" i="0" dirty="0" err="1"/>
              <a:t>rejimda</a:t>
            </a:r>
            <a:r>
              <a:rPr lang="en-US" sz="1800" i="0" dirty="0"/>
              <a:t> </a:t>
            </a:r>
            <a:r>
              <a:rPr lang="en-US" sz="1800" i="0" dirty="0" err="1"/>
              <a:t>tashkil</a:t>
            </a:r>
            <a:r>
              <a:rPr lang="en-US" sz="1800" i="0" dirty="0"/>
              <a:t> </a:t>
            </a:r>
            <a:r>
              <a:rPr lang="en-US" sz="1800" i="0" dirty="0" err="1"/>
              <a:t>etgan</a:t>
            </a:r>
            <a:r>
              <a:rPr lang="en-US" sz="1800" i="0" dirty="0"/>
              <a:t> </a:t>
            </a:r>
            <a:r>
              <a:rPr lang="en-US" sz="1800" i="0" dirty="0" err="1"/>
              <a:t>kurslar</a:t>
            </a:r>
            <a:r>
              <a:rPr lang="en-US" sz="1800" i="0" dirty="0"/>
              <a:t> </a:t>
            </a:r>
            <a:r>
              <a:rPr lang="en-US" sz="1800" i="0" dirty="0" err="1"/>
              <a:t>esa</a:t>
            </a:r>
            <a:r>
              <a:rPr lang="en-US" sz="1800" i="0" dirty="0"/>
              <a:t> </a:t>
            </a:r>
            <a:r>
              <a:rPr lang="en-US" sz="1800" i="0" dirty="0" err="1"/>
              <a:t>aynan</a:t>
            </a:r>
            <a:r>
              <a:rPr lang="en-US" sz="1800" i="0" dirty="0"/>
              <a:t> </a:t>
            </a:r>
            <a:r>
              <a:rPr lang="en-US" sz="1800" i="0" dirty="0" err="1"/>
              <a:t>bugungi</a:t>
            </a:r>
            <a:r>
              <a:rPr lang="en-US" sz="1800" i="0" dirty="0"/>
              <a:t> </a:t>
            </a:r>
            <a:r>
              <a:rPr lang="en-US" sz="1800" i="0" dirty="0" err="1"/>
              <a:t>kun</a:t>
            </a:r>
            <a:r>
              <a:rPr lang="en-US" sz="1800" i="0" dirty="0"/>
              <a:t> </a:t>
            </a:r>
            <a:r>
              <a:rPr lang="en-US" sz="1800" i="0" dirty="0" err="1"/>
              <a:t>talabiga</a:t>
            </a:r>
            <a:r>
              <a:rPr lang="en-US" sz="1800" i="0" dirty="0"/>
              <a:t> </a:t>
            </a:r>
            <a:r>
              <a:rPr lang="en-US" sz="1800" i="0" dirty="0" err="1"/>
              <a:t>javob</a:t>
            </a:r>
            <a:r>
              <a:rPr lang="en-US" sz="1800" i="0" dirty="0"/>
              <a:t> </a:t>
            </a:r>
            <a:r>
              <a:rPr lang="en-US" sz="1800" i="0" dirty="0" err="1"/>
              <a:t>beruvchi</a:t>
            </a:r>
            <a:r>
              <a:rPr lang="en-US" sz="1800" i="0" dirty="0"/>
              <a:t> </a:t>
            </a:r>
            <a:r>
              <a:rPr lang="en-US" sz="1800" i="0" dirty="0" err="1"/>
              <a:t>mutaxasisni</a:t>
            </a:r>
            <a:r>
              <a:rPr lang="en-US" sz="1800" i="0" dirty="0"/>
              <a:t> </a:t>
            </a:r>
            <a:r>
              <a:rPr lang="en-US" sz="1800" i="0" dirty="0" err="1"/>
              <a:t>tayyorlash</a:t>
            </a:r>
            <a:r>
              <a:rPr lang="en-US" sz="1800" i="0" dirty="0"/>
              <a:t> </a:t>
            </a:r>
            <a:r>
              <a:rPr lang="en-US" sz="1800" i="0" dirty="0" err="1"/>
              <a:t>uchun</a:t>
            </a:r>
            <a:r>
              <a:rPr lang="en-US" sz="1800" i="0" dirty="0"/>
              <a:t> </a:t>
            </a:r>
            <a:r>
              <a:rPr lang="en-US" sz="1800" i="0" dirty="0" err="1"/>
              <a:t>o‘z</a:t>
            </a:r>
            <a:r>
              <a:rPr lang="en-US" sz="1800" i="0" dirty="0"/>
              <a:t> </a:t>
            </a:r>
            <a:r>
              <a:rPr lang="en-US" sz="1800" i="0" dirty="0" err="1"/>
              <a:t>o‘quv</a:t>
            </a:r>
            <a:r>
              <a:rPr lang="en-US" sz="1800" i="0" dirty="0"/>
              <a:t> </a:t>
            </a:r>
            <a:r>
              <a:rPr lang="en-US" sz="1800" i="0" dirty="0" err="1"/>
              <a:t>dasturlarini</a:t>
            </a:r>
            <a:r>
              <a:rPr lang="en-US" sz="1800" i="0" dirty="0"/>
              <a:t> </a:t>
            </a:r>
            <a:r>
              <a:rPr lang="en-US" sz="1800" i="0" dirty="0" err="1"/>
              <a:t>taqdim</a:t>
            </a:r>
            <a:r>
              <a:rPr lang="en-US" sz="1800" i="0" dirty="0"/>
              <a:t> </a:t>
            </a:r>
            <a:r>
              <a:rPr lang="en-US" sz="1800" i="0" dirty="0" err="1"/>
              <a:t>etmoqda</a:t>
            </a:r>
            <a:r>
              <a:rPr lang="en-US" sz="1800" i="0" dirty="0"/>
              <a:t>.</a:t>
            </a:r>
            <a:endParaRPr lang="en-GB" sz="1800" i="0" dirty="0"/>
          </a:p>
        </p:txBody>
      </p:sp>
    </p:spTree>
    <p:extLst>
      <p:ext uri="{BB962C8B-B14F-4D97-AF65-F5344CB8AC3E}">
        <p14:creationId xmlns:p14="http://schemas.microsoft.com/office/powerpoint/2010/main" val="22478709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EF3DB065-8881-47AB-BEE2-CE4971AE3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4811" y="640173"/>
            <a:ext cx="5258261" cy="2492990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sz="1800" dirty="0" err="1">
                <a:solidFill>
                  <a:srgbClr val="0070C0"/>
                </a:solidFill>
              </a:rPr>
              <a:t>Dunyoning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eng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yaxshi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o‘qituvchilari</a:t>
            </a:r>
            <a:r>
              <a:rPr lang="en-US" sz="1800" dirty="0">
                <a:solidFill>
                  <a:srgbClr val="0070C0"/>
                </a:solidFill>
              </a:rPr>
              <a:t>. </a:t>
            </a:r>
            <a:r>
              <a:rPr lang="en-US" sz="1800" i="0" dirty="0" err="1"/>
              <a:t>Onlayn</a:t>
            </a:r>
            <a:r>
              <a:rPr lang="en-US" sz="1800" i="0" dirty="0"/>
              <a:t> </a:t>
            </a:r>
          </a:p>
          <a:p>
            <a:pPr algn="just"/>
            <a:r>
              <a:rPr lang="en-US" sz="1800" i="0" dirty="0" err="1"/>
              <a:t>ta’lim</a:t>
            </a:r>
            <a:r>
              <a:rPr lang="en-US" sz="1800" i="0" dirty="0"/>
              <a:t> </a:t>
            </a:r>
            <a:r>
              <a:rPr lang="en-US" sz="1800" i="0" dirty="0" err="1"/>
              <a:t>dunyoning</a:t>
            </a:r>
            <a:r>
              <a:rPr lang="en-US" sz="1800" i="0" dirty="0"/>
              <a:t> </a:t>
            </a:r>
            <a:r>
              <a:rPr lang="en-US" sz="1800" i="0" dirty="0" err="1"/>
              <a:t>eng</a:t>
            </a:r>
            <a:r>
              <a:rPr lang="en-US" sz="1800" i="0" dirty="0"/>
              <a:t> </a:t>
            </a:r>
            <a:r>
              <a:rPr lang="en-US" sz="1800" i="0" dirty="0" err="1"/>
              <a:t>nufuzli</a:t>
            </a:r>
            <a:r>
              <a:rPr lang="en-US" sz="1800" i="0" dirty="0"/>
              <a:t> </a:t>
            </a:r>
            <a:r>
              <a:rPr lang="en-US" sz="1800" i="0" dirty="0" err="1"/>
              <a:t>universitetlarining</a:t>
            </a:r>
            <a:endParaRPr lang="en-US" sz="1800" i="0" dirty="0"/>
          </a:p>
          <a:p>
            <a:pPr algn="just"/>
            <a:r>
              <a:rPr lang="en-US" sz="1800" i="0" dirty="0" err="1"/>
              <a:t>yuqori</a:t>
            </a:r>
            <a:r>
              <a:rPr lang="en-US" sz="1800" i="0" dirty="0"/>
              <a:t> </a:t>
            </a:r>
            <a:r>
              <a:rPr lang="en-US" sz="1800" i="0" dirty="0" err="1"/>
              <a:t>malakali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tajribali</a:t>
            </a:r>
            <a:r>
              <a:rPr lang="en-US" sz="1800" i="0" dirty="0"/>
              <a:t> </a:t>
            </a:r>
            <a:r>
              <a:rPr lang="en-US" sz="1800" i="0" dirty="0" err="1"/>
              <a:t>o‘qituvchilari</a:t>
            </a:r>
            <a:r>
              <a:rPr lang="en-US" sz="1800" i="0" dirty="0"/>
              <a:t> </a:t>
            </a:r>
            <a:r>
              <a:rPr lang="en-US" sz="1800" i="0" dirty="0" err="1"/>
              <a:t>tomonidan</a:t>
            </a:r>
            <a:r>
              <a:rPr lang="en-US" sz="1800" i="0" dirty="0"/>
              <a:t> </a:t>
            </a:r>
            <a:r>
              <a:rPr lang="en-US" sz="1800" i="0" dirty="0" err="1"/>
              <a:t>olib</a:t>
            </a:r>
            <a:r>
              <a:rPr lang="en-US" sz="1800" i="0" dirty="0"/>
              <a:t> </a:t>
            </a:r>
            <a:r>
              <a:rPr lang="en-US" sz="1800" i="0" dirty="0" err="1"/>
              <a:t>boriladi</a:t>
            </a:r>
            <a:r>
              <a:rPr lang="en-US" sz="1800" i="0" dirty="0"/>
              <a:t>. Har </a:t>
            </a:r>
            <a:r>
              <a:rPr lang="en-US" sz="1800" i="0" dirty="0" err="1"/>
              <a:t>bir</a:t>
            </a:r>
            <a:r>
              <a:rPr lang="en-US" sz="1800" i="0" dirty="0"/>
              <a:t> </a:t>
            </a:r>
            <a:r>
              <a:rPr lang="en-US" sz="1800" i="0" dirty="0" err="1"/>
              <a:t>o‘quvchi</a:t>
            </a:r>
            <a:r>
              <a:rPr lang="en-US" sz="1800" i="0" dirty="0"/>
              <a:t> </a:t>
            </a:r>
            <a:r>
              <a:rPr lang="en-US" sz="1800" i="0" dirty="0" err="1"/>
              <a:t>o‘qituvchisi</a:t>
            </a:r>
            <a:r>
              <a:rPr lang="en-US" sz="1800" i="0" dirty="0"/>
              <a:t> </a:t>
            </a:r>
            <a:r>
              <a:rPr lang="en-US" sz="1800" i="0" dirty="0" err="1"/>
              <a:t>bilan</a:t>
            </a:r>
            <a:r>
              <a:rPr lang="en-US" sz="1800" i="0" dirty="0"/>
              <a:t> </a:t>
            </a:r>
            <a:r>
              <a:rPr lang="en-US" sz="1800" i="0" dirty="0" err="1"/>
              <a:t>shaxsan</a:t>
            </a:r>
            <a:r>
              <a:rPr lang="en-US" sz="1800" i="0" dirty="0"/>
              <a:t> </a:t>
            </a:r>
            <a:r>
              <a:rPr lang="en-US" sz="1800" i="0" dirty="0" err="1"/>
              <a:t>onlayn</a:t>
            </a:r>
            <a:r>
              <a:rPr lang="en-US" sz="1800" i="0" dirty="0"/>
              <a:t> </a:t>
            </a:r>
            <a:r>
              <a:rPr lang="en-US" sz="1800" i="0" dirty="0" err="1"/>
              <a:t>suhbatlashish</a:t>
            </a:r>
            <a:r>
              <a:rPr lang="en-US" sz="1800" i="0" dirty="0"/>
              <a:t> </a:t>
            </a:r>
            <a:r>
              <a:rPr lang="en-US" sz="1800" i="0" dirty="0" err="1"/>
              <a:t>imkoniyatiga</a:t>
            </a:r>
            <a:r>
              <a:rPr lang="en-US" sz="1800" i="0" dirty="0"/>
              <a:t> </a:t>
            </a:r>
            <a:r>
              <a:rPr lang="en-US" sz="1800" i="0" dirty="0" err="1"/>
              <a:t>ega</a:t>
            </a:r>
            <a:r>
              <a:rPr lang="en-US" sz="1800" i="0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sz="1800" dirty="0" err="1">
                <a:solidFill>
                  <a:srgbClr val="0070C0"/>
                </a:solidFill>
              </a:rPr>
              <a:t>Materiallarni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tizimli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taqdim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etish</a:t>
            </a:r>
            <a:r>
              <a:rPr lang="en-US" sz="1800" dirty="0">
                <a:solidFill>
                  <a:srgbClr val="0070C0"/>
                </a:solidFill>
              </a:rPr>
              <a:t>. </a:t>
            </a:r>
            <a:r>
              <a:rPr lang="en-US" sz="1800" i="0" dirty="0" err="1"/>
              <a:t>Zamonaviy</a:t>
            </a:r>
            <a:r>
              <a:rPr lang="en-US" sz="1800" i="0" dirty="0"/>
              <a:t> </a:t>
            </a:r>
            <a:r>
              <a:rPr lang="en-US" sz="1800" i="0" dirty="0" err="1"/>
              <a:t>taxnika</a:t>
            </a:r>
            <a:r>
              <a:rPr lang="en-US" sz="1800" i="0" dirty="0"/>
              <a:t> </a:t>
            </a:r>
            <a:r>
              <a:rPr lang="en-US" sz="1800" i="0" dirty="0" err="1"/>
              <a:t>vositalari</a:t>
            </a:r>
            <a:r>
              <a:rPr lang="en-US" sz="1800" i="0" dirty="0"/>
              <a:t> </a:t>
            </a:r>
            <a:r>
              <a:rPr lang="en-US" sz="1800" i="0" dirty="0" err="1"/>
              <a:t>yordamida</a:t>
            </a:r>
            <a:r>
              <a:rPr lang="en-US" sz="1800" i="0" dirty="0"/>
              <a:t> </a:t>
            </a:r>
            <a:r>
              <a:rPr lang="en-US" sz="1800" i="0" dirty="0" err="1"/>
              <a:t>materiallar</a:t>
            </a:r>
            <a:r>
              <a:rPr lang="en-US" sz="1800" i="0" dirty="0"/>
              <a:t> </a:t>
            </a:r>
            <a:r>
              <a:rPr lang="en-US" sz="1800" i="0" dirty="0" err="1"/>
              <a:t>optimallashtiriladi</a:t>
            </a:r>
            <a:r>
              <a:rPr lang="en-US" sz="1800" i="0" dirty="0"/>
              <a:t>. </a:t>
            </a:r>
            <a:r>
              <a:rPr lang="en-US" sz="1800" i="0" dirty="0" err="1"/>
              <a:t>Hamda</a:t>
            </a:r>
            <a:r>
              <a:rPr lang="en-US" sz="1800" i="0" dirty="0"/>
              <a:t> </a:t>
            </a:r>
            <a:r>
              <a:rPr lang="en-US" sz="1800" i="0" dirty="0" err="1"/>
              <a:t>oson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qulay</a:t>
            </a:r>
            <a:r>
              <a:rPr lang="en-US" sz="1800" i="0" dirty="0"/>
              <a:t> </a:t>
            </a:r>
            <a:r>
              <a:rPr lang="en-US" sz="1800" i="0" dirty="0" err="1"/>
              <a:t>shaklda</a:t>
            </a:r>
            <a:r>
              <a:rPr lang="en-US" sz="1800" i="0" dirty="0"/>
              <a:t> </a:t>
            </a:r>
            <a:r>
              <a:rPr lang="en-US" sz="1800" i="0" dirty="0" err="1"/>
              <a:t>taqdim</a:t>
            </a:r>
            <a:r>
              <a:rPr lang="en-US" sz="1800" i="0" dirty="0"/>
              <a:t> </a:t>
            </a:r>
            <a:r>
              <a:rPr lang="en-US" sz="1800" i="0" dirty="0" err="1"/>
              <a:t>etiladi</a:t>
            </a:r>
            <a:r>
              <a:rPr lang="en-US" sz="1800" i="0" dirty="0"/>
              <a:t>.</a:t>
            </a:r>
            <a:endParaRPr lang="en-GB" sz="1800" i="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4FFD709-EDFB-4474-81F6-28CD08ECB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17538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MOOCning</a:t>
            </a:r>
            <a:r>
              <a:rPr lang="en-US" dirty="0"/>
              <a:t> </a:t>
            </a:r>
            <a:r>
              <a:rPr lang="en-US" dirty="0" err="1"/>
              <a:t>afzalliklari</a:t>
            </a:r>
            <a:endParaRPr lang="en-GB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4AC0F86-EDD7-4B78-9072-8A46308EC2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6500" y="555625"/>
            <a:ext cx="662153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3362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7DCDB08-76B0-4A3F-B2EA-D782958F6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7722" y="654920"/>
            <a:ext cx="5310353" cy="2215991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sz="1600" dirty="0" err="1">
                <a:solidFill>
                  <a:srgbClr val="0070C0"/>
                </a:solidFill>
              </a:rPr>
              <a:t>Onlayn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ta’limning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aralash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shakli</a:t>
            </a:r>
            <a:r>
              <a:rPr lang="en-US" sz="1600" dirty="0">
                <a:solidFill>
                  <a:srgbClr val="0070C0"/>
                </a:solidFill>
              </a:rPr>
              <a:t>.</a:t>
            </a:r>
          </a:p>
          <a:p>
            <a:pPr marL="266700" algn="l">
              <a:tabLst>
                <a:tab pos="266700" algn="l"/>
              </a:tabLst>
            </a:pPr>
            <a:r>
              <a:rPr lang="en-US" sz="1600" i="0" dirty="0" err="1" smtClean="0"/>
              <a:t>Masofadan</a:t>
            </a:r>
            <a:r>
              <a:rPr lang="en-US" sz="1600" i="0" dirty="0" smtClean="0"/>
              <a:t> </a:t>
            </a:r>
            <a:r>
              <a:rPr lang="en-US" sz="1600" i="0" dirty="0" err="1"/>
              <a:t>o‘qitish</a:t>
            </a:r>
            <a:r>
              <a:rPr lang="en-US" sz="1600" i="0" dirty="0"/>
              <a:t> </a:t>
            </a:r>
            <a:r>
              <a:rPr lang="en-US" sz="1600" i="0" dirty="0" err="1" smtClean="0"/>
              <a:t>jarayoni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xilma</a:t>
            </a:r>
            <a:r>
              <a:rPr lang="en-US" sz="1600" i="0" dirty="0" smtClean="0"/>
              <a:t> </a:t>
            </a:r>
            <a:r>
              <a:rPr lang="ru-RU" sz="1600" i="0" dirty="0" smtClean="0"/>
              <a:t>- </a:t>
            </a:r>
            <a:r>
              <a:rPr lang="en-US" sz="1600" i="0" dirty="0" smtClean="0"/>
              <a:t>xil </a:t>
            </a:r>
            <a:r>
              <a:rPr lang="en-US" sz="1600" i="0" dirty="0" err="1" smtClean="0"/>
              <a:t>materiallardan</a:t>
            </a:r>
            <a:r>
              <a:rPr lang="ru-RU" sz="1600" i="0" dirty="0" smtClean="0"/>
              <a:t>    </a:t>
            </a:r>
            <a:r>
              <a:rPr lang="en-US" sz="1600" i="0" dirty="0" err="1" smtClean="0"/>
              <a:t>foydalanishni</a:t>
            </a:r>
            <a:r>
              <a:rPr lang="en-US" sz="1600" i="0" dirty="0" smtClean="0"/>
              <a:t> </a:t>
            </a:r>
            <a:r>
              <a:rPr lang="en-US" sz="1600" i="0" dirty="0"/>
              <a:t>ham </a:t>
            </a:r>
            <a:r>
              <a:rPr lang="en-US" sz="1600" i="0" dirty="0" err="1"/>
              <a:t>o‘z</a:t>
            </a:r>
            <a:r>
              <a:rPr lang="en-US" sz="1600" i="0" dirty="0"/>
              <a:t> </a:t>
            </a:r>
            <a:r>
              <a:rPr lang="en-US" sz="1600" i="0" dirty="0" err="1"/>
              <a:t>ichiga</a:t>
            </a:r>
            <a:r>
              <a:rPr lang="en-US" sz="1600" i="0" dirty="0"/>
              <a:t> </a:t>
            </a:r>
            <a:r>
              <a:rPr lang="en-US" sz="1600" i="0" dirty="0" err="1"/>
              <a:t>oladi</a:t>
            </a:r>
            <a:r>
              <a:rPr lang="en-US" sz="1600" i="0" dirty="0"/>
              <a:t>. 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GB" sz="1600" dirty="0" err="1">
                <a:solidFill>
                  <a:srgbClr val="0070C0"/>
                </a:solidFill>
              </a:rPr>
              <a:t>Erkin</a:t>
            </a:r>
            <a:r>
              <a:rPr lang="en-GB" sz="1600" dirty="0">
                <a:solidFill>
                  <a:srgbClr val="0070C0"/>
                </a:solidFill>
              </a:rPr>
              <a:t> </a:t>
            </a:r>
            <a:r>
              <a:rPr lang="en-GB" sz="1600" dirty="0" err="1">
                <a:solidFill>
                  <a:srgbClr val="0070C0"/>
                </a:solidFill>
              </a:rPr>
              <a:t>dars</a:t>
            </a:r>
            <a:r>
              <a:rPr lang="en-GB" sz="1600" dirty="0">
                <a:solidFill>
                  <a:srgbClr val="0070C0"/>
                </a:solidFill>
              </a:rPr>
              <a:t> </a:t>
            </a:r>
            <a:r>
              <a:rPr lang="en-GB" sz="1600" dirty="0" err="1">
                <a:solidFill>
                  <a:srgbClr val="0070C0"/>
                </a:solidFill>
              </a:rPr>
              <a:t>jadvali</a:t>
            </a:r>
            <a:r>
              <a:rPr lang="en-GB" sz="1600" dirty="0">
                <a:solidFill>
                  <a:srgbClr val="0070C0"/>
                </a:solidFill>
              </a:rPr>
              <a:t>. </a:t>
            </a:r>
            <a:r>
              <a:rPr lang="en-GB" sz="1600" i="0" dirty="0"/>
              <a:t>Har </a:t>
            </a:r>
            <a:r>
              <a:rPr lang="en-GB" sz="1600" i="0" dirty="0" err="1"/>
              <a:t>bir</a:t>
            </a:r>
            <a:r>
              <a:rPr lang="en-GB" sz="1600" i="0" dirty="0"/>
              <a:t> </a:t>
            </a:r>
            <a:r>
              <a:rPr lang="en-GB" sz="1600" i="0" dirty="0" err="1"/>
              <a:t>kurs</a:t>
            </a:r>
            <a:r>
              <a:rPr lang="en-GB" sz="1600" i="0" dirty="0"/>
              <a:t> </a:t>
            </a:r>
            <a:r>
              <a:rPr lang="en-GB" sz="1600" i="0" dirty="0" err="1"/>
              <a:t>vaqt</a:t>
            </a:r>
            <a:r>
              <a:rPr lang="en-GB" sz="1600" i="0" dirty="0"/>
              <a:t> </a:t>
            </a:r>
            <a:r>
              <a:rPr lang="en-GB" sz="1600" i="0" dirty="0" err="1"/>
              <a:t>bilan</a:t>
            </a:r>
            <a:r>
              <a:rPr lang="en-GB" sz="1600" i="0" dirty="0"/>
              <a:t> </a:t>
            </a:r>
            <a:r>
              <a:rPr lang="en-GB" sz="1600" i="0" dirty="0" err="1"/>
              <a:t>cheklangan</a:t>
            </a:r>
            <a:r>
              <a:rPr lang="en-GB" sz="1600" i="0" dirty="0"/>
              <a:t> </a:t>
            </a:r>
            <a:r>
              <a:rPr lang="en-GB" sz="1600" i="0" dirty="0" err="1"/>
              <a:t>bo‘lib</a:t>
            </a:r>
            <a:r>
              <a:rPr lang="en-GB" sz="1600" i="0" dirty="0"/>
              <a:t>, </a:t>
            </a:r>
            <a:r>
              <a:rPr lang="en-GB" sz="1600" i="0" dirty="0" err="1"/>
              <a:t>o‘quvchi</a:t>
            </a:r>
            <a:r>
              <a:rPr lang="en-GB" sz="1600" i="0" dirty="0"/>
              <a:t> </a:t>
            </a:r>
            <a:r>
              <a:rPr lang="en-GB" sz="1600" i="0" dirty="0" err="1"/>
              <a:t>o‘ziga</a:t>
            </a:r>
            <a:r>
              <a:rPr lang="en-GB" sz="1600" i="0" dirty="0"/>
              <a:t> </a:t>
            </a:r>
            <a:r>
              <a:rPr lang="en-GB" sz="1600" i="0" dirty="0" err="1"/>
              <a:t>qulay</a:t>
            </a:r>
            <a:r>
              <a:rPr lang="en-GB" sz="1600" i="0" dirty="0"/>
              <a:t> </a:t>
            </a:r>
            <a:r>
              <a:rPr lang="en-GB" sz="1600" i="0" dirty="0" err="1"/>
              <a:t>dars</a:t>
            </a:r>
            <a:r>
              <a:rPr lang="en-GB" sz="1600" i="0" dirty="0"/>
              <a:t> </a:t>
            </a:r>
            <a:r>
              <a:rPr lang="en-GB" sz="1600" i="0" dirty="0" err="1"/>
              <a:t>jadvalini</a:t>
            </a:r>
            <a:r>
              <a:rPr lang="en-GB" sz="1600" i="0" dirty="0"/>
              <a:t> </a:t>
            </a:r>
            <a:r>
              <a:rPr lang="en-GB" sz="1600" i="0" dirty="0" err="1"/>
              <a:t>tuzib</a:t>
            </a:r>
            <a:r>
              <a:rPr lang="en-GB" sz="1600" i="0" dirty="0"/>
              <a:t> </a:t>
            </a:r>
            <a:r>
              <a:rPr lang="en-GB" sz="1600" i="0" dirty="0" err="1"/>
              <a:t>olishi</a:t>
            </a:r>
            <a:r>
              <a:rPr lang="en-GB" sz="1600" i="0" dirty="0"/>
              <a:t> </a:t>
            </a:r>
            <a:r>
              <a:rPr lang="en-GB" sz="1600" i="0" dirty="0" err="1"/>
              <a:t>mumkin</a:t>
            </a:r>
            <a:r>
              <a:rPr lang="en-GB" sz="1600" i="0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GB" sz="1600" dirty="0" err="1">
                <a:solidFill>
                  <a:srgbClr val="0070C0"/>
                </a:solidFill>
              </a:rPr>
              <a:t>Interfaollik</a:t>
            </a:r>
            <a:r>
              <a:rPr lang="en-GB" sz="1600" dirty="0">
                <a:solidFill>
                  <a:srgbClr val="0070C0"/>
                </a:solidFill>
              </a:rPr>
              <a:t>. </a:t>
            </a:r>
            <a:r>
              <a:rPr lang="en-GB" sz="1600" i="0" dirty="0"/>
              <a:t>MOOC </a:t>
            </a:r>
            <a:r>
              <a:rPr lang="en-GB" sz="1600" i="0" dirty="0" err="1"/>
              <a:t>platformalari</a:t>
            </a:r>
            <a:r>
              <a:rPr lang="en-GB" sz="1600" i="0" dirty="0"/>
              <a:t> </a:t>
            </a:r>
            <a:r>
              <a:rPr lang="en-GB" sz="1600" i="0" dirty="0" err="1"/>
              <a:t>kurs</a:t>
            </a:r>
            <a:r>
              <a:rPr lang="en-GB" sz="1600" i="0" dirty="0"/>
              <a:t> </a:t>
            </a:r>
            <a:r>
              <a:rPr lang="en-GB" sz="1600" i="0" dirty="0" err="1"/>
              <a:t>o‘qituvchisi</a:t>
            </a:r>
            <a:r>
              <a:rPr lang="en-GB" sz="1600" i="0" dirty="0"/>
              <a:t> </a:t>
            </a:r>
            <a:r>
              <a:rPr lang="en-GB" sz="1600" i="0" dirty="0" err="1"/>
              <a:t>hamda</a:t>
            </a:r>
            <a:r>
              <a:rPr lang="en-GB" sz="1600" i="0" dirty="0"/>
              <a:t> </a:t>
            </a:r>
            <a:r>
              <a:rPr lang="en-GB" sz="1600" i="0" dirty="0" err="1"/>
              <a:t>boshqa</a:t>
            </a:r>
            <a:r>
              <a:rPr lang="en-GB" sz="1600" i="0" dirty="0"/>
              <a:t> </a:t>
            </a:r>
            <a:r>
              <a:rPr lang="en-GB" sz="1600" i="0" dirty="0" err="1"/>
              <a:t>o‘quvchilar</a:t>
            </a:r>
            <a:r>
              <a:rPr lang="en-GB" sz="1600" i="0" dirty="0"/>
              <a:t> </a:t>
            </a:r>
            <a:r>
              <a:rPr lang="en-GB" sz="1600" i="0" dirty="0" err="1"/>
              <a:t>bilan</a:t>
            </a:r>
            <a:r>
              <a:rPr lang="en-GB" sz="1600" i="0" dirty="0"/>
              <a:t> </a:t>
            </a:r>
            <a:r>
              <a:rPr lang="en-GB" sz="1600" i="0" dirty="0" err="1"/>
              <a:t>aloqa</a:t>
            </a:r>
            <a:r>
              <a:rPr lang="en-GB" sz="1600" i="0" dirty="0"/>
              <a:t> </a:t>
            </a:r>
            <a:r>
              <a:rPr lang="en-GB" sz="1600" i="0" dirty="0" err="1"/>
              <a:t>qilish</a:t>
            </a:r>
            <a:r>
              <a:rPr lang="en-GB" sz="1600" i="0" dirty="0"/>
              <a:t> </a:t>
            </a:r>
            <a:r>
              <a:rPr lang="en-GB" sz="1600" i="0" dirty="0" err="1"/>
              <a:t>uchun</a:t>
            </a:r>
            <a:r>
              <a:rPr lang="en-GB" sz="1600" i="0" dirty="0"/>
              <a:t> </a:t>
            </a:r>
            <a:r>
              <a:rPr lang="en-GB" sz="1600" i="0" dirty="0" err="1"/>
              <a:t>ko‘plab</a:t>
            </a:r>
            <a:r>
              <a:rPr lang="en-GB" sz="1600" i="0" dirty="0"/>
              <a:t> </a:t>
            </a:r>
            <a:r>
              <a:rPr lang="en-GB" sz="1600" i="0" dirty="0" err="1"/>
              <a:t>aloqa</a:t>
            </a:r>
            <a:r>
              <a:rPr lang="en-GB" sz="1600" i="0" dirty="0"/>
              <a:t> </a:t>
            </a:r>
            <a:r>
              <a:rPr lang="en-GB" sz="1600" i="0" dirty="0" err="1"/>
              <a:t>kanallarini</a:t>
            </a:r>
            <a:r>
              <a:rPr lang="en-GB" sz="1600" i="0" dirty="0"/>
              <a:t> </a:t>
            </a:r>
            <a:r>
              <a:rPr lang="en-GB" sz="1600" i="0" dirty="0" err="1"/>
              <a:t>taqdim</a:t>
            </a:r>
            <a:r>
              <a:rPr lang="en-GB" sz="1600" i="0" dirty="0"/>
              <a:t> </a:t>
            </a:r>
            <a:r>
              <a:rPr lang="en-GB" sz="1600" i="0" dirty="0" err="1"/>
              <a:t>etadi</a:t>
            </a:r>
            <a:r>
              <a:rPr lang="en-GB" sz="1600" i="0" dirty="0"/>
              <a:t>.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ACA1B02B-DBA6-457A-9C39-74BB70964CFE}"/>
              </a:ext>
            </a:extLst>
          </p:cNvPr>
          <p:cNvSpPr txBox="1">
            <a:spLocks/>
          </p:cNvSpPr>
          <p:nvPr/>
        </p:nvSpPr>
        <p:spPr>
          <a:xfrm>
            <a:off x="300739" y="117538"/>
            <a:ext cx="516432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kern="0" dirty="0" err="1"/>
              <a:t>MOOCning</a:t>
            </a:r>
            <a:r>
              <a:rPr lang="en-US" kern="0" dirty="0"/>
              <a:t> </a:t>
            </a:r>
            <a:r>
              <a:rPr lang="en-US" kern="0" dirty="0" err="1"/>
              <a:t>afzalliklari</a:t>
            </a:r>
            <a:endParaRPr lang="en-GB" kern="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5A11031-BB81-4512-AD01-081B0E6F43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8425"/>
            <a:ext cx="598653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7376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4CF387DC-9445-48DD-8AED-2B24126D0871}"/>
              </a:ext>
            </a:extLst>
          </p:cNvPr>
          <p:cNvSpPr txBox="1">
            <a:spLocks/>
          </p:cNvSpPr>
          <p:nvPr/>
        </p:nvSpPr>
        <p:spPr>
          <a:xfrm>
            <a:off x="300739" y="117538"/>
            <a:ext cx="516432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kern="0" dirty="0" err="1"/>
              <a:t>MOOCning</a:t>
            </a:r>
            <a:r>
              <a:rPr lang="en-US" kern="0" dirty="0"/>
              <a:t> </a:t>
            </a:r>
            <a:r>
              <a:rPr lang="en-US" kern="0" dirty="0" err="1"/>
              <a:t>afzalliklari</a:t>
            </a:r>
            <a:endParaRPr lang="en-GB" kern="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0826CBB-EC7C-4F87-9DEE-7EB84EA326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8425"/>
            <a:ext cx="609599" cy="685800"/>
          </a:xfrm>
          <a:prstGeom prst="rect">
            <a:avLst/>
          </a:prstGeom>
        </p:spPr>
      </p:pic>
      <p:sp>
        <p:nvSpPr>
          <p:cNvPr id="3" name="Текст 2">
            <a:extLst>
              <a:ext uri="{FF2B5EF4-FFF2-40B4-BE49-F238E27FC236}">
                <a16:creationId xmlns:a16="http://schemas.microsoft.com/office/drawing/2014/main" id="{04821D33-0443-4F9D-A952-866BEAF39E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8300" y="708025"/>
            <a:ext cx="5113795" cy="1938992"/>
          </a:xfrm>
        </p:spPr>
        <p:txBody>
          <a:bodyPr/>
          <a:lstStyle/>
          <a:p>
            <a:pPr algn="just"/>
            <a:r>
              <a:rPr lang="en-US" sz="1800" dirty="0" err="1">
                <a:solidFill>
                  <a:srgbClr val="0070C0"/>
                </a:solidFill>
              </a:rPr>
              <a:t>Foydali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aloqalar</a:t>
            </a:r>
            <a:r>
              <a:rPr lang="en-US" sz="1800" dirty="0">
                <a:solidFill>
                  <a:srgbClr val="0070C0"/>
                </a:solidFill>
              </a:rPr>
              <a:t>. </a:t>
            </a:r>
            <a:r>
              <a:rPr lang="en-US" sz="1800" i="0" dirty="0" err="1"/>
              <a:t>O‘quvchilar</a:t>
            </a:r>
            <a:r>
              <a:rPr lang="en-US" sz="1800" i="0" dirty="0"/>
              <a:t> </a:t>
            </a:r>
            <a:r>
              <a:rPr lang="en-US" sz="1800" i="0" dirty="0" err="1"/>
              <a:t>o‘z</a:t>
            </a:r>
            <a:r>
              <a:rPr lang="en-US" sz="1800" i="0" dirty="0"/>
              <a:t> </a:t>
            </a:r>
            <a:r>
              <a:rPr lang="en-US" sz="1800" i="0" dirty="0" err="1"/>
              <a:t>kurslarida</a:t>
            </a:r>
            <a:r>
              <a:rPr lang="en-US" sz="1800" i="0" dirty="0"/>
              <a:t> </a:t>
            </a:r>
            <a:r>
              <a:rPr lang="en-US" sz="1800" i="0" dirty="0" err="1"/>
              <a:t>hamkorlikni</a:t>
            </a:r>
            <a:r>
              <a:rPr lang="en-US" sz="1800" i="0" dirty="0"/>
              <a:t> </a:t>
            </a:r>
            <a:r>
              <a:rPr lang="en-US" sz="1800" i="0" dirty="0" err="1"/>
              <a:t>yo‘lga</a:t>
            </a:r>
            <a:r>
              <a:rPr lang="en-US" sz="1800" i="0" dirty="0"/>
              <a:t> </a:t>
            </a:r>
            <a:r>
              <a:rPr lang="en-US" sz="1800" i="0" dirty="0" err="1"/>
              <a:t>qo‘yish</a:t>
            </a:r>
            <a:r>
              <a:rPr lang="en-US" sz="1800" i="0" dirty="0"/>
              <a:t> </a:t>
            </a:r>
            <a:r>
              <a:rPr lang="en-US" sz="1800" i="0" dirty="0" err="1"/>
              <a:t>imkoniyatiga</a:t>
            </a:r>
            <a:r>
              <a:rPr lang="en-US" sz="1800" i="0" dirty="0"/>
              <a:t> </a:t>
            </a:r>
            <a:r>
              <a:rPr lang="en-US" sz="1800" i="0" dirty="0" err="1"/>
              <a:t>ega</a:t>
            </a:r>
            <a:r>
              <a:rPr lang="en-US" sz="1800" i="0" dirty="0"/>
              <a:t>. </a:t>
            </a:r>
            <a:r>
              <a:rPr lang="en-US" sz="1800" i="0" dirty="0" err="1"/>
              <a:t>Ular</a:t>
            </a:r>
            <a:r>
              <a:rPr lang="en-US" sz="1800" i="0" dirty="0"/>
              <a:t> </a:t>
            </a:r>
            <a:r>
              <a:rPr lang="en-US" sz="1800" i="0" dirty="0" err="1"/>
              <a:t>bilimlarini</a:t>
            </a:r>
            <a:r>
              <a:rPr lang="en-US" sz="1800" i="0" dirty="0"/>
              <a:t> </a:t>
            </a:r>
            <a:r>
              <a:rPr lang="en-US" sz="1800" i="0" dirty="0" err="1"/>
              <a:t>o‘rtoqlashibgina</a:t>
            </a:r>
            <a:r>
              <a:rPr lang="en-US" sz="1800" i="0" dirty="0"/>
              <a:t> </a:t>
            </a:r>
            <a:r>
              <a:rPr lang="en-US" sz="1800" i="0" dirty="0" err="1"/>
              <a:t>qolmay</a:t>
            </a:r>
            <a:r>
              <a:rPr lang="en-US" sz="1800" i="0" dirty="0"/>
              <a:t>, </a:t>
            </a:r>
            <a:r>
              <a:rPr lang="en-US" sz="1800" i="0" dirty="0" err="1"/>
              <a:t>bir-birlarini</a:t>
            </a:r>
            <a:r>
              <a:rPr lang="en-US" sz="1800" i="0" dirty="0"/>
              <a:t> </a:t>
            </a:r>
            <a:r>
              <a:rPr lang="en-US" sz="1800" i="0" dirty="0" err="1"/>
              <a:t>tekshiruvchi</a:t>
            </a:r>
            <a:r>
              <a:rPr lang="en-US" sz="1800" i="0" dirty="0"/>
              <a:t> </a:t>
            </a:r>
            <a:r>
              <a:rPr lang="en-US" sz="1800" i="0" dirty="0" err="1"/>
              <a:t>sifatida</a:t>
            </a:r>
            <a:r>
              <a:rPr lang="en-US" sz="1800" i="0" dirty="0"/>
              <a:t> ham </a:t>
            </a:r>
            <a:r>
              <a:rPr lang="en-US" sz="1800" i="0" dirty="0" err="1"/>
              <a:t>ishtirok</a:t>
            </a:r>
            <a:r>
              <a:rPr lang="en-US" sz="1800" i="0" dirty="0"/>
              <a:t> </a:t>
            </a:r>
            <a:r>
              <a:rPr lang="en-US" sz="1800" i="0" dirty="0" err="1"/>
              <a:t>etishlari</a:t>
            </a:r>
            <a:r>
              <a:rPr lang="en-US" sz="1800" i="0" dirty="0"/>
              <a:t> </a:t>
            </a:r>
            <a:r>
              <a:rPr lang="en-US" sz="1800" i="0" dirty="0" err="1"/>
              <a:t>mumkin</a:t>
            </a:r>
            <a:r>
              <a:rPr lang="en-US" sz="1800" i="0" dirty="0"/>
              <a:t>.</a:t>
            </a:r>
          </a:p>
          <a:p>
            <a:pPr algn="just"/>
            <a:r>
              <a:rPr lang="en-US" sz="1800" dirty="0" err="1">
                <a:solidFill>
                  <a:srgbClr val="0070C0"/>
                </a:solidFill>
              </a:rPr>
              <a:t>Tezkor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teskari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aloqa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va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baholash</a:t>
            </a:r>
            <a:r>
              <a:rPr lang="en-US" sz="1800" dirty="0">
                <a:solidFill>
                  <a:srgbClr val="0070C0"/>
                </a:solidFill>
              </a:rPr>
              <a:t>. </a:t>
            </a:r>
            <a:r>
              <a:rPr lang="en-US" sz="1800" i="0" dirty="0"/>
              <a:t>Har </a:t>
            </a:r>
            <a:r>
              <a:rPr lang="en-US" sz="1800" i="0" dirty="0" err="1"/>
              <a:t>bir</a:t>
            </a:r>
            <a:r>
              <a:rPr lang="en-US" sz="1800" i="0" dirty="0"/>
              <a:t> </a:t>
            </a:r>
            <a:r>
              <a:rPr lang="en-US" sz="1800" i="0" dirty="0" err="1"/>
              <a:t>o‘quvchi</a:t>
            </a:r>
            <a:r>
              <a:rPr lang="en-US" sz="1800" i="0" dirty="0"/>
              <a:t> </a:t>
            </a:r>
            <a:r>
              <a:rPr lang="en-US" sz="1800" i="0" dirty="0" err="1"/>
              <a:t>topshiriqlarni</a:t>
            </a:r>
            <a:r>
              <a:rPr lang="en-US" sz="1800" i="0" dirty="0"/>
              <a:t> </a:t>
            </a:r>
            <a:r>
              <a:rPr lang="en-US" sz="1800" i="0" dirty="0" err="1"/>
              <a:t>bajarib</a:t>
            </a:r>
            <a:r>
              <a:rPr lang="en-US" sz="1800" i="0" dirty="0"/>
              <a:t> </a:t>
            </a:r>
            <a:r>
              <a:rPr lang="en-US" sz="1800" i="0" dirty="0" err="1"/>
              <a:t>bo‘lgach</a:t>
            </a:r>
            <a:r>
              <a:rPr lang="en-US" sz="1800" i="0" dirty="0"/>
              <a:t>, </a:t>
            </a:r>
            <a:r>
              <a:rPr lang="en-US" sz="1800" i="0" dirty="0" err="1"/>
              <a:t>olgan</a:t>
            </a:r>
            <a:r>
              <a:rPr lang="en-US" sz="1800" i="0" dirty="0"/>
              <a:t> </a:t>
            </a:r>
            <a:r>
              <a:rPr lang="en-US" sz="1800" i="0" dirty="0" err="1"/>
              <a:t>bilimlari</a:t>
            </a:r>
            <a:r>
              <a:rPr lang="en-US" sz="1800" i="0" dirty="0"/>
              <a:t> </a:t>
            </a:r>
            <a:r>
              <a:rPr lang="en-US" sz="1800" i="0" dirty="0" err="1"/>
              <a:t>qanday</a:t>
            </a:r>
            <a:r>
              <a:rPr lang="en-US" sz="1800" i="0" dirty="0"/>
              <a:t> </a:t>
            </a:r>
            <a:r>
              <a:rPr lang="en-US" sz="1800" i="0" dirty="0" err="1"/>
              <a:t>baholanganligi</a:t>
            </a:r>
            <a:r>
              <a:rPr lang="en-US" sz="1800" i="0" dirty="0"/>
              <a:t> </a:t>
            </a:r>
            <a:r>
              <a:rPr lang="en-US" sz="1800" i="0" dirty="0" err="1"/>
              <a:t>deyarli</a:t>
            </a:r>
            <a:r>
              <a:rPr lang="en-US" sz="1800" i="0" dirty="0"/>
              <a:t> </a:t>
            </a:r>
            <a:r>
              <a:rPr lang="en-US" sz="1800" i="0" dirty="0" err="1"/>
              <a:t>biladi</a:t>
            </a:r>
            <a:r>
              <a:rPr lang="en-US" sz="1800" i="0" dirty="0"/>
              <a:t>. </a:t>
            </a:r>
            <a:endParaRPr lang="en-GB" sz="1800" i="0" dirty="0"/>
          </a:p>
        </p:txBody>
      </p:sp>
    </p:spTree>
    <p:extLst>
      <p:ext uri="{BB962C8B-B14F-4D97-AF65-F5344CB8AC3E}">
        <p14:creationId xmlns:p14="http://schemas.microsoft.com/office/powerpoint/2010/main" val="38238618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17D9DB-34A6-4261-AC41-16D7596CC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17538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MOOCning</a:t>
            </a:r>
            <a:r>
              <a:rPr lang="en-US" dirty="0"/>
              <a:t> </a:t>
            </a:r>
            <a:r>
              <a:rPr lang="en-US" dirty="0" err="1"/>
              <a:t>kamchiliklari</a:t>
            </a:r>
            <a:endParaRPr lang="en-GB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29B5F21-335D-4997-86EB-D1AE9C23B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5100" y="22225"/>
            <a:ext cx="493568" cy="502542"/>
          </a:xfrm>
          <a:prstGeom prst="rect">
            <a:avLst/>
          </a:prstGeom>
        </p:spPr>
      </p:pic>
      <p:sp>
        <p:nvSpPr>
          <p:cNvPr id="3" name="Текст 2">
            <a:extLst>
              <a:ext uri="{FF2B5EF4-FFF2-40B4-BE49-F238E27FC236}">
                <a16:creationId xmlns:a16="http://schemas.microsoft.com/office/drawing/2014/main" id="{82219B78-0753-48EF-A14F-CFEBEDA97B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2244" y="638915"/>
            <a:ext cx="5171456" cy="2492990"/>
          </a:xfrm>
        </p:spPr>
        <p:txBody>
          <a:bodyPr/>
          <a:lstStyle/>
          <a:p>
            <a:pPr algn="just"/>
            <a:r>
              <a:rPr lang="en-US" sz="1800" i="0" dirty="0"/>
              <a:t>MOOC </a:t>
            </a:r>
            <a:r>
              <a:rPr lang="en-US" sz="1800" i="0" dirty="0" err="1"/>
              <a:t>platformalarida</a:t>
            </a:r>
            <a:r>
              <a:rPr lang="en-US" sz="1800" i="0" dirty="0"/>
              <a:t> </a:t>
            </a:r>
            <a:r>
              <a:rPr lang="en-US" sz="1800" i="0" dirty="0" err="1"/>
              <a:t>bilim</a:t>
            </a:r>
            <a:r>
              <a:rPr lang="en-US" sz="1800" i="0" dirty="0"/>
              <a:t> </a:t>
            </a:r>
            <a:r>
              <a:rPr lang="en-US" sz="1800" i="0" dirty="0" err="1"/>
              <a:t>olish</a:t>
            </a:r>
            <a:r>
              <a:rPr lang="en-US" sz="1800" i="0" dirty="0"/>
              <a:t> </a:t>
            </a:r>
            <a:r>
              <a:rPr lang="en-US" sz="1800" i="0" dirty="0" err="1"/>
              <a:t>faqat</a:t>
            </a:r>
            <a:r>
              <a:rPr lang="en-US" sz="1800" i="0" dirty="0"/>
              <a:t> </a:t>
            </a:r>
            <a:r>
              <a:rPr lang="en-US" sz="1800" i="0" dirty="0" err="1"/>
              <a:t>o‘quvchi</a:t>
            </a:r>
            <a:r>
              <a:rPr lang="en-US" sz="1800" i="0" dirty="0"/>
              <a:t> </a:t>
            </a:r>
            <a:r>
              <a:rPr lang="en-US" sz="1800" i="0" dirty="0" err="1"/>
              <a:t>tashabbusi</a:t>
            </a:r>
            <a:r>
              <a:rPr lang="en-US" sz="1800" i="0" dirty="0"/>
              <a:t> </a:t>
            </a:r>
            <a:r>
              <a:rPr lang="en-US" sz="1800" i="0" dirty="0" err="1"/>
              <a:t>bilan</a:t>
            </a:r>
            <a:r>
              <a:rPr lang="en-US" sz="1800" i="0" dirty="0"/>
              <a:t> </a:t>
            </a:r>
            <a:r>
              <a:rPr lang="en-US" sz="1800" i="0" dirty="0" err="1"/>
              <a:t>amalga</a:t>
            </a:r>
            <a:r>
              <a:rPr lang="en-US" sz="1800" i="0" dirty="0"/>
              <a:t> </a:t>
            </a:r>
            <a:r>
              <a:rPr lang="en-US" sz="1800" i="0" dirty="0" err="1"/>
              <a:t>oshiriladi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bunda</a:t>
            </a:r>
            <a:r>
              <a:rPr lang="en-US" sz="1800" i="0" dirty="0"/>
              <a:t> </a:t>
            </a:r>
            <a:r>
              <a:rPr lang="en-US" sz="1800" i="0" dirty="0" err="1"/>
              <a:t>yuqori</a:t>
            </a:r>
            <a:r>
              <a:rPr lang="en-US" sz="1800" i="0" dirty="0"/>
              <a:t> </a:t>
            </a:r>
            <a:r>
              <a:rPr lang="en-US" sz="1800" i="0" dirty="0" err="1"/>
              <a:t>darajadagi</a:t>
            </a:r>
            <a:r>
              <a:rPr lang="en-US" sz="1800" i="0" dirty="0"/>
              <a:t> </a:t>
            </a:r>
            <a:r>
              <a:rPr lang="en-US" sz="1800" i="0" dirty="0" err="1"/>
              <a:t>motivatsiya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o‘z-o‘zini</a:t>
            </a:r>
            <a:r>
              <a:rPr lang="en-US" sz="1800" i="0" dirty="0"/>
              <a:t> </a:t>
            </a:r>
            <a:r>
              <a:rPr lang="en-US" sz="1800" i="0" dirty="0" err="1"/>
              <a:t>boshqarish</a:t>
            </a:r>
            <a:r>
              <a:rPr lang="en-US" sz="1800" i="0" dirty="0"/>
              <a:t> </a:t>
            </a:r>
            <a:r>
              <a:rPr lang="en-US" sz="1800" i="0" dirty="0" err="1"/>
              <a:t>ustuvorlik</a:t>
            </a:r>
            <a:r>
              <a:rPr lang="en-US" sz="1800" i="0" dirty="0"/>
              <a:t> </a:t>
            </a:r>
            <a:r>
              <a:rPr lang="en-US" sz="1800" i="0" dirty="0" err="1"/>
              <a:t>qilishi</a:t>
            </a:r>
            <a:r>
              <a:rPr lang="en-US" sz="1800" i="0" dirty="0"/>
              <a:t> </a:t>
            </a:r>
            <a:r>
              <a:rPr lang="en-US" sz="1800" i="0" dirty="0" err="1"/>
              <a:t>lozim</a:t>
            </a:r>
            <a:r>
              <a:rPr lang="en-US" sz="1800" i="0" dirty="0"/>
              <a:t>.</a:t>
            </a:r>
          </a:p>
          <a:p>
            <a:pPr algn="just"/>
            <a:r>
              <a:rPr lang="en-US" sz="1800" dirty="0" err="1">
                <a:solidFill>
                  <a:srgbClr val="0070C0"/>
                </a:solidFill>
              </a:rPr>
              <a:t>O‘quv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materiallarini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mustaqil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va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yakka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holda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o‘rganish</a:t>
            </a:r>
            <a:r>
              <a:rPr lang="en-US" sz="1800" dirty="0">
                <a:solidFill>
                  <a:srgbClr val="0070C0"/>
                </a:solidFill>
              </a:rPr>
              <a:t>. </a:t>
            </a:r>
            <a:r>
              <a:rPr lang="en-US" sz="1800" i="0" dirty="0" err="1">
                <a:solidFill>
                  <a:schemeClr val="tx1"/>
                </a:solidFill>
              </a:rPr>
              <a:t>Yakka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o‘qituvchi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minglab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o‘quvchilarning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savollariga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birdan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javob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bera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olmaydi</a:t>
            </a:r>
            <a:r>
              <a:rPr lang="en-US" sz="1800" i="0" dirty="0">
                <a:solidFill>
                  <a:schemeClr val="tx1"/>
                </a:solidFill>
              </a:rPr>
              <a:t>, </a:t>
            </a:r>
            <a:r>
              <a:rPr lang="en-US" sz="1800" i="0" dirty="0" err="1">
                <a:solidFill>
                  <a:schemeClr val="tx1"/>
                </a:solidFill>
              </a:rPr>
              <a:t>shu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sababli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berilgan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savolga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o‘z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vaqtida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javob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olishning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imkoni</a:t>
            </a:r>
            <a:r>
              <a:rPr lang="en-US" sz="1800" i="0" dirty="0">
                <a:solidFill>
                  <a:schemeClr val="tx1"/>
                </a:solidFill>
              </a:rPr>
              <a:t> </a:t>
            </a:r>
            <a:r>
              <a:rPr lang="en-US" sz="1800" i="0" dirty="0" err="1">
                <a:solidFill>
                  <a:schemeClr val="tx1"/>
                </a:solidFill>
              </a:rPr>
              <a:t>bo‘lmaydi</a:t>
            </a:r>
            <a:r>
              <a:rPr lang="en-US" sz="1800" i="0" dirty="0">
                <a:solidFill>
                  <a:schemeClr val="tx1"/>
                </a:solidFill>
              </a:rPr>
              <a:t>. </a:t>
            </a:r>
            <a:endParaRPr lang="en-GB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6375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48E6C06-C3A4-43B2-9F99-FEA3B707E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5102" y="1089025"/>
            <a:ext cx="4499998" cy="1538883"/>
          </a:xfrm>
        </p:spPr>
        <p:txBody>
          <a:bodyPr/>
          <a:lstStyle/>
          <a:p>
            <a:pPr algn="l"/>
            <a:r>
              <a:rPr lang="en-US" sz="2000" i="0" dirty="0" err="1"/>
              <a:t>Topshiriqni</a:t>
            </a:r>
            <a:r>
              <a:rPr lang="en-US" sz="2000" i="0" dirty="0"/>
              <a:t> </a:t>
            </a:r>
            <a:r>
              <a:rPr lang="en-US" sz="2000" i="0" dirty="0" err="1"/>
              <a:t>bajarish</a:t>
            </a:r>
            <a:r>
              <a:rPr lang="en-US" sz="2000" i="0" dirty="0"/>
              <a:t> </a:t>
            </a:r>
            <a:r>
              <a:rPr lang="en-US" sz="2000" i="0" dirty="0" err="1"/>
              <a:t>jarayonini</a:t>
            </a:r>
            <a:r>
              <a:rPr lang="en-US" sz="2000" i="0" dirty="0"/>
              <a:t> </a:t>
            </a:r>
            <a:r>
              <a:rPr lang="en-US" sz="2000" i="0" dirty="0" err="1"/>
              <a:t>to‘liq</a:t>
            </a:r>
            <a:r>
              <a:rPr lang="en-US" sz="2000" i="0" dirty="0"/>
              <a:t> </a:t>
            </a:r>
            <a:r>
              <a:rPr lang="en-US" sz="2000" i="0" dirty="0" err="1"/>
              <a:t>nazorat</a:t>
            </a:r>
            <a:r>
              <a:rPr lang="en-US" sz="2000" i="0" dirty="0"/>
              <a:t> </a:t>
            </a:r>
            <a:r>
              <a:rPr lang="en-US" sz="2000" i="0" dirty="0" err="1"/>
              <a:t>qilib</a:t>
            </a:r>
            <a:r>
              <a:rPr lang="en-US" sz="2000" i="0" dirty="0"/>
              <a:t> </a:t>
            </a:r>
            <a:r>
              <a:rPr lang="en-US" sz="2000" i="0" dirty="0" err="1"/>
              <a:t>bo‘lmaydi</a:t>
            </a:r>
            <a:r>
              <a:rPr lang="en-US" sz="2000" i="0" dirty="0"/>
              <a:t>. </a:t>
            </a:r>
            <a:r>
              <a:rPr lang="en-US" sz="2000" i="0" dirty="0" err="1"/>
              <a:t>Topshiriqlarni</a:t>
            </a:r>
            <a:r>
              <a:rPr lang="en-US" sz="2000" i="0" dirty="0"/>
              <a:t> </a:t>
            </a:r>
            <a:r>
              <a:rPr lang="en-US" sz="2000" i="0" dirty="0" err="1"/>
              <a:t>bajarish</a:t>
            </a:r>
            <a:r>
              <a:rPr lang="en-US" sz="2000" i="0" dirty="0"/>
              <a:t> </a:t>
            </a:r>
            <a:r>
              <a:rPr lang="en-US" sz="2000" i="0" dirty="0" err="1"/>
              <a:t>va</a:t>
            </a:r>
            <a:r>
              <a:rPr lang="en-US" sz="2000" i="0" dirty="0"/>
              <a:t> </a:t>
            </a:r>
            <a:r>
              <a:rPr lang="en-US" sz="2000" i="0" dirty="0" err="1"/>
              <a:t>yakuniy</a:t>
            </a:r>
            <a:r>
              <a:rPr lang="en-US" sz="2000" i="0" dirty="0"/>
              <a:t> </a:t>
            </a:r>
            <a:r>
              <a:rPr lang="en-US" sz="2000" i="0" dirty="0" err="1"/>
              <a:t>imtihonga</a:t>
            </a:r>
            <a:r>
              <a:rPr lang="en-US" sz="2000" i="0" dirty="0"/>
              <a:t> </a:t>
            </a:r>
            <a:r>
              <a:rPr lang="en-US" sz="2000" i="0" dirty="0" err="1"/>
              <a:t>o‘quvchi</a:t>
            </a:r>
            <a:r>
              <a:rPr lang="en-US" sz="2000" i="0" dirty="0"/>
              <a:t> </a:t>
            </a:r>
            <a:r>
              <a:rPr lang="en-US" sz="2000" i="0" dirty="0" err="1"/>
              <a:t>shaxsan</a:t>
            </a:r>
            <a:r>
              <a:rPr lang="en-US" sz="2000" i="0" dirty="0"/>
              <a:t> </a:t>
            </a:r>
            <a:r>
              <a:rPr lang="en-US" sz="2000" i="0" dirty="0" err="1"/>
              <a:t>javobgar</a:t>
            </a:r>
            <a:r>
              <a:rPr lang="en-US" sz="2000" i="0" dirty="0"/>
              <a:t> </a:t>
            </a:r>
            <a:r>
              <a:rPr lang="en-US" sz="2000" i="0" dirty="0" err="1"/>
              <a:t>hisoblanadi</a:t>
            </a:r>
            <a:r>
              <a:rPr lang="en-US" sz="2000" i="0" dirty="0"/>
              <a:t>.</a:t>
            </a:r>
            <a:endParaRPr lang="en-GB" sz="2000" i="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F15EE2E-BAD6-45D3-85C5-436F44255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17538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MOOCning</a:t>
            </a:r>
            <a:r>
              <a:rPr lang="en-US" dirty="0"/>
              <a:t> </a:t>
            </a:r>
            <a:r>
              <a:rPr lang="en-US" dirty="0" err="1"/>
              <a:t>kamchiliklari</a:t>
            </a:r>
            <a:endParaRPr lang="en-GB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9327609-FACE-4DD9-87D1-FD6D43FF64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8761" y="586484"/>
            <a:ext cx="718086" cy="731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9751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B06FC0-053D-4396-BC18-BBBBF0390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17538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MOOCning</a:t>
            </a:r>
            <a:r>
              <a:rPr lang="en-US" dirty="0"/>
              <a:t> </a:t>
            </a:r>
            <a:r>
              <a:rPr lang="en-US" dirty="0" err="1"/>
              <a:t>asosiy</a:t>
            </a:r>
            <a:r>
              <a:rPr lang="en-US" dirty="0"/>
              <a:t> </a:t>
            </a:r>
            <a:r>
              <a:rPr lang="en-US" dirty="0" err="1"/>
              <a:t>imkoniyatlari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DACA03-432C-4343-BB75-A5B95FA53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00" y="784225"/>
            <a:ext cx="4724400" cy="2215991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1800" i="0" dirty="0" err="1"/>
              <a:t>O‘quv</a:t>
            </a:r>
            <a:r>
              <a:rPr lang="en-US" sz="1800" i="0" dirty="0"/>
              <a:t> </a:t>
            </a:r>
            <a:r>
              <a:rPr lang="en-US" sz="1800" i="0" dirty="0" err="1"/>
              <a:t>materiallarini</a:t>
            </a:r>
            <a:r>
              <a:rPr lang="en-US" sz="1800" i="0" dirty="0"/>
              <a:t> </a:t>
            </a:r>
            <a:r>
              <a:rPr lang="en-US" sz="1800" i="0" dirty="0" err="1"/>
              <a:t>ta’lim</a:t>
            </a:r>
            <a:r>
              <a:rPr lang="en-US" sz="1800" i="0" dirty="0"/>
              <a:t> </a:t>
            </a:r>
            <a:r>
              <a:rPr lang="en-US" sz="1800" i="0" dirty="0" err="1"/>
              <a:t>oluvchiga</a:t>
            </a:r>
            <a:r>
              <a:rPr lang="en-US" sz="1800" i="0" dirty="0"/>
              <a:t> optimal </a:t>
            </a:r>
            <a:r>
              <a:rPr lang="en-US" sz="1800" i="0" dirty="0" err="1"/>
              <a:t>variantda</a:t>
            </a:r>
            <a:r>
              <a:rPr lang="en-US" sz="1800" i="0" dirty="0"/>
              <a:t> </a:t>
            </a:r>
            <a:r>
              <a:rPr lang="en-US" sz="1800" i="0" dirty="0" err="1"/>
              <a:t>taqdim</a:t>
            </a:r>
            <a:r>
              <a:rPr lang="en-US" sz="1800" i="0" dirty="0"/>
              <a:t> </a:t>
            </a:r>
            <a:r>
              <a:rPr lang="en-US" sz="1800" i="0" dirty="0" err="1"/>
              <a:t>etish</a:t>
            </a:r>
            <a:r>
              <a:rPr lang="en-US" sz="1800" i="0" dirty="0"/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1800" i="0" dirty="0" err="1"/>
              <a:t>Kursdan</a:t>
            </a:r>
            <a:r>
              <a:rPr lang="en-US" sz="1800" i="0" dirty="0"/>
              <a:t> </a:t>
            </a:r>
            <a:r>
              <a:rPr lang="en-US" sz="1800" i="0" dirty="0" err="1"/>
              <a:t>o‘tish</a:t>
            </a:r>
            <a:r>
              <a:rPr lang="en-US" sz="1800" i="0" dirty="0"/>
              <a:t> </a:t>
            </a:r>
            <a:r>
              <a:rPr lang="en-US" sz="1800" i="0" dirty="0" err="1"/>
              <a:t>usullari</a:t>
            </a:r>
            <a:r>
              <a:rPr lang="en-US" sz="1800" i="0" dirty="0"/>
              <a:t>, </a:t>
            </a:r>
            <a:r>
              <a:rPr lang="en-US" sz="1800" i="0" dirty="0" err="1"/>
              <a:t>vaqt</a:t>
            </a:r>
            <a:r>
              <a:rPr lang="en-US" sz="1800" i="0" dirty="0"/>
              <a:t> </a:t>
            </a:r>
            <a:r>
              <a:rPr lang="en-US" sz="1800" i="0" dirty="0" err="1"/>
              <a:t>tanlashning</a:t>
            </a:r>
            <a:r>
              <a:rPr lang="en-US" sz="1800" i="0" dirty="0"/>
              <a:t> </a:t>
            </a:r>
            <a:r>
              <a:rPr lang="en-US" sz="1800" i="0" dirty="0" err="1"/>
              <a:t>moslashuvchanligi</a:t>
            </a:r>
            <a:r>
              <a:rPr lang="en-US" sz="1800" i="0" dirty="0"/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1800" i="0" dirty="0" err="1"/>
              <a:t>O‘qituvchining</a:t>
            </a:r>
            <a:r>
              <a:rPr lang="en-US" sz="1800" i="0" dirty="0"/>
              <a:t> </a:t>
            </a:r>
            <a:r>
              <a:rPr lang="en-US" sz="1800" i="0" dirty="0" err="1"/>
              <a:t>ishtirokisiz</a:t>
            </a:r>
            <a:r>
              <a:rPr lang="en-US" sz="1800" i="0" dirty="0"/>
              <a:t> </a:t>
            </a:r>
            <a:r>
              <a:rPr lang="en-US" sz="1800" i="0" dirty="0" err="1"/>
              <a:t>mustaqil</a:t>
            </a:r>
            <a:r>
              <a:rPr lang="en-US" sz="1800" i="0" dirty="0"/>
              <a:t> </a:t>
            </a:r>
            <a:r>
              <a:rPr lang="en-US" sz="1800" i="0" dirty="0" err="1"/>
              <a:t>ravishda</a:t>
            </a:r>
            <a:r>
              <a:rPr lang="en-US" sz="1800" i="0" dirty="0"/>
              <a:t> </a:t>
            </a:r>
            <a:r>
              <a:rPr lang="en-US" sz="1800" i="0" dirty="0" err="1"/>
              <a:t>kursdan</a:t>
            </a:r>
            <a:r>
              <a:rPr lang="en-US" sz="1800" i="0" dirty="0"/>
              <a:t> </a:t>
            </a:r>
            <a:r>
              <a:rPr lang="en-US" sz="1800" i="0" dirty="0" err="1"/>
              <a:t>kursga</a:t>
            </a:r>
            <a:r>
              <a:rPr lang="en-US" sz="1800" i="0" dirty="0"/>
              <a:t> </a:t>
            </a:r>
            <a:r>
              <a:rPr lang="en-US" sz="1800" i="0" dirty="0" err="1"/>
              <a:t>o‘tish</a:t>
            </a:r>
            <a:r>
              <a:rPr lang="en-US" sz="1800" i="0" dirty="0"/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1800" i="0" dirty="0" err="1"/>
              <a:t>Kurs</a:t>
            </a:r>
            <a:r>
              <a:rPr lang="en-US" sz="1800" i="0" dirty="0"/>
              <a:t> </a:t>
            </a:r>
            <a:r>
              <a:rPr lang="en-US" sz="1800" i="0" dirty="0" err="1"/>
              <a:t>o‘qituvchisi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kurs</a:t>
            </a:r>
            <a:r>
              <a:rPr lang="en-US" sz="1800" i="0" dirty="0"/>
              <a:t> </a:t>
            </a:r>
            <a:r>
              <a:rPr lang="en-US" sz="1800" i="0" dirty="0" err="1"/>
              <a:t>yaratuvchisi</a:t>
            </a:r>
            <a:r>
              <a:rPr lang="en-US" sz="1800" i="0" dirty="0"/>
              <a:t> </a:t>
            </a:r>
            <a:r>
              <a:rPr lang="en-US" sz="1800" i="0" dirty="0" err="1"/>
              <a:t>rollarining</a:t>
            </a:r>
            <a:r>
              <a:rPr lang="en-US" sz="1800" i="0" dirty="0"/>
              <a:t> har </a:t>
            </a:r>
            <a:r>
              <a:rPr lang="en-US" sz="1800" i="0" dirty="0" err="1"/>
              <a:t>xilligi</a:t>
            </a:r>
            <a:r>
              <a:rPr lang="en-US" sz="1800" i="0" dirty="0"/>
              <a:t>; </a:t>
            </a:r>
            <a:endParaRPr lang="en-GB" sz="1800" i="0" dirty="0"/>
          </a:p>
        </p:txBody>
      </p:sp>
    </p:spTree>
    <p:extLst>
      <p:ext uri="{BB962C8B-B14F-4D97-AF65-F5344CB8AC3E}">
        <p14:creationId xmlns:p14="http://schemas.microsoft.com/office/powerpoint/2010/main" val="3039088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75B02E5-7ECF-48A6-A2F9-F54FE31B70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8300" y="784225"/>
            <a:ext cx="5266195" cy="2262810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800" i="0" dirty="0" err="1"/>
              <a:t>Ta’lim</a:t>
            </a:r>
            <a:r>
              <a:rPr lang="en-US" sz="1800" i="0" dirty="0"/>
              <a:t> </a:t>
            </a:r>
            <a:r>
              <a:rPr lang="en-US" sz="1800" i="0" dirty="0" err="1"/>
              <a:t>jamoasini</a:t>
            </a:r>
            <a:r>
              <a:rPr lang="en-US" sz="1800" i="0" dirty="0"/>
              <a:t> </a:t>
            </a:r>
            <a:r>
              <a:rPr lang="en-US" sz="1800" i="0" dirty="0" err="1"/>
              <a:t>shakllantirish</a:t>
            </a:r>
            <a:r>
              <a:rPr lang="en-US" sz="1800" i="0" dirty="0"/>
              <a:t> (</a:t>
            </a:r>
            <a:r>
              <a:rPr lang="en-US" sz="1800" i="0" dirty="0" err="1"/>
              <a:t>kurs</a:t>
            </a:r>
            <a:r>
              <a:rPr lang="en-US" sz="1800" i="0" dirty="0"/>
              <a:t> </a:t>
            </a:r>
            <a:r>
              <a:rPr lang="en-US" sz="1800" i="0" dirty="0" err="1"/>
              <a:t>doirasida</a:t>
            </a:r>
            <a:r>
              <a:rPr lang="en-US" sz="1800" i="0" dirty="0"/>
              <a:t>);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800" i="0" dirty="0" err="1"/>
              <a:t>Ta’lim</a:t>
            </a:r>
            <a:r>
              <a:rPr lang="en-US" sz="1800" i="0" dirty="0"/>
              <a:t> </a:t>
            </a:r>
            <a:r>
              <a:rPr lang="en-US" sz="1800" i="0" dirty="0" err="1"/>
              <a:t>oluvchining</a:t>
            </a:r>
            <a:r>
              <a:rPr lang="en-US" sz="1800" i="0" dirty="0"/>
              <a:t> </a:t>
            </a:r>
            <a:r>
              <a:rPr lang="en-US" sz="1800" i="0" dirty="0" err="1"/>
              <a:t>reytingini</a:t>
            </a:r>
            <a:r>
              <a:rPr lang="en-US" sz="1800" i="0" dirty="0"/>
              <a:t> </a:t>
            </a:r>
            <a:r>
              <a:rPr lang="en-US" sz="1800" i="0" dirty="0" err="1"/>
              <a:t>shakllantirishga</a:t>
            </a:r>
            <a:r>
              <a:rPr lang="en-US" sz="1800" i="0" dirty="0"/>
              <a:t> </a:t>
            </a:r>
            <a:r>
              <a:rPr lang="en-US" sz="1800" i="0" dirty="0" err="1"/>
              <a:t>yo‘naltirilgan</a:t>
            </a:r>
            <a:r>
              <a:rPr lang="en-US" sz="1800" i="0" dirty="0"/>
              <a:t> </a:t>
            </a:r>
            <a:r>
              <a:rPr lang="en-US" sz="1800" i="0" dirty="0" err="1"/>
              <a:t>o‘yinning</a:t>
            </a:r>
            <a:r>
              <a:rPr lang="en-US" sz="1800" i="0" dirty="0"/>
              <a:t> </a:t>
            </a:r>
            <a:r>
              <a:rPr lang="en-US" sz="1800" i="0" dirty="0" err="1"/>
              <a:t>turli</a:t>
            </a:r>
            <a:r>
              <a:rPr lang="en-US" sz="1800" i="0" dirty="0"/>
              <a:t> </a:t>
            </a:r>
            <a:r>
              <a:rPr lang="en-US" sz="1800" i="0" dirty="0" err="1"/>
              <a:t>elementlaridan</a:t>
            </a:r>
            <a:r>
              <a:rPr lang="en-US" sz="1800" i="0" dirty="0"/>
              <a:t> </a:t>
            </a:r>
            <a:r>
              <a:rPr lang="en-US" sz="1800" i="0" dirty="0" err="1"/>
              <a:t>foydalanish</a:t>
            </a:r>
            <a:r>
              <a:rPr lang="en-US" sz="1800" i="0" dirty="0"/>
              <a:t>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800" i="0" dirty="0" err="1"/>
              <a:t>Baholashning</a:t>
            </a:r>
            <a:r>
              <a:rPr lang="en-US" sz="1800" i="0" dirty="0"/>
              <a:t> </a:t>
            </a:r>
            <a:r>
              <a:rPr lang="en-US" sz="1800" i="0" dirty="0" err="1"/>
              <a:t>turli</a:t>
            </a:r>
            <a:r>
              <a:rPr lang="en-US" sz="1800" i="0" dirty="0"/>
              <a:t> </a:t>
            </a:r>
            <a:r>
              <a:rPr lang="en-US" sz="1800" i="0" dirty="0" err="1"/>
              <a:t>usullari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teskari</a:t>
            </a:r>
            <a:r>
              <a:rPr lang="en-US" sz="1800" i="0" dirty="0"/>
              <a:t> </a:t>
            </a:r>
            <a:r>
              <a:rPr lang="en-US" sz="1800" i="0" dirty="0" err="1"/>
              <a:t>aloqa</a:t>
            </a:r>
            <a:r>
              <a:rPr lang="en-US" sz="1800" i="0" dirty="0"/>
              <a:t> </a:t>
            </a:r>
            <a:r>
              <a:rPr lang="en-US" sz="1800" i="0" dirty="0" err="1"/>
              <a:t>tizimidan</a:t>
            </a:r>
            <a:r>
              <a:rPr lang="en-US" sz="1800" i="0" dirty="0"/>
              <a:t> </a:t>
            </a:r>
            <a:r>
              <a:rPr lang="en-US" sz="1800" i="0" dirty="0" err="1"/>
              <a:t>foydalanish</a:t>
            </a:r>
            <a:r>
              <a:rPr lang="en-US" sz="1800" i="0" dirty="0"/>
              <a:t>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800" i="0" dirty="0" err="1"/>
              <a:t>Rasmiy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maxsus</a:t>
            </a:r>
            <a:r>
              <a:rPr lang="en-US" sz="1800" i="0" dirty="0"/>
              <a:t> </a:t>
            </a:r>
            <a:r>
              <a:rPr lang="en-US" sz="1800" i="0" dirty="0" err="1"/>
              <a:t>ta’lim</a:t>
            </a:r>
            <a:r>
              <a:rPr lang="en-US" sz="1800" i="0" dirty="0"/>
              <a:t> </a:t>
            </a:r>
            <a:r>
              <a:rPr lang="en-US" sz="1800" i="0" dirty="0" err="1"/>
              <a:t>muassasalari</a:t>
            </a:r>
            <a:r>
              <a:rPr lang="en-US" sz="1800" i="0" dirty="0"/>
              <a:t> </a:t>
            </a:r>
            <a:r>
              <a:rPr lang="en-US" sz="1800" i="0" dirty="0" err="1"/>
              <a:t>doirasida</a:t>
            </a:r>
            <a:r>
              <a:rPr lang="en-US" sz="1800" i="0" dirty="0"/>
              <a:t> </a:t>
            </a:r>
            <a:r>
              <a:rPr lang="en-US" sz="1800" i="0" dirty="0" err="1"/>
              <a:t>kredit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reyting</a:t>
            </a:r>
            <a:r>
              <a:rPr lang="en-US" sz="1800" i="0" dirty="0"/>
              <a:t> </a:t>
            </a:r>
            <a:r>
              <a:rPr lang="en-US" sz="1800" i="0" dirty="0" err="1"/>
              <a:t>birliklari</a:t>
            </a:r>
            <a:r>
              <a:rPr lang="en-US" sz="1800" i="0" dirty="0"/>
              <a:t> </a:t>
            </a:r>
            <a:r>
              <a:rPr lang="en-US" sz="1800" i="0" dirty="0" err="1"/>
              <a:t>tizimini</a:t>
            </a:r>
            <a:r>
              <a:rPr lang="en-US" sz="1800" i="0" dirty="0"/>
              <a:t> </a:t>
            </a:r>
            <a:r>
              <a:rPr lang="en-US" sz="1800" i="0" dirty="0" err="1"/>
              <a:t>shakllantirish</a:t>
            </a:r>
            <a:r>
              <a:rPr lang="en-US" sz="1800" i="0" dirty="0"/>
              <a:t>.</a:t>
            </a:r>
            <a:endParaRPr lang="en-GB" sz="1800" i="0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14134EDD-AE51-446A-918A-61D411F2E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17538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MOOCning</a:t>
            </a:r>
            <a:r>
              <a:rPr lang="en-US" dirty="0"/>
              <a:t> </a:t>
            </a:r>
            <a:r>
              <a:rPr lang="en-US" dirty="0" err="1"/>
              <a:t>asosiy</a:t>
            </a:r>
            <a:r>
              <a:rPr lang="en-US" dirty="0"/>
              <a:t> </a:t>
            </a:r>
            <a:r>
              <a:rPr lang="en-US" dirty="0" err="1"/>
              <a:t>imkoniyatlari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05002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748DDC-4613-4010-B4B8-FE9370BC5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49278"/>
            <a:ext cx="5164320" cy="276999"/>
          </a:xfrm>
        </p:spPr>
        <p:txBody>
          <a:bodyPr/>
          <a:lstStyle/>
          <a:p>
            <a:r>
              <a:rPr lang="en-US" sz="1800" dirty="0"/>
              <a:t>MOOC – OMMAVIY OCHIQ ONLINE KURSLAR</a:t>
            </a:r>
            <a:endParaRPr lang="en-GB" sz="18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391A54A-4AF3-44F2-B5F7-05E2E7234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100" y="607484"/>
            <a:ext cx="4267807" cy="2523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9948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72A73E-4295-4EBF-BF71-540DED802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" y="98425"/>
            <a:ext cx="5638799" cy="762389"/>
          </a:xfrm>
        </p:spPr>
        <p:txBody>
          <a:bodyPr/>
          <a:lstStyle/>
          <a:p>
            <a:pPr algn="ctr"/>
            <a:r>
              <a:rPr lang="en-US" sz="2400" dirty="0" err="1" smtClean="0"/>
              <a:t>Mustaqil</a:t>
            </a:r>
            <a:r>
              <a:rPr lang="en-US" sz="2400" dirty="0" smtClean="0"/>
              <a:t> </a:t>
            </a:r>
            <a:r>
              <a:rPr lang="en-US" sz="2400" dirty="0" err="1" smtClean="0"/>
              <a:t>bajarish</a:t>
            </a:r>
            <a:r>
              <a:rPr lang="en-US" sz="2400" dirty="0" smtClean="0"/>
              <a:t> </a:t>
            </a:r>
            <a:r>
              <a:rPr lang="en-US" sz="2400" dirty="0" err="1" smtClean="0"/>
              <a:t>uchun</a:t>
            </a:r>
            <a:r>
              <a:rPr lang="en-US" sz="2400" dirty="0" smtClean="0"/>
              <a:t> </a:t>
            </a:r>
            <a:r>
              <a:rPr lang="en-US" sz="2400" dirty="0" err="1" smtClean="0"/>
              <a:t>topshiriqlar</a:t>
            </a:r>
            <a:endParaRPr lang="en-GB" sz="2400" dirty="0"/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id="{55139033-2104-42A0-8449-B4C06CAE75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7"/>
          <a:stretch/>
        </p:blipFill>
        <p:spPr bwMode="auto">
          <a:xfrm>
            <a:off x="4483100" y="1927225"/>
            <a:ext cx="1200006" cy="121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Текст 2">
            <a:extLst>
              <a:ext uri="{FF2B5EF4-FFF2-40B4-BE49-F238E27FC236}">
                <a16:creationId xmlns:a16="http://schemas.microsoft.com/office/drawing/2014/main" id="{87AC5905-1566-4C97-B09E-665255306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00" y="911613"/>
            <a:ext cx="5105400" cy="1769715"/>
          </a:xfrm>
        </p:spPr>
        <p:txBody>
          <a:bodyPr/>
          <a:lstStyle/>
          <a:p>
            <a:pPr marL="457200" indent="-457200" algn="l">
              <a:spcAft>
                <a:spcPts val="1200"/>
              </a:spcAft>
              <a:buAutoNum type="arabicParenR"/>
            </a:pPr>
            <a:r>
              <a:rPr lang="en-US" sz="1900" i="0" dirty="0"/>
              <a:t>MOOC </a:t>
            </a:r>
            <a:r>
              <a:rPr lang="en-US" sz="1900" i="0" dirty="0" err="1"/>
              <a:t>qanday</a:t>
            </a:r>
            <a:r>
              <a:rPr lang="en-US" sz="1900" i="0" dirty="0"/>
              <a:t> </a:t>
            </a:r>
            <a:r>
              <a:rPr lang="en-US" sz="1900" i="0" dirty="0" err="1"/>
              <a:t>o‘qitish</a:t>
            </a:r>
            <a:r>
              <a:rPr lang="en-US" sz="1900" i="0" dirty="0"/>
              <a:t> </a:t>
            </a:r>
            <a:r>
              <a:rPr lang="en-US" sz="1900" i="0" dirty="0" err="1"/>
              <a:t>platformasi</a:t>
            </a:r>
            <a:r>
              <a:rPr lang="en-US" sz="1900" i="0" dirty="0"/>
              <a:t>?</a:t>
            </a:r>
          </a:p>
          <a:p>
            <a:pPr marL="457200" indent="-457200" algn="l">
              <a:spcAft>
                <a:spcPts val="1200"/>
              </a:spcAft>
              <a:buAutoNum type="arabicParenR"/>
            </a:pPr>
            <a:r>
              <a:rPr lang="en-US" sz="1900" i="0" dirty="0"/>
              <a:t>MOOC </a:t>
            </a:r>
            <a:r>
              <a:rPr lang="en-US" sz="1900" i="0" dirty="0" err="1"/>
              <a:t>platformalarida</a:t>
            </a:r>
            <a:r>
              <a:rPr lang="en-US" sz="1900" i="0" dirty="0"/>
              <a:t> </a:t>
            </a:r>
            <a:r>
              <a:rPr lang="en-US" sz="1900" i="0" dirty="0" err="1"/>
              <a:t>bilim</a:t>
            </a:r>
            <a:r>
              <a:rPr lang="en-US" sz="1900" i="0" dirty="0"/>
              <a:t> </a:t>
            </a:r>
            <a:r>
              <a:rPr lang="en-US" sz="1900" i="0" dirty="0" err="1"/>
              <a:t>olish</a:t>
            </a:r>
            <a:r>
              <a:rPr lang="en-US" sz="1900" i="0" dirty="0"/>
              <a:t> </a:t>
            </a:r>
            <a:r>
              <a:rPr lang="en-US" sz="1900" i="0" dirty="0" err="1"/>
              <a:t>qanday</a:t>
            </a:r>
            <a:r>
              <a:rPr lang="en-US" sz="1900" i="0" dirty="0"/>
              <a:t> </a:t>
            </a:r>
            <a:r>
              <a:rPr lang="en-US" sz="1900" i="0" dirty="0" err="1"/>
              <a:t>tashkil</a:t>
            </a:r>
            <a:r>
              <a:rPr lang="en-US" sz="1900" i="0" dirty="0"/>
              <a:t> </a:t>
            </a:r>
            <a:r>
              <a:rPr lang="en-US" sz="1900" i="0" dirty="0" err="1"/>
              <a:t>etiladi</a:t>
            </a:r>
            <a:r>
              <a:rPr lang="en-US" sz="1900" i="0" dirty="0"/>
              <a:t>?</a:t>
            </a:r>
          </a:p>
          <a:p>
            <a:pPr marL="457200" indent="-457200" algn="l">
              <a:spcAft>
                <a:spcPts val="1200"/>
              </a:spcAft>
              <a:buAutoNum type="arabicParenR"/>
            </a:pPr>
            <a:r>
              <a:rPr lang="en-US" sz="1900" i="0" dirty="0" err="1"/>
              <a:t>MOOCning</a:t>
            </a:r>
            <a:r>
              <a:rPr lang="en-US" sz="1900" i="0" dirty="0"/>
              <a:t> </a:t>
            </a:r>
            <a:r>
              <a:rPr lang="en-US" sz="1900" i="0" dirty="0" err="1"/>
              <a:t>afzalliklari</a:t>
            </a:r>
            <a:r>
              <a:rPr lang="en-US" sz="1900" i="0" dirty="0"/>
              <a:t> </a:t>
            </a:r>
            <a:r>
              <a:rPr lang="en-US" sz="1900" i="0" dirty="0" err="1"/>
              <a:t>nimada</a:t>
            </a:r>
            <a:r>
              <a:rPr lang="en-US" sz="1900" i="0" dirty="0"/>
              <a:t> </a:t>
            </a:r>
            <a:r>
              <a:rPr lang="en-US" sz="1900" i="0" dirty="0" err="1"/>
              <a:t>va</a:t>
            </a:r>
            <a:r>
              <a:rPr lang="en-US" sz="1900" i="0" dirty="0"/>
              <a:t>     </a:t>
            </a:r>
            <a:r>
              <a:rPr lang="en-US" sz="1900" i="0" dirty="0" err="1"/>
              <a:t>qanday</a:t>
            </a:r>
            <a:r>
              <a:rPr lang="en-US" sz="1900" i="0" dirty="0"/>
              <a:t> </a:t>
            </a:r>
            <a:r>
              <a:rPr lang="en-US" sz="1900" i="0" dirty="0" err="1"/>
              <a:t>kamchiliklari</a:t>
            </a:r>
            <a:r>
              <a:rPr lang="en-US" sz="1900" i="0" dirty="0"/>
              <a:t> </a:t>
            </a:r>
            <a:r>
              <a:rPr lang="en-US" sz="1900" i="0" dirty="0" err="1"/>
              <a:t>mavjud</a:t>
            </a:r>
            <a:r>
              <a:rPr lang="en-US" sz="1900" i="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201281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46EB6F-DF95-457F-A2AD-13DCF5196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24195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O‘quv</a:t>
            </a:r>
            <a:r>
              <a:rPr lang="en-US" dirty="0"/>
              <a:t> </a:t>
            </a:r>
            <a:r>
              <a:rPr lang="en-US" dirty="0" err="1"/>
              <a:t>maqsadi</a:t>
            </a:r>
            <a:r>
              <a:rPr lang="en-US" dirty="0"/>
              <a:t> </a:t>
            </a:r>
            <a:endParaRPr lang="en-GB" dirty="0"/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242A3E70-E77C-4769-8CA3-09D4A17805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4853126"/>
              </p:ext>
            </p:extLst>
          </p:nvPr>
        </p:nvGraphicFramePr>
        <p:xfrm>
          <a:off x="444500" y="784225"/>
          <a:ext cx="4868159" cy="2252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665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CFC664B-301A-4AE1-AD20-437F76085607}"/>
              </a:ext>
            </a:extLst>
          </p:cNvPr>
          <p:cNvSpPr txBox="1"/>
          <p:nvPr/>
        </p:nvSpPr>
        <p:spPr>
          <a:xfrm>
            <a:off x="215900" y="563182"/>
            <a:ext cx="54864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Bob </a:t>
            </a:r>
            <a:r>
              <a:rPr lang="en-US" sz="1800" i="0" dirty="0" err="1">
                <a:latin typeface="Arial" panose="020B0604020202020204" pitchFamily="34" charset="0"/>
                <a:cs typeface="Arial" panose="020B0604020202020204" pitchFamily="34" charset="0"/>
              </a:rPr>
              <a:t>yakunida</a:t>
            </a:r>
            <a:r>
              <a:rPr 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i="0" dirty="0" err="1"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GB" sz="1800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MOOC </a:t>
            </a:r>
            <a:r>
              <a:rPr lang="en-US" sz="1800" i="0" dirty="0" err="1">
                <a:latin typeface="Arial" panose="020B0604020202020204" pitchFamily="34" charset="0"/>
                <a:cs typeface="Arial" panose="020B0604020202020204" pitchFamily="34" charset="0"/>
              </a:rPr>
              <a:t>platformasidan</a:t>
            </a:r>
            <a:r>
              <a:rPr 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i="0" dirty="0" err="1">
                <a:latin typeface="Arial" panose="020B0604020202020204" pitchFamily="34" charset="0"/>
                <a:cs typeface="Arial" panose="020B0604020202020204" pitchFamily="34" charset="0"/>
              </a:rPr>
              <a:t>ro‘yhatdan</a:t>
            </a:r>
            <a:r>
              <a:rPr 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i="0" dirty="0" err="1">
                <a:latin typeface="Arial" panose="020B0604020202020204" pitchFamily="34" charset="0"/>
                <a:cs typeface="Arial" panose="020B0604020202020204" pitchFamily="34" charset="0"/>
              </a:rPr>
              <a:t>o‘tish</a:t>
            </a:r>
            <a:r>
              <a:rPr 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MOOC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platformasida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kursga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zo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GB" sz="1800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MOOC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platformasida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kurs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materiallari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MOOC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platformasida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online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offlayn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GB" sz="1800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MOOC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platformasidan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sertifikatni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yuklab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ko‘nikmalariga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bo‘lasiz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4E652E91-FB44-40D6-856F-6AA68E183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24195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Ko‘nikma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26970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C71681-9A76-496C-AE8F-02D0A5ACD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16938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Vositalar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9E74B7-6A01-45F7-AA1E-B7DD93F20708}"/>
              </a:ext>
            </a:extLst>
          </p:cNvPr>
          <p:cNvSpPr txBox="1"/>
          <p:nvPr/>
        </p:nvSpPr>
        <p:spPr>
          <a:xfrm>
            <a:off x="1892300" y="936625"/>
            <a:ext cx="288300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400" dirty="0"/>
              <a:t>Coursera</a:t>
            </a:r>
            <a:endParaRPr lang="en-GB" sz="24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400" dirty="0"/>
              <a:t>Udemy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400" dirty="0" err="1"/>
              <a:t>Edx</a:t>
            </a:r>
            <a:endParaRPr lang="en-US" sz="24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400" dirty="0"/>
              <a:t>Khan Academy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400" dirty="0" err="1"/>
              <a:t>Лекториум</a:t>
            </a:r>
            <a:endParaRPr lang="en-GB" sz="2400" dirty="0"/>
          </a:p>
        </p:txBody>
      </p:sp>
      <p:sp>
        <p:nvSpPr>
          <p:cNvPr id="9" name="object 11">
            <a:extLst>
              <a:ext uri="{FF2B5EF4-FFF2-40B4-BE49-F238E27FC236}">
                <a16:creationId xmlns:a16="http://schemas.microsoft.com/office/drawing/2014/main" id="{66C44BCB-3397-45C5-B419-F9A6B6C6DAE7}"/>
              </a:ext>
            </a:extLst>
          </p:cNvPr>
          <p:cNvSpPr/>
          <p:nvPr/>
        </p:nvSpPr>
        <p:spPr>
          <a:xfrm>
            <a:off x="673100" y="1470025"/>
            <a:ext cx="838200" cy="667072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1404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F47923D-AC92-4020-AF1C-FC082B6602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00" y="784225"/>
            <a:ext cx="4893589" cy="1219200"/>
          </a:xfrm>
        </p:spPr>
        <p:txBody>
          <a:bodyPr/>
          <a:lstStyle/>
          <a:p>
            <a:pPr algn="just"/>
            <a:r>
              <a:rPr lang="en-US" sz="1600" i="0" dirty="0"/>
              <a:t>2000 – </a:t>
            </a:r>
            <a:r>
              <a:rPr lang="en-US" sz="1600" i="0" dirty="0" err="1"/>
              <a:t>yillarda</a:t>
            </a:r>
            <a:r>
              <a:rPr lang="en-US" sz="1600" i="0" dirty="0"/>
              <a:t> </a:t>
            </a:r>
            <a:r>
              <a:rPr lang="en-US" sz="1600" i="0" dirty="0" err="1"/>
              <a:t>ochiq</a:t>
            </a:r>
            <a:r>
              <a:rPr lang="en-US" sz="1600" i="0" dirty="0"/>
              <a:t> internet </a:t>
            </a:r>
            <a:r>
              <a:rPr lang="en-US" sz="1600" i="0" dirty="0" err="1"/>
              <a:t>kurslari</a:t>
            </a:r>
            <a:r>
              <a:rPr lang="en-US" sz="1600" i="0" dirty="0"/>
              <a:t> </a:t>
            </a:r>
            <a:r>
              <a:rPr lang="en-US" sz="1600" i="0" dirty="0" err="1"/>
              <a:t>paydo</a:t>
            </a:r>
            <a:r>
              <a:rPr lang="en-US" sz="1600" i="0" dirty="0"/>
              <a:t> </a:t>
            </a:r>
            <a:r>
              <a:rPr lang="en-US" sz="1600" i="0" dirty="0" err="1"/>
              <a:t>bo‘lishi</a:t>
            </a:r>
            <a:r>
              <a:rPr lang="en-US" sz="1600" i="0" dirty="0"/>
              <a:t> </a:t>
            </a:r>
            <a:r>
              <a:rPr lang="en-US" sz="1600" i="0" dirty="0" err="1"/>
              <a:t>natijasida</a:t>
            </a:r>
            <a:r>
              <a:rPr lang="en-US" sz="1600" i="0" dirty="0"/>
              <a:t> </a:t>
            </a:r>
            <a:r>
              <a:rPr lang="en-US" sz="1600" i="0" dirty="0" err="1"/>
              <a:t>onlayn</a:t>
            </a:r>
            <a:r>
              <a:rPr lang="en-US" sz="1600" i="0" dirty="0"/>
              <a:t> </a:t>
            </a:r>
            <a:r>
              <a:rPr lang="en-US" sz="1600" i="0" dirty="0" err="1"/>
              <a:t>ta’limga</a:t>
            </a:r>
            <a:r>
              <a:rPr lang="en-US" sz="1600" i="0" dirty="0"/>
              <a:t> </a:t>
            </a:r>
            <a:r>
              <a:rPr lang="en-US" sz="1600" i="0" dirty="0" err="1"/>
              <a:t>o‘tish</a:t>
            </a:r>
            <a:r>
              <a:rPr lang="en-US" sz="1600" i="0" dirty="0"/>
              <a:t> </a:t>
            </a:r>
            <a:r>
              <a:rPr lang="en-US" sz="1600" i="0" dirty="0" err="1"/>
              <a:t>jarayoni</a:t>
            </a:r>
            <a:r>
              <a:rPr lang="en-US" sz="1600" i="0" dirty="0"/>
              <a:t> </a:t>
            </a:r>
            <a:r>
              <a:rPr lang="en-US" sz="1600" i="0" dirty="0" err="1"/>
              <a:t>boshlandi</a:t>
            </a:r>
            <a:r>
              <a:rPr lang="en-US" sz="1600" i="0" dirty="0"/>
              <a:t>. U </a:t>
            </a:r>
            <a:r>
              <a:rPr lang="en-US" sz="1600" i="0" dirty="0" err="1"/>
              <a:t>orqali</a:t>
            </a:r>
            <a:r>
              <a:rPr lang="en-US" sz="1600" i="0" dirty="0"/>
              <a:t> </a:t>
            </a:r>
            <a:r>
              <a:rPr lang="en-US" sz="1600" i="0" dirty="0" err="1"/>
              <a:t>dunyoning</a:t>
            </a:r>
            <a:r>
              <a:rPr lang="en-US" sz="1600" i="0" dirty="0"/>
              <a:t> </a:t>
            </a:r>
            <a:r>
              <a:rPr lang="en-US" sz="1600" i="0" dirty="0" err="1"/>
              <a:t>eng</a:t>
            </a:r>
            <a:r>
              <a:rPr lang="en-US" sz="1600" i="0" dirty="0"/>
              <a:t> </a:t>
            </a:r>
            <a:r>
              <a:rPr lang="en-US" sz="1600" i="0" dirty="0" err="1"/>
              <a:t>mashhur</a:t>
            </a:r>
            <a:r>
              <a:rPr lang="en-US" sz="1600" i="0" dirty="0"/>
              <a:t>, </a:t>
            </a:r>
            <a:r>
              <a:rPr lang="en-US" sz="1600" i="0" dirty="0" err="1"/>
              <a:t>reytingi</a:t>
            </a:r>
            <a:r>
              <a:rPr lang="en-US" sz="1600" i="0" dirty="0"/>
              <a:t> </a:t>
            </a:r>
            <a:r>
              <a:rPr lang="en-US" sz="1600" i="0" dirty="0" err="1"/>
              <a:t>yuqori</a:t>
            </a:r>
            <a:r>
              <a:rPr lang="en-US" sz="1600" i="0" dirty="0"/>
              <a:t> </a:t>
            </a:r>
            <a:r>
              <a:rPr lang="en-US" sz="1600" i="0" dirty="0" err="1"/>
              <a:t>universitetlari</a:t>
            </a:r>
            <a:r>
              <a:rPr lang="en-US" sz="1600" i="0" dirty="0"/>
              <a:t> </a:t>
            </a:r>
            <a:r>
              <a:rPr lang="en-US" sz="1600" i="0" dirty="0" err="1"/>
              <a:t>tinglovchilarga</a:t>
            </a:r>
            <a:r>
              <a:rPr lang="en-US" sz="1600" i="0" dirty="0"/>
              <a:t> </a:t>
            </a:r>
            <a:r>
              <a:rPr lang="en-US" sz="1600" i="0" dirty="0" err="1"/>
              <a:t>o‘z</a:t>
            </a:r>
            <a:r>
              <a:rPr lang="en-US" sz="1600" i="0" dirty="0"/>
              <a:t> </a:t>
            </a:r>
            <a:r>
              <a:rPr lang="en-US" sz="1600" i="0" dirty="0" err="1"/>
              <a:t>ma’ruzalaridan</a:t>
            </a:r>
            <a:r>
              <a:rPr lang="en-US" sz="1600" i="0" dirty="0"/>
              <a:t> </a:t>
            </a:r>
            <a:r>
              <a:rPr lang="en-US" sz="1600" i="0" dirty="0" err="1"/>
              <a:t>bepul</a:t>
            </a:r>
            <a:r>
              <a:rPr lang="en-US" sz="1600" i="0" dirty="0"/>
              <a:t> </a:t>
            </a:r>
            <a:r>
              <a:rPr lang="en-US" sz="1600" i="0" dirty="0" err="1"/>
              <a:t>foydalanish</a:t>
            </a:r>
            <a:r>
              <a:rPr lang="en-US" sz="1600" i="0" dirty="0"/>
              <a:t> </a:t>
            </a:r>
            <a:r>
              <a:rPr lang="en-US" sz="1600" i="0" dirty="0" err="1"/>
              <a:t>imkoniyatini</a:t>
            </a:r>
            <a:r>
              <a:rPr lang="en-US" sz="1600" i="0" dirty="0"/>
              <a:t> </a:t>
            </a:r>
            <a:r>
              <a:rPr lang="en-US" sz="1600" i="0" dirty="0" err="1"/>
              <a:t>taqdim</a:t>
            </a:r>
            <a:r>
              <a:rPr lang="en-US" sz="1600" i="0" dirty="0"/>
              <a:t> </a:t>
            </a:r>
            <a:r>
              <a:rPr lang="en-US" sz="1600" i="0" dirty="0" err="1"/>
              <a:t>etdi</a:t>
            </a:r>
            <a:r>
              <a:rPr lang="en-US" sz="1600" i="0" dirty="0"/>
              <a:t>.</a:t>
            </a:r>
          </a:p>
          <a:p>
            <a:pPr algn="just"/>
            <a:endParaRPr lang="en-GB" sz="1600" i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37BEE028-810B-455C-A3C8-73F95FAFF2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9264488"/>
              </p:ext>
            </p:extLst>
          </p:nvPr>
        </p:nvGraphicFramePr>
        <p:xfrm>
          <a:off x="63500" y="98426"/>
          <a:ext cx="5702300" cy="38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Текст 2">
            <a:extLst>
              <a:ext uri="{FF2B5EF4-FFF2-40B4-BE49-F238E27FC236}">
                <a16:creationId xmlns:a16="http://schemas.microsoft.com/office/drawing/2014/main" id="{A7CC1792-00D5-477A-8FFE-06A3BE2A6210}"/>
              </a:ext>
            </a:extLst>
          </p:cNvPr>
          <p:cNvSpPr txBox="1">
            <a:spLocks/>
          </p:cNvSpPr>
          <p:nvPr/>
        </p:nvSpPr>
        <p:spPr>
          <a:xfrm>
            <a:off x="337551" y="2109853"/>
            <a:ext cx="4893589" cy="984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600" i="0" kern="0" dirty="0"/>
              <a:t>2008 – </a:t>
            </a:r>
            <a:r>
              <a:rPr lang="en-US" sz="1600" i="0" kern="0" dirty="0" err="1"/>
              <a:t>yilda</a:t>
            </a:r>
            <a:r>
              <a:rPr lang="en-US" sz="1600" i="0" kern="0" dirty="0"/>
              <a:t> MOOC </a:t>
            </a:r>
            <a:r>
              <a:rPr lang="en-US" sz="1600" i="0" kern="0" dirty="0" err="1"/>
              <a:t>nomi</a:t>
            </a:r>
            <a:r>
              <a:rPr lang="en-US" sz="1600" i="0" kern="0" dirty="0"/>
              <a:t> </a:t>
            </a:r>
            <a:r>
              <a:rPr lang="en-US" sz="1600" i="0" kern="0" dirty="0" err="1"/>
              <a:t>bilan</a:t>
            </a:r>
            <a:r>
              <a:rPr lang="en-US" sz="1600" i="0" kern="0" dirty="0"/>
              <a:t> </a:t>
            </a:r>
            <a:r>
              <a:rPr lang="en-US" sz="1600" i="0" kern="0" dirty="0" err="1"/>
              <a:t>mutlaqo</a:t>
            </a:r>
            <a:r>
              <a:rPr lang="en-US" sz="1600" i="0" kern="0" dirty="0"/>
              <a:t> </a:t>
            </a:r>
            <a:r>
              <a:rPr lang="en-US" sz="1600" i="0" kern="0" dirty="0" err="1"/>
              <a:t>yangi</a:t>
            </a:r>
            <a:r>
              <a:rPr lang="en-US" sz="1600" i="0" kern="0" dirty="0"/>
              <a:t> </a:t>
            </a:r>
            <a:r>
              <a:rPr lang="en-US" sz="1600" i="0" kern="0" dirty="0" err="1"/>
              <a:t>ta’lim</a:t>
            </a:r>
            <a:r>
              <a:rPr lang="en-US" sz="1600" i="0" kern="0" dirty="0"/>
              <a:t> </a:t>
            </a:r>
            <a:r>
              <a:rPr lang="en-US" sz="1600" i="0" kern="0" dirty="0" err="1"/>
              <a:t>berish</a:t>
            </a:r>
            <a:r>
              <a:rPr lang="en-US" sz="1600" i="0" kern="0" dirty="0"/>
              <a:t> </a:t>
            </a:r>
            <a:r>
              <a:rPr lang="en-US" sz="1600" i="0" kern="0" dirty="0" err="1"/>
              <a:t>metodikasi</a:t>
            </a:r>
            <a:r>
              <a:rPr lang="en-US" sz="1600" i="0" kern="0" dirty="0"/>
              <a:t> </a:t>
            </a:r>
            <a:r>
              <a:rPr lang="en-US" sz="1600" i="0" kern="0" dirty="0" err="1"/>
              <a:t>shakllandi</a:t>
            </a:r>
            <a:r>
              <a:rPr lang="en-US" sz="1600" i="0" kern="0" dirty="0"/>
              <a:t>.</a:t>
            </a:r>
          </a:p>
          <a:p>
            <a:pPr algn="just"/>
            <a:r>
              <a:rPr lang="en-US" sz="1600" i="0" kern="0" dirty="0"/>
              <a:t>Bu </a:t>
            </a:r>
            <a:r>
              <a:rPr lang="en-US" sz="1600" i="0" kern="0" dirty="0" err="1"/>
              <a:t>atama</a:t>
            </a:r>
            <a:r>
              <a:rPr lang="en-US" sz="1600" i="0" kern="0" dirty="0"/>
              <a:t> 2008-yil </a:t>
            </a:r>
            <a:r>
              <a:rPr lang="en-US" sz="1600" i="0" kern="0" dirty="0" err="1"/>
              <a:t>Devid</a:t>
            </a:r>
            <a:r>
              <a:rPr lang="en-US" sz="1600" i="0" kern="0" dirty="0"/>
              <a:t> </a:t>
            </a:r>
            <a:r>
              <a:rPr lang="en-US" sz="1600" i="0" kern="0" dirty="0" err="1"/>
              <a:t>Kormier</a:t>
            </a:r>
            <a:r>
              <a:rPr lang="en-US" sz="1600" i="0" kern="0" dirty="0"/>
              <a:t> </a:t>
            </a:r>
            <a:r>
              <a:rPr lang="en-US" sz="1600" i="0" kern="0" dirty="0" err="1"/>
              <a:t>tomonidan</a:t>
            </a:r>
            <a:r>
              <a:rPr lang="en-US" sz="1600" i="0" kern="0" dirty="0"/>
              <a:t> </a:t>
            </a:r>
            <a:r>
              <a:rPr lang="en-US" sz="1600" i="0" kern="0" dirty="0" err="1"/>
              <a:t>o‘ylab</a:t>
            </a:r>
            <a:r>
              <a:rPr lang="en-US" sz="1600" i="0" kern="0" dirty="0"/>
              <a:t> </a:t>
            </a:r>
            <a:r>
              <a:rPr lang="en-US" sz="1600" i="0" kern="0" dirty="0" err="1"/>
              <a:t>topilgan</a:t>
            </a:r>
            <a:r>
              <a:rPr lang="en-US" sz="1600" i="0" kern="0" dirty="0"/>
              <a:t>.</a:t>
            </a:r>
            <a:endParaRPr lang="en-GB" sz="1600" i="0" kern="0" dirty="0"/>
          </a:p>
        </p:txBody>
      </p:sp>
    </p:spTree>
    <p:extLst>
      <p:ext uri="{BB962C8B-B14F-4D97-AF65-F5344CB8AC3E}">
        <p14:creationId xmlns:p14="http://schemas.microsoft.com/office/powerpoint/2010/main" val="1884663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60BC1A9E-59D3-4953-8A81-5982522059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6357181"/>
              </p:ext>
            </p:extLst>
          </p:nvPr>
        </p:nvGraphicFramePr>
        <p:xfrm>
          <a:off x="261242" y="143767"/>
          <a:ext cx="5257800" cy="297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128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44D325-0720-4BFD-98A0-2669C259D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25095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Buni</a:t>
            </a:r>
            <a:r>
              <a:rPr lang="en-US" dirty="0"/>
              <a:t> </a:t>
            </a:r>
            <a:r>
              <a:rPr lang="en-US" dirty="0" err="1"/>
              <a:t>bilasizmi</a:t>
            </a:r>
            <a:r>
              <a:rPr lang="en-US" dirty="0"/>
              <a:t>?</a:t>
            </a:r>
            <a:endParaRPr lang="en-GB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FB895778-95A1-4B6F-A14C-277AA66E87DA}"/>
              </a:ext>
            </a:extLst>
          </p:cNvPr>
          <p:cNvSpPr/>
          <p:nvPr/>
        </p:nvSpPr>
        <p:spPr>
          <a:xfrm>
            <a:off x="4483100" y="936625"/>
            <a:ext cx="829559" cy="6858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?</a:t>
            </a:r>
            <a:endParaRPr lang="en-GB" sz="4400" b="1" dirty="0"/>
          </a:p>
        </p:txBody>
      </p:sp>
      <p:sp>
        <p:nvSpPr>
          <p:cNvPr id="5" name="Текст 2">
            <a:extLst>
              <a:ext uri="{FF2B5EF4-FFF2-40B4-BE49-F238E27FC236}">
                <a16:creationId xmlns:a16="http://schemas.microsoft.com/office/drawing/2014/main" id="{5B45912B-8223-4D91-AEE2-E8CD82166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470" y="1165225"/>
            <a:ext cx="4893589" cy="1661993"/>
          </a:xfrm>
        </p:spPr>
        <p:txBody>
          <a:bodyPr/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i="0" dirty="0"/>
              <a:t>MOOC </a:t>
            </a:r>
            <a:r>
              <a:rPr lang="en-US" sz="1800" i="0" dirty="0" err="1"/>
              <a:t>nima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u </a:t>
            </a:r>
            <a:r>
              <a:rPr lang="en-US" sz="1800" i="0" dirty="0" err="1"/>
              <a:t>haqida</a:t>
            </a:r>
            <a:r>
              <a:rPr lang="en-US" sz="1800" i="0" dirty="0"/>
              <a:t> </a:t>
            </a:r>
            <a:r>
              <a:rPr lang="en-US" sz="1800" i="0" dirty="0" err="1"/>
              <a:t>nimalar</a:t>
            </a:r>
            <a:endParaRPr lang="en-US" sz="1800" i="0" dirty="0"/>
          </a:p>
          <a:p>
            <a:pPr algn="l"/>
            <a:r>
              <a:rPr lang="en-US" sz="1800" i="0" dirty="0"/>
              <a:t>     </a:t>
            </a:r>
            <a:r>
              <a:rPr lang="en-US" sz="1800" i="0" dirty="0" err="1"/>
              <a:t>bilasiz</a:t>
            </a:r>
            <a:r>
              <a:rPr lang="en-US" sz="1800" i="0" dirty="0"/>
              <a:t>?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i="0" dirty="0"/>
              <a:t>MOOC </a:t>
            </a:r>
            <a:r>
              <a:rPr lang="en-US" sz="1800" i="0" dirty="0" err="1"/>
              <a:t>qanday</a:t>
            </a:r>
            <a:r>
              <a:rPr lang="en-US" sz="1800" i="0" dirty="0"/>
              <a:t> </a:t>
            </a:r>
            <a:r>
              <a:rPr lang="en-US" sz="1800" i="0" dirty="0" err="1"/>
              <a:t>imkoniyatlarga</a:t>
            </a:r>
            <a:r>
              <a:rPr lang="en-US" sz="1800" i="0" dirty="0"/>
              <a:t> </a:t>
            </a:r>
            <a:r>
              <a:rPr lang="en-US" sz="1800" i="0" dirty="0" err="1"/>
              <a:t>ega</a:t>
            </a:r>
            <a:r>
              <a:rPr lang="en-US" sz="1800" i="0" dirty="0"/>
              <a:t>?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i="0" dirty="0" err="1"/>
              <a:t>MOOCda</a:t>
            </a:r>
            <a:r>
              <a:rPr lang="en-US" sz="1800" i="0" dirty="0"/>
              <a:t> </a:t>
            </a:r>
            <a:r>
              <a:rPr lang="en-US" sz="1800" i="0" dirty="0" err="1"/>
              <a:t>ta’lim</a:t>
            </a:r>
            <a:r>
              <a:rPr lang="en-US" sz="1800" i="0" dirty="0"/>
              <a:t> </a:t>
            </a:r>
            <a:r>
              <a:rPr lang="en-US" sz="1800" i="0" dirty="0" err="1"/>
              <a:t>olish</a:t>
            </a:r>
            <a:r>
              <a:rPr lang="en-US" sz="1800" i="0" dirty="0"/>
              <a:t> </a:t>
            </a:r>
            <a:r>
              <a:rPr lang="en-US" sz="1800" i="0" dirty="0" err="1"/>
              <a:t>imkoniyatlari</a:t>
            </a:r>
            <a:r>
              <a:rPr lang="en-US" sz="1800" i="0" dirty="0"/>
              <a:t> </a:t>
            </a:r>
            <a:r>
              <a:rPr lang="en-US" sz="1800" i="0" dirty="0" err="1"/>
              <a:t>nimalardan</a:t>
            </a:r>
            <a:r>
              <a:rPr lang="en-US" sz="1800" i="0" dirty="0"/>
              <a:t> </a:t>
            </a:r>
            <a:r>
              <a:rPr lang="en-US" sz="1800" i="0" dirty="0" err="1"/>
              <a:t>iborat</a:t>
            </a:r>
            <a:r>
              <a:rPr lang="en-US" sz="1800" i="0" dirty="0"/>
              <a:t>?</a:t>
            </a:r>
          </a:p>
          <a:p>
            <a:endParaRPr lang="en-GB" sz="1800" i="0" dirty="0"/>
          </a:p>
        </p:txBody>
      </p:sp>
    </p:spTree>
    <p:extLst>
      <p:ext uri="{BB962C8B-B14F-4D97-AF65-F5344CB8AC3E}">
        <p14:creationId xmlns:p14="http://schemas.microsoft.com/office/powerpoint/2010/main" val="19471951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92E764-70B5-4E24-B0B6-4AC6BC436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100" y="121721"/>
            <a:ext cx="3420359" cy="315471"/>
          </a:xfrm>
        </p:spPr>
        <p:txBody>
          <a:bodyPr/>
          <a:lstStyle/>
          <a:p>
            <a:pPr algn="ctr"/>
            <a:r>
              <a:rPr lang="en-US" dirty="0"/>
              <a:t>MOOC – OOOK 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CD1FE76-B619-44C6-8125-68D968484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1661993"/>
          </a:xfrm>
        </p:spPr>
        <p:txBody>
          <a:bodyPr/>
          <a:lstStyle/>
          <a:p>
            <a:pPr algn="just"/>
            <a:r>
              <a:rPr lang="en-US" sz="1800" b="1" i="0" dirty="0">
                <a:solidFill>
                  <a:srgbClr val="0070C0"/>
                </a:solidFill>
              </a:rPr>
              <a:t>MOOC</a:t>
            </a:r>
            <a:r>
              <a:rPr lang="en-US" sz="1800" i="0" dirty="0"/>
              <a:t> – </a:t>
            </a:r>
            <a:r>
              <a:rPr lang="en-US" sz="1800" i="0" dirty="0" err="1"/>
              <a:t>onlayn</a:t>
            </a:r>
            <a:r>
              <a:rPr lang="en-US" sz="1800" i="0" dirty="0"/>
              <a:t> </a:t>
            </a:r>
            <a:r>
              <a:rPr lang="en-US" sz="1800" i="0" dirty="0" err="1"/>
              <a:t>ta’lim</a:t>
            </a:r>
            <a:r>
              <a:rPr lang="en-US" sz="1800" i="0" dirty="0"/>
              <a:t> </a:t>
            </a:r>
            <a:r>
              <a:rPr lang="en-US" sz="1800" i="0" dirty="0" err="1"/>
              <a:t>bozorini</a:t>
            </a:r>
            <a:r>
              <a:rPr lang="en-US" sz="1800" i="0" dirty="0"/>
              <a:t> </a:t>
            </a:r>
            <a:r>
              <a:rPr lang="en-US" sz="1800" i="0" dirty="0" err="1"/>
              <a:t>rivojlantirish</a:t>
            </a:r>
            <a:r>
              <a:rPr lang="en-US" sz="1800" i="0" dirty="0"/>
              <a:t> </a:t>
            </a:r>
            <a:r>
              <a:rPr lang="en-US" sz="1800" i="0" dirty="0" err="1"/>
              <a:t>hamda</a:t>
            </a:r>
            <a:r>
              <a:rPr lang="en-US" sz="1800" i="0" dirty="0"/>
              <a:t> </a:t>
            </a:r>
            <a:r>
              <a:rPr lang="en-US" sz="1800" i="0" dirty="0" err="1"/>
              <a:t>turli</a:t>
            </a:r>
            <a:r>
              <a:rPr lang="en-US" sz="1800" i="0" dirty="0"/>
              <a:t> </a:t>
            </a:r>
            <a:r>
              <a:rPr lang="en-US" sz="1800" i="0" dirty="0" err="1"/>
              <a:t>pedagogik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biznes</a:t>
            </a:r>
            <a:r>
              <a:rPr lang="en-US" sz="1800" i="0" dirty="0"/>
              <a:t> </a:t>
            </a:r>
            <a:r>
              <a:rPr lang="en-US" sz="1800" i="0" dirty="0" err="1"/>
              <a:t>vazifalarni</a:t>
            </a:r>
            <a:r>
              <a:rPr lang="en-US" sz="1800" i="0" dirty="0"/>
              <a:t> </a:t>
            </a:r>
            <a:r>
              <a:rPr lang="en-US" sz="1800" i="0" dirty="0" err="1"/>
              <a:t>hal</a:t>
            </a:r>
            <a:r>
              <a:rPr lang="en-US" sz="1800" i="0" dirty="0"/>
              <a:t> </a:t>
            </a:r>
            <a:r>
              <a:rPr lang="en-US" sz="1800" i="0" dirty="0" err="1"/>
              <a:t>etishga</a:t>
            </a:r>
            <a:r>
              <a:rPr lang="en-US" sz="1800" i="0" dirty="0"/>
              <a:t> </a:t>
            </a:r>
            <a:r>
              <a:rPr lang="en-US" sz="1800" i="0" dirty="0" err="1"/>
              <a:t>qaratilgan</a:t>
            </a:r>
            <a:r>
              <a:rPr lang="en-US" sz="1800" i="0" dirty="0"/>
              <a:t> </a:t>
            </a:r>
            <a:r>
              <a:rPr lang="en-US" sz="1800" i="0" dirty="0" err="1"/>
              <a:t>zamonaviy</a:t>
            </a:r>
            <a:r>
              <a:rPr lang="en-US" sz="1800" i="0" dirty="0"/>
              <a:t> </a:t>
            </a:r>
            <a:r>
              <a:rPr lang="en-US" sz="1800" i="0" dirty="0" err="1"/>
              <a:t>masofaviy</a:t>
            </a:r>
            <a:r>
              <a:rPr lang="en-US" sz="1800" i="0" dirty="0"/>
              <a:t> </a:t>
            </a:r>
            <a:r>
              <a:rPr lang="en-US" sz="1800" i="0" dirty="0" err="1"/>
              <a:t>ta’lim</a:t>
            </a:r>
            <a:r>
              <a:rPr lang="en-US" sz="1800" i="0" dirty="0"/>
              <a:t> </a:t>
            </a:r>
            <a:r>
              <a:rPr lang="en-US" sz="1800" i="0" dirty="0" err="1"/>
              <a:t>tizimi</a:t>
            </a:r>
            <a:r>
              <a:rPr lang="en-US" sz="1800" i="0" dirty="0"/>
              <a:t>. </a:t>
            </a:r>
            <a:r>
              <a:rPr lang="en-US" sz="1800" i="0" dirty="0">
                <a:solidFill>
                  <a:srgbClr val="0070C0"/>
                </a:solidFill>
              </a:rPr>
              <a:t>MOOC</a:t>
            </a:r>
            <a:r>
              <a:rPr lang="en-US" sz="1800" i="0" dirty="0"/>
              <a:t> (Massive Open Online Course) </a:t>
            </a:r>
            <a:r>
              <a:rPr lang="en-US" sz="1800" i="0" dirty="0" err="1"/>
              <a:t>yoki</a:t>
            </a:r>
            <a:r>
              <a:rPr lang="en-US" sz="1800" i="0" dirty="0"/>
              <a:t> </a:t>
            </a:r>
            <a:r>
              <a:rPr lang="en-US" sz="1800" i="0" dirty="0">
                <a:solidFill>
                  <a:srgbClr val="0070C0"/>
                </a:solidFill>
              </a:rPr>
              <a:t>OOOK</a:t>
            </a:r>
            <a:r>
              <a:rPr lang="en-US" sz="1800" i="0" dirty="0"/>
              <a:t> (</a:t>
            </a:r>
            <a:r>
              <a:rPr lang="en-US" sz="1800" i="0" dirty="0" err="1"/>
              <a:t>Ommaviy</a:t>
            </a:r>
            <a:r>
              <a:rPr lang="en-US" sz="1800" i="0" dirty="0"/>
              <a:t> </a:t>
            </a:r>
            <a:r>
              <a:rPr lang="en-US" sz="1800" i="0" dirty="0" err="1"/>
              <a:t>Ochiq</a:t>
            </a:r>
            <a:r>
              <a:rPr lang="en-US" sz="1800" i="0" dirty="0"/>
              <a:t> </a:t>
            </a:r>
            <a:r>
              <a:rPr lang="en-US" sz="1800" i="0" dirty="0" err="1"/>
              <a:t>Onlayn</a:t>
            </a:r>
            <a:r>
              <a:rPr lang="en-US" sz="1800" i="0" dirty="0"/>
              <a:t> </a:t>
            </a:r>
            <a:r>
              <a:rPr lang="en-US" sz="1800" i="0" dirty="0" err="1"/>
              <a:t>Kurs</a:t>
            </a:r>
            <a:r>
              <a:rPr lang="en-US" sz="1800" i="0" dirty="0"/>
              <a:t>) deb </a:t>
            </a:r>
            <a:r>
              <a:rPr lang="en-US" sz="1800" i="0" dirty="0" err="1"/>
              <a:t>ataladi</a:t>
            </a:r>
            <a:r>
              <a:rPr lang="en-US" sz="1800" i="0" dirty="0"/>
              <a:t>.</a:t>
            </a:r>
            <a:endParaRPr lang="en-GB" sz="1800" i="0" dirty="0"/>
          </a:p>
        </p:txBody>
      </p:sp>
      <p:sp>
        <p:nvSpPr>
          <p:cNvPr id="4" name="object 11">
            <a:extLst>
              <a:ext uri="{FF2B5EF4-FFF2-40B4-BE49-F238E27FC236}">
                <a16:creationId xmlns:a16="http://schemas.microsoft.com/office/drawing/2014/main" id="{389D06EB-1041-470E-A612-12A0148AED38}"/>
              </a:ext>
            </a:extLst>
          </p:cNvPr>
          <p:cNvSpPr/>
          <p:nvPr/>
        </p:nvSpPr>
        <p:spPr>
          <a:xfrm>
            <a:off x="444500" y="94867"/>
            <a:ext cx="434179" cy="377001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48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6595</TotalTime>
  <Words>750</Words>
  <Application>Microsoft Office PowerPoint</Application>
  <PresentationFormat>Произвольный</PresentationFormat>
  <Paragraphs>78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Wingdings</vt:lpstr>
      <vt:lpstr>Office Theme</vt:lpstr>
      <vt:lpstr>INFORMATIKA VA AXBOROT TEXNOLOGIYALARI</vt:lpstr>
      <vt:lpstr>MOOC – OMMAVIY OCHIQ ONLINE KURSLAR</vt:lpstr>
      <vt:lpstr>O‘quv maqsadi </vt:lpstr>
      <vt:lpstr>Ko‘nikma</vt:lpstr>
      <vt:lpstr>Vositalar</vt:lpstr>
      <vt:lpstr>Презентация PowerPoint</vt:lpstr>
      <vt:lpstr>Презентация PowerPoint</vt:lpstr>
      <vt:lpstr>Buni bilasizmi?</vt:lpstr>
      <vt:lpstr>MOOC – OOOK </vt:lpstr>
      <vt:lpstr>Massive (Ommaviy) – Open (Ochiq)</vt:lpstr>
      <vt:lpstr>Online (Onlayn) – Course (Kurs)</vt:lpstr>
      <vt:lpstr>MOOCning afzalliklari</vt:lpstr>
      <vt:lpstr>MOOCning afzalliklari</vt:lpstr>
      <vt:lpstr>Презентация PowerPoint</vt:lpstr>
      <vt:lpstr>Презентация PowerPoint</vt:lpstr>
      <vt:lpstr>MOOCning kamchiliklari</vt:lpstr>
      <vt:lpstr>MOOCning kamchiliklari</vt:lpstr>
      <vt:lpstr>MOOCning asosiy imkoniyatlari</vt:lpstr>
      <vt:lpstr>MOOCning asosiy imkoniyatlari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User</dc:creator>
  <cp:lastModifiedBy>Пользователь</cp:lastModifiedBy>
  <cp:revision>1007</cp:revision>
  <dcterms:created xsi:type="dcterms:W3CDTF">2020-04-13T08:05:16Z</dcterms:created>
  <dcterms:modified xsi:type="dcterms:W3CDTF">2021-02-08T05:45:40Z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