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22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064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2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0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317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34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99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878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79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0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19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A72B9-6812-4A51-9CDF-C61EBC1AA361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2FC2-143F-4738-BE59-F63F55160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545" y="1854558"/>
            <a:ext cx="11629624" cy="4726546"/>
          </a:xfrm>
        </p:spPr>
        <p:txBody>
          <a:bodyPr>
            <a:normAutofit/>
          </a:bodyPr>
          <a:lstStyle/>
          <a:p>
            <a:r>
              <a:rPr lang="de-DE" sz="50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Musikstile</a:t>
            </a:r>
          </a:p>
          <a:p>
            <a:r>
              <a:rPr lang="de-DE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Musikinstrumente</a:t>
            </a:r>
            <a:r>
              <a:rPr lang="uz-Cyrl-UZ" sz="5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5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4545" y="115910"/>
            <a:ext cx="11848565" cy="14879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872151" y="131676"/>
            <a:ext cx="2681417" cy="13430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99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ist  Musik?</a:t>
            </a:r>
          </a:p>
          <a:p>
            <a:r>
              <a:rPr lang="de-DE" sz="44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Jugendliche über Musik</a:t>
            </a:r>
            <a:endParaRPr lang="de-DE" sz="4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Musikstile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Musikinstrumenten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</a:p>
          <a:p>
            <a:r>
              <a:rPr lang="de-DE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5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19638" y="3441993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Laut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504828" y="1793412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Gitarre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906807" y="2405761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lustig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50744" y="5085719"/>
            <a:ext cx="2902323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Musikband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956111" y="3911832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 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46497" y="5085718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448298" y="3579648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lassisch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820835" y="4396940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langsam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044017" y="5229547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populär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33402" y="1666417"/>
            <a:ext cx="2460811" cy="16584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singen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80212" y="1935922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hören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7897904" y="3402207"/>
            <a:ext cx="2460811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Klavier spielen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382435" y="1935922"/>
            <a:ext cx="2647949" cy="150607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musizieren</a:t>
            </a:r>
            <a:endParaRPr lang="ru-RU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08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584497"/>
              </p:ext>
            </p:extLst>
          </p:nvPr>
        </p:nvGraphicFramePr>
        <p:xfrm>
          <a:off x="497540" y="1936376"/>
          <a:ext cx="11080380" cy="44240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16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2958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Musikstil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Musikinstrument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Vorbild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Auftritte mit……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(Mitglied)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Pierre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Klassik, Jazz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Trompete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Sinfonieorchester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Blasorchester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Jacqueline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Popmusik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Keyboard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b="0" i="0" u="none" strike="noStrike" kern="1200" baseline="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Maria Carey und Alicia Keys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Schulband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Jazz, Musical, Popmusik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Klavier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Anastacia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Jugendliche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8108576" y="766482"/>
            <a:ext cx="3119718" cy="79337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S.26-27 Üb3</a:t>
            </a:r>
            <a:endParaRPr lang="ru-RU" sz="2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335117"/>
              </p:ext>
            </p:extLst>
          </p:nvPr>
        </p:nvGraphicFramePr>
        <p:xfrm>
          <a:off x="555810" y="1913964"/>
          <a:ext cx="11080380" cy="44240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16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6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2958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Musikstil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Musikinstrument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Vorbild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Auftritte mit……</a:t>
                      </a:r>
                    </a:p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(Mitglied)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Pierre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Klassik, ……..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Trompete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Jacqueline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3709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04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Musikinstrumente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asio CTK-2550AD, Keyboard in Black with Stand | Costco U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07" y="1981706"/>
            <a:ext cx="2758375" cy="275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3/4 LA Bassgitarre Black mit 15W-Verstärker und Zubehör: Amazon.de:  Musikinstrumen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178" y="3747272"/>
            <a:ext cx="2834789" cy="293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antander E-Gitarre im St-rat Stil, sunburst, Neu -  www.Musikhaus-Lechrain.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225" y="4620068"/>
            <a:ext cx="5151251" cy="1744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XDrum Junior Pro Kinder Schlagzeug Drumset (geeignet von 5-9 Jahren, mit  viel Zubehör, Schule, DVD) schwarz: Amazon.de: Musikinstrumen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634" y="1763782"/>
            <a:ext cx="3787401" cy="234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oog Subsequent 37 Analogue Synthesizer | Keyboard Synthesizers - Store DJ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8225" y="2077621"/>
            <a:ext cx="1687981" cy="168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Yamaha U1 Klavier schwarz poliert - Generalüberholt: Amazon.de:  Musikinstrument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48" y="4620068"/>
            <a:ext cx="2435538" cy="1987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hiwaki Professional 4/4 Akustische Violine Geige Massivholz für Anfänger  mit Koffer, Bogen und Kolophonium: Amazon.de: Musikinstrumen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969" y="3510950"/>
            <a:ext cx="1777616" cy="1777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istory of Saxaphone | Lakshman Sruthi - 100% Manual Orchestra |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576" y="1812330"/>
            <a:ext cx="1858277" cy="1548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89250" y="2732497"/>
            <a:ext cx="292580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Keyboard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602831" y="2059837"/>
            <a:ext cx="2935268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45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Saxophon</a:t>
            </a:r>
            <a:endParaRPr lang="ru-RU" sz="45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97870" y="2782929"/>
            <a:ext cx="353173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Synthesizer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47739" y="3305476"/>
            <a:ext cx="353173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Schlagzeug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8835" y="5334991"/>
            <a:ext cx="214353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Klavier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59549" y="5391135"/>
            <a:ext cx="3424335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Bassgitarre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90476" y="3920982"/>
            <a:ext cx="1893467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Geige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201273" y="5217311"/>
            <a:ext cx="3139001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 - Gitarre</a:t>
            </a:r>
            <a:endParaRPr lang="ru-RU" sz="5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8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Trompete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Posaune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– Keyboard –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Musikstück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n-NO" sz="3500" dirty="0">
                <a:latin typeface="Arial" panose="020B0604020202020204" pitchFamily="34" charset="0"/>
                <a:cs typeface="Arial" panose="020B0604020202020204" pitchFamily="34" charset="0"/>
              </a:rPr>
              <a:t>b) Klassik – Jazz – Musikinstrument - Musical</a:t>
            </a:r>
          </a:p>
          <a:p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Pauke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- Band –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Orchester</a:t>
            </a: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500" dirty="0" err="1">
                <a:latin typeface="Arial" panose="020B0604020202020204" pitchFamily="34" charset="0"/>
                <a:cs typeface="Arial" panose="020B0604020202020204" pitchFamily="34" charset="0"/>
              </a:rPr>
              <a:t>Chor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d) Musiker – Trompeter – Sänger – Trommel</a:t>
            </a:r>
          </a:p>
          <a:p>
            <a:r>
              <a:rPr lang="de-DE" sz="3500" dirty="0">
                <a:latin typeface="Arial" panose="020B0604020202020204" pitchFamily="34" charset="0"/>
                <a:cs typeface="Arial" panose="020B0604020202020204" pitchFamily="34" charset="0"/>
              </a:rPr>
              <a:t>e) Klavier – Tuba – Geige - Gesang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passt nicht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525435" y="2084294"/>
            <a:ext cx="256838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953000" y="2720788"/>
            <a:ext cx="3451412" cy="8965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335741" y="3294529"/>
            <a:ext cx="1810871" cy="31376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897906" y="3907165"/>
            <a:ext cx="256838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613711" y="4576482"/>
            <a:ext cx="1629336" cy="2241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94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12075459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 9 Musikinstrumente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606117" y="1021976"/>
            <a:ext cx="3119718" cy="6687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S.102 Üb4</a:t>
            </a:r>
            <a:endParaRPr lang="ru-RU" sz="2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454945"/>
              </p:ext>
            </p:extLst>
          </p:nvPr>
        </p:nvGraphicFramePr>
        <p:xfrm>
          <a:off x="838200" y="1825625"/>
          <a:ext cx="10515604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5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Овал 7"/>
          <p:cNvSpPr/>
          <p:nvPr/>
        </p:nvSpPr>
        <p:spPr>
          <a:xfrm>
            <a:off x="605118" y="3429000"/>
            <a:ext cx="6952129" cy="389965"/>
          </a:xfrm>
          <a:prstGeom prst="ellipse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689411" y="3686547"/>
            <a:ext cx="6754907" cy="601478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481483" y="4535767"/>
            <a:ext cx="4746812" cy="412751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521824" y="2189489"/>
            <a:ext cx="4746812" cy="523175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689411" y="6179949"/>
            <a:ext cx="6696635" cy="389965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860612" y="1760059"/>
            <a:ext cx="430306" cy="333788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0354236" y="2960406"/>
            <a:ext cx="430306" cy="2043953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482169" y="2189489"/>
            <a:ext cx="513229" cy="3550817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703853" y="2541959"/>
            <a:ext cx="623049" cy="3198347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50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Ordnen sie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Pop					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Klassik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Jazz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Rock					 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Techno				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Volksmusik		</a:t>
            </a:r>
          </a:p>
          <a:p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2500" dirty="0">
                <a:latin typeface="Arial" panose="020B0604020202020204" pitchFamily="34" charset="0"/>
                <a:cs typeface="Arial" panose="020B0604020202020204" pitchFamily="34" charset="0"/>
              </a:rPr>
              <a:t>) Country –</a:t>
            </a:r>
            <a:r>
              <a:rPr lang="de-DE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Musik	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1. Musik aus der Zeit der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Klassik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2. moderne (Unterhaltungs-) Musik,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besonders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jungen Leuten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gefällt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3. Musik, bei der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der Rhythmus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stark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betont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und oft frei improvisiert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wird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4. moderne rhythmische Musik, die meistens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elektrischen Instrumenten gespielt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wird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5. moderne elektronische Tanzmusik mit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schnellem, intensivem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Rhythmus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6. eine Musik (meistens mit einfachen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Liedern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), die besonders für eine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Gegend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typisch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7. schöne Melodien und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handgemachte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Musik, die bei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den Texanern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sehr beliebt sind.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2635624" y="1976718"/>
            <a:ext cx="3460376" cy="87405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3052482" y="4724401"/>
            <a:ext cx="3478306" cy="6544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151529" y="2084294"/>
            <a:ext cx="4195483" cy="2151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151529" y="2864223"/>
            <a:ext cx="4370294" cy="48633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559424" y="3429000"/>
            <a:ext cx="3962399" cy="159749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751729" y="5515538"/>
            <a:ext cx="2761129" cy="40056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330824" y="4126425"/>
            <a:ext cx="4016188" cy="1975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8606117" y="1021976"/>
            <a:ext cx="3119718" cy="66871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</a:t>
            </a:r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Üb</a:t>
            </a:r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.2</a:t>
            </a:r>
            <a:endParaRPr lang="ru-RU" sz="2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91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017030"/>
            <a:ext cx="10805405" cy="2142108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Selbständige Arbeit</a:t>
            </a:r>
            <a:r>
              <a:rPr lang="de-DE" sz="8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8000" b="1" dirty="0">
              <a:solidFill>
                <a:schemeClr val="accent1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981635" y="1815353"/>
            <a:ext cx="10058400" cy="178481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S.103 Üb.7</a:t>
            </a:r>
          </a:p>
          <a:p>
            <a:pPr algn="ctr"/>
            <a:r>
              <a:rPr lang="de-DE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 und ergänzen sie die Tabelle:</a:t>
            </a:r>
            <a:endParaRPr lang="ru-RU" sz="2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23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419</Words>
  <Application>Microsoft Office PowerPoint</Application>
  <PresentationFormat>Широкоэкранный</PresentationFormat>
  <Paragraphs>233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DEUTSCH</vt:lpstr>
      <vt:lpstr>Plan der Stunde:</vt:lpstr>
      <vt:lpstr>Musik:</vt:lpstr>
      <vt:lpstr>Jugendliche:</vt:lpstr>
      <vt:lpstr>Musikinstrumente:</vt:lpstr>
      <vt:lpstr>Was passt nicht:</vt:lpstr>
      <vt:lpstr>Finde 9 Musikinstrumente: </vt:lpstr>
      <vt:lpstr>Ordnen sie:</vt:lpstr>
      <vt:lpstr>Selbständige Arbeit: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Asus</dc:creator>
  <cp:lastModifiedBy>Пользователь</cp:lastModifiedBy>
  <cp:revision>21</cp:revision>
  <dcterms:created xsi:type="dcterms:W3CDTF">2020-10-23T08:04:35Z</dcterms:created>
  <dcterms:modified xsi:type="dcterms:W3CDTF">2020-10-31T05:02:54Z</dcterms:modified>
</cp:coreProperties>
</file>