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51" r:id="rId3"/>
    <p:sldId id="353" r:id="rId4"/>
    <p:sldId id="352" r:id="rId5"/>
    <p:sldId id="355" r:id="rId6"/>
    <p:sldId id="356" r:id="rId7"/>
    <p:sldId id="354" r:id="rId8"/>
    <p:sldId id="368" r:id="rId9"/>
    <p:sldId id="369" r:id="rId10"/>
    <p:sldId id="359" r:id="rId11"/>
    <p:sldId id="358" r:id="rId12"/>
    <p:sldId id="357" r:id="rId13"/>
    <p:sldId id="360" r:id="rId14"/>
    <p:sldId id="361" r:id="rId15"/>
    <p:sldId id="362" r:id="rId16"/>
    <p:sldId id="363" r:id="rId17"/>
    <p:sldId id="364" r:id="rId18"/>
    <p:sldId id="366" r:id="rId19"/>
    <p:sldId id="367" r:id="rId20"/>
    <p:sldId id="370" r:id="rId21"/>
    <p:sldId id="365" r:id="rId22"/>
    <p:sldId id="298" r:id="rId23"/>
  </p:sldIdLst>
  <p:sldSz cx="5765800" cy="3244850"/>
  <p:notesSz cx="5765800" cy="324485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86848" autoAdjust="0"/>
  </p:normalViewPr>
  <p:slideViewPr>
    <p:cSldViewPr>
      <p:cViewPr varScale="1">
        <p:scale>
          <a:sx n="197" d="100"/>
          <a:sy n="197" d="100"/>
        </p:scale>
        <p:origin x="1218" y="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 flipV="1">
            <a:off x="3740156" y="1835068"/>
            <a:ext cx="1071570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406633" y="1511219"/>
            <a:ext cx="2716354" cy="738664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М.А. Шолохов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«Тихий Дон»</a:t>
            </a:r>
          </a:p>
        </p:txBody>
      </p:sp>
      <p:pic>
        <p:nvPicPr>
          <p:cNvPr id="12" name="Рисунок 6" descr="1975г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1122360"/>
            <a:ext cx="207170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Характеристика  Григория Мелехова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550856"/>
            <a:ext cx="2786081" cy="2769989"/>
          </a:xfrm>
        </p:spPr>
        <p:txBody>
          <a:bodyPr/>
          <a:lstStyle/>
          <a:p>
            <a:r>
              <a:rPr lang="ru-RU" dirty="0" smtClean="0"/>
              <a:t>Центральное действующее лицо «Тихого Дона» и самый сложный персонаж романа.</a:t>
            </a:r>
            <a:r>
              <a:rPr lang="ru-RU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Ему 18 лет , когда мы встречаем его на страницах романа. </a:t>
            </a:r>
            <a:r>
              <a:rPr lang="ru-RU" b="1" i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Григорий, в отца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попер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на полголовы выше Петра, хоть на шесть лет моложе, вислый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коршунячий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нос…в чуть косых прорезях горячие  глаза, острые плиты скул обтянуты коричневой румянеющей кожей. Так же сутулился Григорий, как и отец, даже в улыбке было у обоих общее,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звероватое</a:t>
            </a:r>
            <a:r>
              <a:rPr lang="ru-RU" b="1" i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Внешность героя говорит читателю о том, что Григорий –яркая незаурядная личность. </a:t>
            </a:r>
          </a:p>
          <a:p>
            <a:endParaRPr lang="ru-RU" dirty="0"/>
          </a:p>
        </p:txBody>
      </p:sp>
      <p:pic>
        <p:nvPicPr>
          <p:cNvPr id="8194" name="Picture 2" descr="C:\Documents and Settings\Эмма\Рабочий стол\1 февраля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588" y="622293"/>
            <a:ext cx="2722587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Григорий Мелехов</a:t>
            </a:r>
            <a:endParaRPr lang="ru-RU" dirty="0"/>
          </a:p>
        </p:txBody>
      </p:sp>
      <p:pic>
        <p:nvPicPr>
          <p:cNvPr id="7170" name="Picture 2" descr="C:\Documents and Settings\Эмма\Рабочий стол\1 февраля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86082" cy="2500330"/>
          </a:xfrm>
          <a:prstGeom prst="rect">
            <a:avLst/>
          </a:prstGeom>
          <a:noFill/>
        </p:spPr>
      </p:pic>
      <p:pic>
        <p:nvPicPr>
          <p:cNvPr id="7171" name="Picture 3" descr="C:\Documents and Settings\Эмма\Рабочий стол\1 февраля\e938a2a420538a67f1e2d4fa1ec39a58.jpe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622293"/>
            <a:ext cx="2714644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Григорий Мелехов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628157" cy="2571768"/>
          </a:xfrm>
        </p:spPr>
        <p:txBody>
          <a:bodyPr/>
          <a:lstStyle/>
          <a:p>
            <a:r>
              <a:rPr lang="ru-RU" sz="1000" dirty="0" smtClean="0">
                <a:solidFill>
                  <a:schemeClr val="tx1"/>
                </a:solidFill>
                <a:latin typeface="+mn-lt"/>
              </a:rPr>
              <a:t>Вначале произведения Григорий ведёт обычную жизнь хуторского парня. </a:t>
            </a:r>
            <a:r>
              <a:rPr lang="ru-RU" sz="10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Григорий - настоящий, типичный казак, бедовый и честный. </a:t>
            </a:r>
            <a:r>
              <a:rPr lang="ru-RU" sz="1000" dirty="0" smtClean="0">
                <a:solidFill>
                  <a:schemeClr val="tx1"/>
                </a:solidFill>
                <a:latin typeface="+mn-lt"/>
              </a:rPr>
              <a:t>Днём он помогает отцу по хозяйству, а вечером ходит на «игрища».</a:t>
            </a:r>
            <a:r>
              <a:rPr lang="ru-RU" sz="10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altLang="ru-RU" sz="10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Григорий – выходец из середняцкой семьи, которая привыкла сама трудиться на своей земле. До войны мы видим Григория мало задумывающимся над социальными вопросами. Семья Мелеховых живет в достатке. Григорий любит свой хутор, свое хозяйство, работу. Труд был его потребностью.</a:t>
            </a:r>
          </a:p>
          <a:p>
            <a:r>
              <a:rPr lang="ru-RU" altLang="ru-RU" sz="10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Не раз во время войны с глухой тоской вспоминал Григорий близких людей, родной хутор, работу на полях.  </a:t>
            </a:r>
            <a:r>
              <a:rPr lang="ru-RU" sz="1000" dirty="0" smtClean="0">
                <a:solidFill>
                  <a:schemeClr val="tx1"/>
                </a:solidFill>
                <a:latin typeface="+mn-lt"/>
              </a:rPr>
              <a:t>Единственное, что нарушает размеренное течение его жизни – любовь к Аксинье.</a:t>
            </a:r>
            <a:endParaRPr lang="ru-RU" sz="1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146" name="Picture 2" descr="C:\Documents and Settings\Эмма\Рабочий стол\1 февраля\7cf1988239834c79aa8ddb6497d7dd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Аксинья Астахова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877711"/>
          </a:xfrm>
        </p:spPr>
        <p:txBody>
          <a:bodyPr/>
          <a:lstStyle/>
          <a:p>
            <a:r>
              <a:rPr lang="ru-RU" sz="900" b="1" dirty="0" smtClean="0"/>
              <a:t>Аксинья Астахова - </a:t>
            </a:r>
            <a:r>
              <a:rPr lang="ru-RU" sz="900" dirty="0" smtClean="0"/>
              <a:t>соседка и возлюбленная Григория Мелехова. В восемнадцать лет Аксинья была выдана замуж за Степана Астахова, но брак не принёс ей счастья. Степан, узнав, что жена досталась ему «нечистой», с первого дня супружества стал избивать её. Кроме того, он пил и постоянно изменял женщине. Рождение малыша, казалось бы, должно было изменить отношение Степана к Аксинье, но ребёнок вскоре умирает, и мучения героини продолжаются.</a:t>
            </a:r>
          </a:p>
          <a:p>
            <a:r>
              <a:rPr lang="ru-RU" sz="900" dirty="0" smtClean="0"/>
              <a:t>Аксинью начинает преследовать </a:t>
            </a:r>
            <a:r>
              <a:rPr lang="ru-RU" sz="900" dirty="0" smtClean="0"/>
              <a:t>сосед </a:t>
            </a:r>
            <a:r>
              <a:rPr lang="ru-RU" sz="900" dirty="0" smtClean="0"/>
              <a:t>Григорий Мелехов. Вначале женщина не принимает ухаживаний парня, но постепенно тоже проникается к нему нежными чувствами. Герои романа «Тихий Дон» вступают в любовную связь, которая, с перерывами, продолжается на протяжении всего произведения. Об отношениях Аксиньи и Григория судачит весь хутор, но это не останавливает героев. Жизнь Аксиньи заканчивается трагично. По пути на Кубань, её настигает случайная пуля, и героиня погибает.</a:t>
            </a:r>
          </a:p>
          <a:p>
            <a:endParaRPr lang="ru-RU" sz="800" dirty="0" smtClean="0"/>
          </a:p>
          <a:p>
            <a:endParaRPr lang="ru-RU" sz="800" dirty="0"/>
          </a:p>
        </p:txBody>
      </p:sp>
      <p:pic>
        <p:nvPicPr>
          <p:cNvPr id="9218" name="Picture 2" descr="C:\Documents and Settings\Эмма\Рабочий стол\1 февраля\pv_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9" y="550855"/>
            <a:ext cx="2286016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Григорий- Аксинья-Степан</a:t>
            </a:r>
            <a:endParaRPr lang="ru-RU" dirty="0"/>
          </a:p>
        </p:txBody>
      </p:sp>
      <p:pic>
        <p:nvPicPr>
          <p:cNvPr id="10242" name="Picture 2" descr="C:\Documents and Settings\Эмма\Рабочий стол\1 февраля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7"/>
          </a:xfrm>
          <a:prstGeom prst="rect">
            <a:avLst/>
          </a:prstGeom>
          <a:noFill/>
        </p:spPr>
      </p:pic>
      <p:pic>
        <p:nvPicPr>
          <p:cNvPr id="10243" name="Picture 3" descr="C:\Documents and Settings\Эмма\Рабочий стол\1 февраля\1201053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50855"/>
            <a:ext cx="2786081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Степан Астахов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4" y="550855"/>
            <a:ext cx="2857519" cy="2831544"/>
          </a:xfrm>
        </p:spPr>
        <p:txBody>
          <a:bodyPr/>
          <a:lstStyle/>
          <a:p>
            <a:r>
              <a:rPr lang="ru-RU" sz="1000" b="1" dirty="0" smtClean="0"/>
              <a:t>Степан Астахов - </a:t>
            </a:r>
            <a:r>
              <a:rPr lang="ru-RU" sz="1000" dirty="0" smtClean="0"/>
              <a:t> муж Аксиньи, сосед Мелеховых. Положительным этого героя назвать никак нельзя. Он постоянно пьянствует и ходит по «</a:t>
            </a:r>
            <a:r>
              <a:rPr lang="ru-RU" sz="1000" dirty="0" err="1" smtClean="0"/>
              <a:t>желмеркам</a:t>
            </a:r>
            <a:r>
              <a:rPr lang="ru-RU" sz="1000" dirty="0" smtClean="0"/>
              <a:t>».  Степан регулярно бьёт свою жену за то, что она досталась ему «порченой». Узнав о связи Аксиньи с Григорием, Степан проникается ненавистью ко всем Мелеховым. </a:t>
            </a:r>
          </a:p>
          <a:p>
            <a:r>
              <a:rPr lang="ru-RU" sz="1000" dirty="0" smtClean="0"/>
              <a:t>Во время </a:t>
            </a:r>
            <a:r>
              <a:rPr lang="ru-RU" sz="1000" dirty="0" smtClean="0"/>
              <a:t>войны </a:t>
            </a:r>
            <a:r>
              <a:rPr lang="ru-RU" sz="1000" dirty="0" smtClean="0"/>
              <a:t>Астахова спасает от смерти Григорий, которого Степан поклялся убить. </a:t>
            </a:r>
            <a:r>
              <a:rPr lang="ru-RU" sz="1000" dirty="0" err="1" smtClean="0"/>
              <a:t>Впоследствие</a:t>
            </a:r>
            <a:r>
              <a:rPr lang="ru-RU" sz="1000" dirty="0" smtClean="0"/>
              <a:t> </a:t>
            </a:r>
            <a:r>
              <a:rPr lang="ru-RU" sz="1000" dirty="0" smtClean="0"/>
              <a:t>Степан разговаривает с Григорием, даже сидит с ним за одним столом. Но Астахов и Мелехов в душе никогда не примиряются друг с другом. Не найдя своего места на хуторе при новой власти, Степан уезжает в Крым.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1266" name="Picture 2" descr="C:\Documents and Settings\Эмма\Рабочий стол\1 февраля\unnamed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571768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Наталья Мелехова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97148" y="550855"/>
            <a:ext cx="3000396" cy="2826038"/>
          </a:xfrm>
        </p:spPr>
        <p:txBody>
          <a:bodyPr/>
          <a:lstStyle/>
          <a:p>
            <a:pPr algn="ctr"/>
            <a:r>
              <a:rPr lang="ru-RU" sz="1000" b="1" dirty="0" smtClean="0"/>
              <a:t>Наталья Мелехова-</a:t>
            </a:r>
            <a:r>
              <a:rPr lang="ru-RU" sz="1000" dirty="0" smtClean="0"/>
              <a:t>дочь зажиточного казака Мирона Коршунова, выданная замуж за Григория Мелехова. Наталья полюбила мужа всей душой, только он не отвечает ей взаимностью. В «Тихом Доне» герои несколько раз пытаются наладить свою жизнь, но безрезультатно. Григорий, женившийся на Наталье не по любви, а по требованию отца, не может забыть Аксинью. Наталья готова унижаться ради любви . </a:t>
            </a:r>
          </a:p>
          <a:p>
            <a:pPr algn="ctr"/>
            <a:r>
              <a:rPr lang="ru-RU" sz="1000" dirty="0" smtClean="0"/>
              <a:t>Только рождение детей даёт героине силы и наполняет её жизнь новым смыслом. Судьба Натальи, как и многих других персонажей романа, трагична. Узнав от Дарьи, что Григорий вновь встречается с Аксиньей, она решает избавиться от беременности и умирает от потери крови.</a:t>
            </a:r>
          </a:p>
          <a:p>
            <a:endParaRPr lang="ru-RU" sz="900" dirty="0"/>
          </a:p>
        </p:txBody>
      </p:sp>
      <p:pic>
        <p:nvPicPr>
          <p:cNvPr id="12290" name="Picture 2" descr="C:\Documents and Settings\Эмма\Рабочий стол\1 февраля\Nataliya_Korshunov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9" y="550855"/>
            <a:ext cx="235745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Наталья Мелехова</a:t>
            </a:r>
            <a:endParaRPr lang="ru-RU" dirty="0"/>
          </a:p>
        </p:txBody>
      </p:sp>
      <p:pic>
        <p:nvPicPr>
          <p:cNvPr id="13314" name="Picture 2" descr="C:\Documents and Settings\Эмма\Рабочий стол\1 февраля\76fis46ux9ik-6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  <p:pic>
        <p:nvPicPr>
          <p:cNvPr id="13315" name="Picture 3" descr="C:\Documents and Settings\Эмма\Рабочий стол\1 февраля\скачанные файлы (1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50855"/>
            <a:ext cx="2786082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Петр Мелехов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628157" cy="2492990"/>
          </a:xfrm>
        </p:spPr>
        <p:txBody>
          <a:bodyPr/>
          <a:lstStyle/>
          <a:p>
            <a:r>
              <a:rPr lang="ru-RU" sz="900" b="1" dirty="0" smtClean="0"/>
              <a:t>Пётр Мелехов</a:t>
            </a:r>
          </a:p>
          <a:p>
            <a:r>
              <a:rPr lang="ru-RU" sz="900" i="1" dirty="0" smtClean="0"/>
              <a:t>–</a:t>
            </a:r>
            <a:r>
              <a:rPr lang="ru-RU" sz="900" dirty="0" smtClean="0"/>
              <a:t>старший</a:t>
            </a:r>
            <a:r>
              <a:rPr lang="ru-RU" sz="900" i="1" dirty="0" smtClean="0"/>
              <a:t> </a:t>
            </a:r>
            <a:r>
              <a:rPr lang="ru-RU" sz="900" dirty="0" smtClean="0"/>
              <a:t>брат Григория. В мирные годы Пётр проявляет себя как человек мягкий, любящий своих родных, особенно младшего брата. Так, Пётр не задумываясь, помогает ему спасать Аксинью от озверевшего Степана Астахова, предупреждает его о последствиях связи с Аксиньей.</a:t>
            </a:r>
          </a:p>
          <a:p>
            <a:r>
              <a:rPr lang="ru-RU" sz="900" dirty="0" smtClean="0"/>
              <a:t>Резко меняется Пётр, попадая на войну. В отличие от Григория, для него нет сомнений, на чьей он стороне. Герой становится жестоким и жадным. Легко убивает врагов, не брезгует мародёрством, отправляя в хутор целые возы с награбленным добром. Жизнь Петра обрывается около оврага, недалеко от хутора, где он с другими односельчанами вступает в бой с красными. Петра, захваченного в плен, расстреливают. </a:t>
            </a:r>
          </a:p>
        </p:txBody>
      </p:sp>
      <p:pic>
        <p:nvPicPr>
          <p:cNvPr id="15362" name="Picture 2" descr="C:\Documents and Settings\Эмма\Рабочий стол\1 февраля\скачанные файлы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Жена Петра Дарья Мелехова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508123" cy="2400657"/>
          </a:xfrm>
        </p:spPr>
        <p:txBody>
          <a:bodyPr/>
          <a:lstStyle/>
          <a:p>
            <a:r>
              <a:rPr lang="ru-RU" dirty="0" smtClean="0"/>
              <a:t>Дарья красивая женщина — высокая, стройная, моложавая и всегда разодетая. Даже получив Георгиевскую награду за смерть мужа, она долго подбирает к ней подходящий наряд.  Но красива эта женщина лишь внешне. В </a:t>
            </a:r>
            <a:r>
              <a:rPr lang="ru-RU" dirty="0"/>
              <a:t>её </a:t>
            </a:r>
            <a:r>
              <a:rPr lang="ru-RU" dirty="0" smtClean="0"/>
              <a:t>характере нет </a:t>
            </a:r>
            <a:r>
              <a:rPr lang="ru-RU" dirty="0"/>
              <a:t>человеколюбия</a:t>
            </a:r>
            <a:r>
              <a:rPr lang="ru-RU" dirty="0" smtClean="0"/>
              <a:t>, свойственного Аксинье и Наталье. Она изменяет Петро. Из жизни Дарья уходит по собственной воле, узнав о болезни , она бросается  в реку.</a:t>
            </a:r>
            <a:endParaRPr lang="ru-RU" dirty="0"/>
          </a:p>
        </p:txBody>
      </p:sp>
      <p:pic>
        <p:nvPicPr>
          <p:cNvPr id="16386" name="Picture 2" descr="C:\Documents and Settings\Эмма\Рабочий стол\1 февраля\unnamed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Поговорим о романе-эпопее «Тихий Дон» М.А.Шолохова 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Кратко проанализируем героев произведения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Дуняша Мелехова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311396" y="550855"/>
            <a:ext cx="3286149" cy="2585323"/>
          </a:xfrm>
        </p:spPr>
        <p:txBody>
          <a:bodyPr/>
          <a:lstStyle/>
          <a:p>
            <a:r>
              <a:rPr lang="ru-RU" dirty="0" smtClean="0"/>
              <a:t>Внешне автор представляет Дуняшу худенькой девушкой с карими глазами и темными волосами.  Чем старше становится Дуняша, тем красивее. К пятнадцати годам она становится симпатичной, видной девушкой. Смуглостью кожи она пошла в своего отца. Своими длинными косичками девушка располагает к себе, они придают ей детскую беззаботность. Девушка отличается особой добротой и спокойствием, но при этом она очень настойчива и сильна характером. Она выходит замуж за Михаила Кошевого, который убил ее брата Петра. Она любит Григория и воспитывает </a:t>
            </a:r>
            <a:r>
              <a:rPr lang="ru-RU" smtClean="0"/>
              <a:t>его детей.</a:t>
            </a:r>
            <a:endParaRPr lang="ru-RU" dirty="0"/>
          </a:p>
        </p:txBody>
      </p:sp>
      <p:pic>
        <p:nvPicPr>
          <p:cNvPr id="19458" name="Picture 2" descr="C:\Documents and Settings\Эмма\Рабочий стол\1 февраля\1515878530_6283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9" y="622293"/>
            <a:ext cx="221457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r>
              <a:rPr lang="ru-RU" sz="1600" dirty="0" smtClean="0"/>
              <a:t>Жизнь главных героев произведения трагична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r>
              <a:rPr lang="ru-RU" dirty="0" smtClean="0"/>
              <a:t>Как видим, в романе «Тихий Дон» персонажи, играющие основную роль в повествовании, в большинстве своём, заканчивают жизнь трагически. Исторические события, происходящие в стране, коренным образом меняют судьбу людей, зачастую ломая её. </a:t>
            </a:r>
            <a:endParaRPr lang="ru-RU" dirty="0"/>
          </a:p>
        </p:txBody>
      </p:sp>
      <p:pic>
        <p:nvPicPr>
          <p:cNvPr id="14338" name="Picture 2" descr="C:\Documents and Settings\Эмма\Рабочий стол\1 февраля\Sochinenie_grazhdanskaya_voyna_v_romane_-tihiy_don-_1-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758329"/>
            <a:ext cx="4771878" cy="861774"/>
          </a:xfrm>
        </p:spPr>
        <p:txBody>
          <a:bodyPr/>
          <a:lstStyle/>
          <a:p>
            <a:pPr marL="342900" indent="-342900" algn="ctr"/>
            <a:r>
              <a:rPr lang="ru-RU" sz="1400" dirty="0" smtClean="0"/>
              <a:t>Составьте портретную характеристику Григория Мелехова .</a:t>
            </a:r>
          </a:p>
          <a:p>
            <a:pPr marL="342900" indent="-342900" algn="ctr"/>
            <a:endParaRPr lang="ru-RU" sz="1400" dirty="0" smtClean="0"/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80" y="1836739"/>
            <a:ext cx="2686214" cy="11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Начало произведения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699595" cy="3247043"/>
          </a:xfrm>
        </p:spPr>
        <p:txBody>
          <a:bodyPr/>
          <a:lstStyle/>
          <a:p>
            <a:r>
              <a:rPr lang="ru-RU" sz="1100" dirty="0" smtClean="0"/>
              <a:t>«</a:t>
            </a:r>
            <a:r>
              <a:rPr lang="ru-RU" sz="1100" dirty="0" err="1" smtClean="0"/>
              <a:t>Мелеховский</a:t>
            </a:r>
            <a:r>
              <a:rPr lang="ru-RU" sz="1100" dirty="0" smtClean="0"/>
              <a:t> двор — на самом краю хутора. Воротца со скотиньего база ведут на север к Дону…», -с этих строк начинается первая глава романа-эпопеи «Тихий Дон».</a:t>
            </a:r>
          </a:p>
          <a:p>
            <a:r>
              <a:rPr lang="ru-RU" sz="1100" dirty="0" smtClean="0"/>
              <a:t>Роман «Тихий Дон» состоит из 4 книг. </a:t>
            </a:r>
          </a:p>
          <a:p>
            <a:r>
              <a:rPr lang="ru-RU" sz="1100" dirty="0" smtClean="0"/>
              <a:t>В романе описаны реальные события, которые происходили на Дону с мая 1912 по март 1922 года. Это Первая мировая война, две русские революции, </a:t>
            </a:r>
            <a:r>
              <a:rPr lang="ru-RU" sz="1100" dirty="0" err="1" smtClean="0"/>
              <a:t>корниловский</a:t>
            </a:r>
            <a:r>
              <a:rPr lang="ru-RU" sz="1100" dirty="0" smtClean="0"/>
              <a:t> мятеж, Гражданская война. История рода Мелеховых расширяет эти рамки до 1853—1856 годов.</a:t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Documents and Settings\Эмма\Рабочий стол\1 февраля\91919531_Do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296791" cy="315471"/>
          </a:xfrm>
        </p:spPr>
        <p:txBody>
          <a:bodyPr/>
          <a:lstStyle/>
          <a:p>
            <a:pPr algn="ctr"/>
            <a:r>
              <a:rPr lang="ru-RU" dirty="0" smtClean="0"/>
              <a:t>Роман «Тихий Дон»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628157" cy="2400657"/>
          </a:xfrm>
        </p:spPr>
        <p:txBody>
          <a:bodyPr/>
          <a:lstStyle/>
          <a:p>
            <a:r>
              <a:rPr lang="ru-RU" dirty="0" smtClean="0"/>
              <a:t>В романе Шолохова «Тихий Дон», встречается более 880 действующих лиц. Около 30 из них играют значительную роль в повествовании. Среди главных героев «Тихого Дона» Шолохова, можно выделить: Григория Мелехова, Аксинью Астахову, Наталью Мелехову, Петра Мелехова, Степана Астахова, Пантелея </a:t>
            </a:r>
            <a:r>
              <a:rPr lang="ru-RU" dirty="0" err="1" smtClean="0"/>
              <a:t>Прокофьевича</a:t>
            </a:r>
            <a:r>
              <a:rPr lang="ru-RU" dirty="0" smtClean="0"/>
              <a:t> Мелехова. Однако главным героем романа является простой казачий народ. </a:t>
            </a:r>
            <a:endParaRPr lang="ru-RU" dirty="0"/>
          </a:p>
        </p:txBody>
      </p:sp>
      <p:pic>
        <p:nvPicPr>
          <p:cNvPr id="1026" name="Picture 2" descr="C:\Documents and Settings\Эмма\Рабочий стол\1 февраля\10-yda1dq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00357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296791" cy="246221"/>
          </a:xfrm>
        </p:spPr>
        <p:txBody>
          <a:bodyPr/>
          <a:lstStyle/>
          <a:p>
            <a:pPr algn="ctr"/>
            <a:r>
              <a:rPr lang="ru-RU" sz="1600" dirty="0" smtClean="0"/>
              <a:t>В чем смысл названия романа «Тихий Дон»?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622293"/>
            <a:ext cx="3214709" cy="2585323"/>
          </a:xfrm>
        </p:spPr>
        <p:txBody>
          <a:bodyPr/>
          <a:lstStyle/>
          <a:p>
            <a:r>
              <a:rPr lang="ru-RU" dirty="0" smtClean="0"/>
              <a:t>На первый взгляд простое название романа (первоначально Шолохов дал ему имя «</a:t>
            </a:r>
            <a:r>
              <a:rPr lang="ru-RU" dirty="0" err="1" smtClean="0"/>
              <a:t>Донщина</a:t>
            </a:r>
            <a:r>
              <a:rPr lang="ru-RU" dirty="0" smtClean="0"/>
              <a:t>») стало поистине символом судьбы лихих донцев. Размеренная жизнь казаков-землепашцев чем-то напоминает течение реки: течет вода — идет время, в романе показаны события казачьей жизни : пахота, посев, покос, жатва. Война  вламывается  на  хутор. Иным значением теперь наполняется название романа: теперь  Дон (имеется ввиду родная земля казаков) становится не тихим краем: начинается кровавая война, в которой гибнут казаки.</a:t>
            </a:r>
            <a:endParaRPr lang="ru-RU" dirty="0"/>
          </a:p>
        </p:txBody>
      </p:sp>
      <p:pic>
        <p:nvPicPr>
          <p:cNvPr id="4098" name="Picture 2" descr="C:\Documents and Settings\Эмма\Рабочий стол\1 февраля\image_big_820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286016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Кровопролитная война в произведении</a:t>
            </a:r>
            <a:endParaRPr lang="ru-RU" sz="1600" dirty="0"/>
          </a:p>
        </p:txBody>
      </p:sp>
      <p:pic>
        <p:nvPicPr>
          <p:cNvPr id="5122" name="Picture 2" descr="C:\Documents and Settings\Эмма\Рабочий стол\1 февраля\3_f30cc7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86082" cy="2500329"/>
          </a:xfrm>
          <a:prstGeom prst="rect">
            <a:avLst/>
          </a:prstGeom>
          <a:noFill/>
        </p:spPr>
      </p:pic>
      <p:pic>
        <p:nvPicPr>
          <p:cNvPr id="5123" name="Picture 3" descr="C:\Documents and Settings\Эмма\Рабочий стол\1 февраля\kazaki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2900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Главные герои романа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Эмма\Рабочий стол\1 февраля\1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58402"/>
            <a:ext cx="5429288" cy="23927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Пантелей Мелехов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25711" y="622293"/>
            <a:ext cx="2951800" cy="2308324"/>
          </a:xfrm>
        </p:spPr>
        <p:txBody>
          <a:bodyPr/>
          <a:lstStyle/>
          <a:p>
            <a:r>
              <a:rPr lang="ru-RU" sz="1000" b="1" dirty="0" smtClean="0"/>
              <a:t>Пантелей </a:t>
            </a:r>
            <a:r>
              <a:rPr lang="ru-RU" sz="1000" b="1" dirty="0" err="1" smtClean="0"/>
              <a:t>Прокофьевич</a:t>
            </a:r>
            <a:r>
              <a:rPr lang="ru-RU" sz="1000" b="1" dirty="0" smtClean="0"/>
              <a:t> Мелехов</a:t>
            </a:r>
          </a:p>
          <a:p>
            <a:r>
              <a:rPr lang="ru-RU" sz="1000" dirty="0" smtClean="0"/>
              <a:t>– глава семьи Мелеховых, отец Григория и Петра. Властный и часто несдержанный, он не терпит никаких возражений со стороны домашних, нередко «уча» их не только словом, но и делом.</a:t>
            </a:r>
          </a:p>
          <a:p>
            <a:r>
              <a:rPr lang="ru-RU" sz="1000" dirty="0" smtClean="0"/>
              <a:t>Старший Мелехов всю жизнь живёт интересами семьи. Именно его усилиями дом Мелеховых становится одним из самых зажиточных в хуторе. Он удачно, как ему кажется, женит сыновей, радуется их успехам на военной службе. Только переживания за детей подкашивают его силы, лишают былой власти в доме. </a:t>
            </a:r>
          </a:p>
          <a:p>
            <a:endParaRPr lang="ru-RU" sz="1000" dirty="0"/>
          </a:p>
        </p:txBody>
      </p:sp>
      <p:pic>
        <p:nvPicPr>
          <p:cNvPr id="17410" name="Picture 2" descr="C:\Documents and Settings\Эмма\Рабочий стол\1 февраля\49114d0d1f5f8ddb515d2a0b13e33d7c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214577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Пантелей Мелехов</a:t>
            </a:r>
            <a:endParaRPr lang="ru-RU" dirty="0"/>
          </a:p>
        </p:txBody>
      </p:sp>
      <p:pic>
        <p:nvPicPr>
          <p:cNvPr id="18434" name="Picture 2" descr="C:\Documents and Settings\Эмма\Рабочий стол\1 февраля\unnamed (3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68624" y="550855"/>
            <a:ext cx="2700357" cy="2571768"/>
          </a:xfrm>
          <a:prstGeom prst="rect">
            <a:avLst/>
          </a:prstGeom>
          <a:noFill/>
        </p:spPr>
      </p:pic>
      <p:pic>
        <p:nvPicPr>
          <p:cNvPr id="18435" name="Picture 3" descr="C:\Documents and Settings\Эмма\Рабочий стол\1 февраля\TASS_9551315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6818" y="622293"/>
            <a:ext cx="2857520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c3685839bb51e471840db18356f4d7cd680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8838</TotalTime>
  <Words>1218</Words>
  <Application>Microsoft Office PowerPoint</Application>
  <PresentationFormat>Произвольный</PresentationFormat>
  <Paragraphs>55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Начало произведения</vt:lpstr>
      <vt:lpstr>Роман «Тихий Дон»</vt:lpstr>
      <vt:lpstr>В чем смысл названия романа «Тихий Дон»?</vt:lpstr>
      <vt:lpstr>Кровопролитная война в произведении</vt:lpstr>
      <vt:lpstr>Главные герои романа</vt:lpstr>
      <vt:lpstr>Пантелей Мелехов</vt:lpstr>
      <vt:lpstr>Пантелей Мелехов</vt:lpstr>
      <vt:lpstr>Характеристика  Григория Мелехова</vt:lpstr>
      <vt:lpstr>Григорий Мелехов</vt:lpstr>
      <vt:lpstr>Григорий Мелехов</vt:lpstr>
      <vt:lpstr>Аксинья Астахова</vt:lpstr>
      <vt:lpstr>Григорий- Аксинья-Степан</vt:lpstr>
      <vt:lpstr>Степан Астахов</vt:lpstr>
      <vt:lpstr>Наталья Мелехова</vt:lpstr>
      <vt:lpstr>Наталья Мелехова</vt:lpstr>
      <vt:lpstr>Петр Мелехов</vt:lpstr>
      <vt:lpstr>Жена Петра Дарья Мелехова</vt:lpstr>
      <vt:lpstr>Дуняша Мелехова</vt:lpstr>
      <vt:lpstr>Жизнь главных героев произведения трагична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921</cp:revision>
  <dcterms:created xsi:type="dcterms:W3CDTF">2020-04-13T08:06:06Z</dcterms:created>
  <dcterms:modified xsi:type="dcterms:W3CDTF">2021-02-02T09:43:48Z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